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ppt/tags/tag2.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3.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4.xml" ContentType="application/vnd.openxmlformats-officedocument.presentationml.tags+xml"/>
  <Override PartName="/ppt/ink/ink1.xml" ContentType="application/inkml+xml"/>
  <Override PartName="/ppt/tags/tag5.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tags/tag6.xml" ContentType="application/vnd.openxmlformats-officedocument.presentationml.tags+xml"/>
  <Override PartName="/ppt/ink/ink2.xml" ContentType="application/inkml+xml"/>
  <Override PartName="/ppt/tags/tag7.xml" ContentType="application/vnd.openxmlformats-officedocument.presentationml.tags+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tags/tag8.xml" ContentType="application/vnd.openxmlformats-officedocument.presentationml.tags+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tags/tag9.xml" ContentType="application/vnd.openxmlformats-officedocument.presentationml.tags+xml"/>
  <Override PartName="/ppt/ink/ink3.xml" ContentType="application/inkml+xml"/>
  <Override PartName="/ppt/tags/tag10.xml" ContentType="application/vnd.openxmlformats-officedocument.presentationml.tags+xml"/>
  <Override PartName="/ppt/notesSlides/notesSlide31.xml" ContentType="application/vnd.openxmlformats-officedocument.presentationml.notesSlide+xml"/>
  <Override PartName="/ppt/tags/tag11.xml" ContentType="application/vnd.openxmlformats-officedocument.presentationml.tags+xml"/>
  <Override PartName="/ppt/tags/tag12.xml" ContentType="application/vnd.openxmlformats-officedocument.presentationml.tags+xml"/>
  <Override PartName="/ppt/ink/ink4.xml" ContentType="application/inkml+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ags/tag13.xml" ContentType="application/vnd.openxmlformats-officedocument.presentationml.tags+xml"/>
  <Override PartName="/ppt/ink/ink5.xml" ContentType="application/inkml+xml"/>
  <Override PartName="/ppt/tags/tag14.xml" ContentType="application/vnd.openxmlformats-officedocument.presentationml.tags+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tags/tag15.xml" ContentType="application/vnd.openxmlformats-officedocument.presentationml.tags+xml"/>
  <Override PartName="/ppt/notesSlides/notesSlide32.xml" ContentType="application/vnd.openxmlformats-officedocument.presentationml.notesSlid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charts/chart14.xml" ContentType="application/vnd.openxmlformats-officedocument.drawingml.chart+xml"/>
  <Override PartName="/ppt/charts/style14.xml" ContentType="application/vnd.ms-office.chartstyle+xml"/>
  <Override PartName="/ppt/charts/colors14.xml" ContentType="application/vnd.ms-office.chartcolorstyle+xml"/>
  <Override PartName="/ppt/ink/ink52.xml" ContentType="application/inkml+xml"/>
  <Override PartName="/ppt/ink/ink53.xml" ContentType="application/inkml+xml"/>
  <Override PartName="/ppt/ink/ink54.xml" ContentType="application/inkml+xml"/>
  <Override PartName="/ppt/ink/ink55.xml" ContentType="application/inkml+xml"/>
  <Override PartName="/ppt/tags/tag16.xml" ContentType="application/vnd.openxmlformats-officedocument.presentationml.tags+xml"/>
  <Override PartName="/ppt/ink/ink56.xml" ContentType="application/inkml+xml"/>
  <Override PartName="/ppt/tags/tag17.xml" ContentType="application/vnd.openxmlformats-officedocument.presentationml.tags+xml"/>
  <Override PartName="/ppt/ink/ink57.xml" ContentType="application/inkml+xml"/>
  <Override PartName="/ppt/charts/chart15.xml" ContentType="application/vnd.openxmlformats-officedocument.drawingml.chart+xml"/>
  <Override PartName="/ppt/charts/style15.xml" ContentType="application/vnd.ms-office.chartstyle+xml"/>
  <Override PartName="/ppt/charts/colors15.xml" ContentType="application/vnd.ms-office.chartcolorstyle+xml"/>
  <Override PartName="/ppt/ink/ink58.xml" ContentType="application/inkml+xml"/>
  <Override PartName="/ppt/ink/ink59.xml" ContentType="application/inkml+xml"/>
  <Override PartName="/ppt/ink/ink60.xml" ContentType="application/inkml+xml"/>
  <Override PartName="/ppt/charts/chart16.xml" ContentType="application/vnd.openxmlformats-officedocument.drawingml.chart+xml"/>
  <Override PartName="/ppt/charts/style16.xml" ContentType="application/vnd.ms-office.chartstyle+xml"/>
  <Override PartName="/ppt/charts/colors16.xml" ContentType="application/vnd.ms-office.chartcolorstyle+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tags/tag18.xml" ContentType="application/vnd.openxmlformats-officedocument.presentationml.tags+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tags/tag19.xml" ContentType="application/vnd.openxmlformats-officedocument.presentationml.tags+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tags/tag20.xml" ContentType="application/vnd.openxmlformats-officedocument.presentationml.tags+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charts/chart17.xml" ContentType="application/vnd.openxmlformats-officedocument.drawingml.chart+xml"/>
  <Override PartName="/ppt/charts/style17.xml" ContentType="application/vnd.ms-office.chartstyle+xml"/>
  <Override PartName="/ppt/charts/colors17.xml" ContentType="application/vnd.ms-office.chartcolorstyle+xml"/>
  <Override PartName="/ppt/charts/chart18.xml" ContentType="application/vnd.openxmlformats-officedocument.drawingml.chart+xml"/>
  <Override PartName="/ppt/charts/style18.xml" ContentType="application/vnd.ms-office.chartstyle+xml"/>
  <Override PartName="/ppt/charts/colors18.xml" ContentType="application/vnd.ms-office.chartcolorstyle+xml"/>
  <Override PartName="/ppt/charts/chart19.xml" ContentType="application/vnd.openxmlformats-officedocument.drawingml.chart+xml"/>
  <Override PartName="/ppt/charts/style19.xml" ContentType="application/vnd.ms-office.chartstyle+xml"/>
  <Override PartName="/ppt/charts/colors19.xml" ContentType="application/vnd.ms-office.chartcolorstyle+xml"/>
  <Override PartName="/ppt/charts/chart20.xml" ContentType="application/vnd.openxmlformats-officedocument.drawingml.chart+xml"/>
  <Override PartName="/ppt/charts/style20.xml" ContentType="application/vnd.ms-office.chartstyle+xml"/>
  <Override PartName="/ppt/charts/colors20.xml" ContentType="application/vnd.ms-office.chartcolorstyle+xml"/>
  <Override PartName="/ppt/charts/chart21.xml" ContentType="application/vnd.openxmlformats-officedocument.drawingml.chart+xml"/>
  <Override PartName="/ppt/charts/style21.xml" ContentType="application/vnd.ms-office.chartstyle+xml"/>
  <Override PartName="/ppt/charts/colors21.xml" ContentType="application/vnd.ms-office.chartcolorstyle+xml"/>
  <Override PartName="/ppt/ink/ink84.xml" ContentType="application/inkml+xml"/>
  <Override PartName="/ppt/ink/ink85.xml" ContentType="application/inkml+xml"/>
  <Override PartName="/ppt/ink/ink86.xml" ContentType="application/inkml+xml"/>
  <Override PartName="/ppt/ink/ink87.xml" ContentType="application/inkml+xml"/>
  <Override PartName="/ppt/notesSlides/notesSlide35.xml" ContentType="application/vnd.openxmlformats-officedocument.presentationml.notesSlide+xml"/>
  <Override PartName="/ppt/charts/chart22.xml" ContentType="application/vnd.openxmlformats-officedocument.drawingml.chart+xml"/>
  <Override PartName="/ppt/charts/style22.xml" ContentType="application/vnd.ms-office.chartstyle+xml"/>
  <Override PartName="/ppt/charts/colors22.xml" ContentType="application/vnd.ms-office.chartcolorstyle+xml"/>
  <Override PartName="/ppt/charts/chart23.xml" ContentType="application/vnd.openxmlformats-officedocument.drawingml.chart+xml"/>
  <Override PartName="/ppt/charts/style23.xml" ContentType="application/vnd.ms-office.chartstyle+xml"/>
  <Override PartName="/ppt/charts/colors23.xml" ContentType="application/vnd.ms-office.chartcolorstyle+xml"/>
  <Override PartName="/ppt/charts/chart24.xml" ContentType="application/vnd.openxmlformats-officedocument.drawingml.chart+xml"/>
  <Override PartName="/ppt/charts/style24.xml" ContentType="application/vnd.ms-office.chartstyle+xml"/>
  <Override PartName="/ppt/charts/colors24.xml" ContentType="application/vnd.ms-office.chartcolorstyle+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charts/chart25.xml" ContentType="application/vnd.openxmlformats-officedocument.drawingml.chart+xml"/>
  <Override PartName="/ppt/charts/style25.xml" ContentType="application/vnd.ms-office.chartstyle+xml"/>
  <Override PartName="/ppt/charts/colors25.xml" ContentType="application/vnd.ms-office.chartcolorstyle+xml"/>
  <Override PartName="/ppt/charts/chart26.xml" ContentType="application/vnd.openxmlformats-officedocument.drawingml.chart+xml"/>
  <Override PartName="/ppt/charts/style26.xml" ContentType="application/vnd.ms-office.chartstyle+xml"/>
  <Override PartName="/ppt/charts/colors26.xml" ContentType="application/vnd.ms-office.chartcolorstyle+xml"/>
  <Override PartName="/ppt/charts/chart27.xml" ContentType="application/vnd.openxmlformats-officedocument.drawingml.chart+xml"/>
  <Override PartName="/ppt/charts/style27.xml" ContentType="application/vnd.ms-office.chartstyle+xml"/>
  <Override PartName="/ppt/charts/colors27.xml" ContentType="application/vnd.ms-office.chartcolorstyle+xml"/>
  <Override PartName="/ppt/charts/chart28.xml" ContentType="application/vnd.openxmlformats-officedocument.drawingml.chart+xml"/>
  <Override PartName="/ppt/charts/style28.xml" ContentType="application/vnd.ms-office.chartstyle+xml"/>
  <Override PartName="/ppt/charts/colors28.xml" ContentType="application/vnd.ms-office.chartcolorstyle+xml"/>
  <Override PartName="/ppt/charts/chart29.xml" ContentType="application/vnd.openxmlformats-officedocument.drawingml.chart+xml"/>
  <Override PartName="/ppt/charts/style29.xml" ContentType="application/vnd.ms-office.chartstyle+xml"/>
  <Override PartName="/ppt/charts/colors29.xml" ContentType="application/vnd.ms-office.chartcolorstyle+xml"/>
  <Override PartName="/ppt/ink/ink95.xml" ContentType="application/inkml+xml"/>
  <Override PartName="/ppt/ink/ink96.xml" ContentType="application/inkml+xml"/>
  <Override PartName="/ppt/ink/ink97.xml" ContentType="application/inkml+xml"/>
  <Override PartName="/ppt/ink/ink98.xml" ContentType="application/inkml+xml"/>
  <Override PartName="/ppt/charts/chart30.xml" ContentType="application/vnd.openxmlformats-officedocument.drawingml.chart+xml"/>
  <Override PartName="/ppt/charts/style30.xml" ContentType="application/vnd.ms-office.chartstyle+xml"/>
  <Override PartName="/ppt/charts/colors30.xml" ContentType="application/vnd.ms-office.chartcolorstyle+xml"/>
  <Override PartName="/ppt/notesSlides/notesSlide36.xml" ContentType="application/vnd.openxmlformats-officedocument.presentationml.notesSlide+xml"/>
  <Override PartName="/ppt/charts/chart31.xml" ContentType="application/vnd.openxmlformats-officedocument.drawingml.chart+xml"/>
  <Override PartName="/ppt/charts/style31.xml" ContentType="application/vnd.ms-office.chartstyle+xml"/>
  <Override PartName="/ppt/charts/colors31.xml" ContentType="application/vnd.ms-office.chartcolorstyle+xml"/>
  <Override PartName="/ppt/charts/chart32.xml" ContentType="application/vnd.openxmlformats-officedocument.drawingml.chart+xml"/>
  <Override PartName="/ppt/charts/style32.xml" ContentType="application/vnd.ms-office.chartstyle+xml"/>
  <Override PartName="/ppt/charts/colors32.xml" ContentType="application/vnd.ms-office.chartcolorstyle+xml"/>
  <Override PartName="/ppt/charts/chart33.xml" ContentType="application/vnd.openxmlformats-officedocument.drawingml.chart+xml"/>
  <Override PartName="/ppt/charts/style33.xml" ContentType="application/vnd.ms-office.chartstyle+xml"/>
  <Override PartName="/ppt/charts/colors33.xml" ContentType="application/vnd.ms-office.chartcolorstyle+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charts/chart34.xml" ContentType="application/vnd.openxmlformats-officedocument.drawingml.chart+xml"/>
  <Override PartName="/ppt/charts/style34.xml" ContentType="application/vnd.ms-office.chartstyle+xml"/>
  <Override PartName="/ppt/charts/colors34.xml" ContentType="application/vnd.ms-office.chartcolorstyle+xml"/>
  <Override PartName="/ppt/charts/chart35.xml" ContentType="application/vnd.openxmlformats-officedocument.drawingml.chart+xml"/>
  <Override PartName="/ppt/charts/style35.xml" ContentType="application/vnd.ms-office.chartstyle+xml"/>
  <Override PartName="/ppt/charts/colors35.xml" ContentType="application/vnd.ms-office.chartcolorstyle+xml"/>
  <Override PartName="/ppt/charts/chart36.xml" ContentType="application/vnd.openxmlformats-officedocument.drawingml.chart+xml"/>
  <Override PartName="/ppt/charts/style36.xml" ContentType="application/vnd.ms-office.chartstyle+xml"/>
  <Override PartName="/ppt/charts/colors36.xml" ContentType="application/vnd.ms-office.chartcolorstyle+xml"/>
  <Override PartName="/ppt/charts/chart37.xml" ContentType="application/vnd.openxmlformats-officedocument.drawingml.chart+xml"/>
  <Override PartName="/ppt/charts/style37.xml" ContentType="application/vnd.ms-office.chartstyle+xml"/>
  <Override PartName="/ppt/charts/colors37.xml" ContentType="application/vnd.ms-office.chartcolorstyle+xml"/>
  <Override PartName="/ppt/charts/chart38.xml" ContentType="application/vnd.openxmlformats-officedocument.drawingml.chart+xml"/>
  <Override PartName="/ppt/charts/style38.xml" ContentType="application/vnd.ms-office.chartstyle+xml"/>
  <Override PartName="/ppt/charts/colors38.xml" ContentType="application/vnd.ms-office.chartcolorstyle+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charts/chart39.xml" ContentType="application/vnd.openxmlformats-officedocument.drawingml.chart+xml"/>
  <Override PartName="/ppt/charts/style39.xml" ContentType="application/vnd.ms-office.chartstyle+xml"/>
  <Override PartName="/ppt/charts/colors39.xml" ContentType="application/vnd.ms-office.chartcolorstyle+xml"/>
  <Override PartName="/ppt/tags/tag21.xml" ContentType="application/vnd.openxmlformats-officedocument.presentationml.tags+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charts/chart40.xml" ContentType="application/vnd.openxmlformats-officedocument.drawingml.chart+xml"/>
  <Override PartName="/ppt/charts/style40.xml" ContentType="application/vnd.ms-office.chartstyle+xml"/>
  <Override PartName="/ppt/charts/colors40.xml" ContentType="application/vnd.ms-office.chartcolorstyle+xml"/>
  <Override PartName="/ppt/tags/tag22.xml" ContentType="application/vnd.openxmlformats-officedocument.presentationml.tags+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charts/chart41.xml" ContentType="application/vnd.openxmlformats-officedocument.drawingml.chart+xml"/>
  <Override PartName="/ppt/charts/style41.xml" ContentType="application/vnd.ms-office.chartstyle+xml"/>
  <Override PartName="/ppt/charts/colors41.xml" ContentType="application/vnd.ms-office.chartcolorstyle+xml"/>
  <Override PartName="/ppt/tags/tag23.xml" ContentType="application/vnd.openxmlformats-officedocument.presentationml.tags+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charts/chart42.xml" ContentType="application/vnd.openxmlformats-officedocument.drawingml.chart+xml"/>
  <Override PartName="/ppt/charts/style42.xml" ContentType="application/vnd.ms-office.chartstyle+xml"/>
  <Override PartName="/ppt/charts/colors42.xml" ContentType="application/vnd.ms-office.chartcolorstyl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tags/tag24.xml" ContentType="application/vnd.openxmlformats-officedocument.presentationml.tags+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tags/tag25.xml" ContentType="application/vnd.openxmlformats-officedocument.presentationml.tags+xml"/>
  <Override PartName="/ppt/notesSlides/notesSlide44.xml" ContentType="application/vnd.openxmlformats-officedocument.presentationml.notesSlide+xml"/>
  <Override PartName="/ppt/tags/tag26.xml" ContentType="application/vnd.openxmlformats-officedocument.presentationml.tags+xml"/>
  <Override PartName="/ppt/notesSlides/notesSlide45.xml" ContentType="application/vnd.openxmlformats-officedocument.presentationml.notesSlide+xml"/>
  <Override PartName="/ppt/tags/tag27.xml" ContentType="application/vnd.openxmlformats-officedocument.presentationml.tags+xml"/>
  <Override PartName="/ppt/notesSlides/notesSlide46.xml" ContentType="application/vnd.openxmlformats-officedocument.presentationml.notesSlide+xml"/>
  <Override PartName="/ppt/charts/chart43.xml" ContentType="application/vnd.openxmlformats-officedocument.drawingml.chart+xml"/>
  <Override PartName="/ppt/charts/style43.xml" ContentType="application/vnd.ms-office.chartstyle+xml"/>
  <Override PartName="/ppt/charts/colors43.xml" ContentType="application/vnd.ms-office.chartcolorstyle+xml"/>
  <Override PartName="/ppt/charts/chart44.xml" ContentType="application/vnd.openxmlformats-officedocument.drawingml.chart+xml"/>
  <Override PartName="/ppt/charts/style44.xml" ContentType="application/vnd.ms-office.chartstyle+xml"/>
  <Override PartName="/ppt/charts/colors44.xml" ContentType="application/vnd.ms-office.chartcolorstyle+xml"/>
  <Override PartName="/ppt/charts/chart45.xml" ContentType="application/vnd.openxmlformats-officedocument.drawingml.chart+xml"/>
  <Override PartName="/ppt/charts/style45.xml" ContentType="application/vnd.ms-office.chartstyle+xml"/>
  <Override PartName="/ppt/charts/colors45.xml" ContentType="application/vnd.ms-office.chartcolorstyle+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charts/chart46.xml" ContentType="application/vnd.openxmlformats-officedocument.drawingml.chart+xml"/>
  <Override PartName="/ppt/charts/style46.xml" ContentType="application/vnd.ms-office.chartstyle+xml"/>
  <Override PartName="/ppt/charts/colors46.xml" ContentType="application/vnd.ms-office.chartcolorstyle+xml"/>
  <Override PartName="/ppt/charts/chart47.xml" ContentType="application/vnd.openxmlformats-officedocument.drawingml.chart+xml"/>
  <Override PartName="/ppt/charts/style47.xml" ContentType="application/vnd.ms-office.chartstyle+xml"/>
  <Override PartName="/ppt/charts/colors47.xml" ContentType="application/vnd.ms-office.chartcolorstyle+xml"/>
  <Override PartName="/ppt/charts/chart48.xml" ContentType="application/vnd.openxmlformats-officedocument.drawingml.chart+xml"/>
  <Override PartName="/ppt/charts/style48.xml" ContentType="application/vnd.ms-office.chartstyle+xml"/>
  <Override PartName="/ppt/charts/colors48.xml" ContentType="application/vnd.ms-office.chartcolorstyle+xml"/>
  <Override PartName="/ppt/charts/chart49.xml" ContentType="application/vnd.openxmlformats-officedocument.drawingml.chart+xml"/>
  <Override PartName="/ppt/charts/style49.xml" ContentType="application/vnd.ms-office.chartstyle+xml"/>
  <Override PartName="/ppt/charts/colors49.xml" ContentType="application/vnd.ms-office.chartcolorstyle+xml"/>
  <Override PartName="/ppt/charts/chart50.xml" ContentType="application/vnd.openxmlformats-officedocument.drawingml.chart+xml"/>
  <Override PartName="/ppt/charts/style50.xml" ContentType="application/vnd.ms-office.chartstyle+xml"/>
  <Override PartName="/ppt/charts/colors50.xml" ContentType="application/vnd.ms-office.chartcolorstyle+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charts/chart51.xml" ContentType="application/vnd.openxmlformats-officedocument.drawingml.chart+xml"/>
  <Override PartName="/ppt/charts/style51.xml" ContentType="application/vnd.ms-office.chartstyle+xml"/>
  <Override PartName="/ppt/charts/colors51.xml" ContentType="application/vnd.ms-office.chartcolorstyle+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charts/chart52.xml" ContentType="application/vnd.openxmlformats-officedocument.drawingml.chart+xml"/>
  <Override PartName="/ppt/charts/style52.xml" ContentType="application/vnd.ms-office.chartstyle+xml"/>
  <Override PartName="/ppt/charts/colors52.xml" ContentType="application/vnd.ms-office.chartcolorstyle+xml"/>
  <Override PartName="/ppt/ink/ink140.xml" ContentType="application/inkml+xml"/>
  <Override PartName="/ppt/ink/ink141.xml" ContentType="application/inkml+xml"/>
  <Override PartName="/ppt/tags/tag28.xml" ContentType="application/vnd.openxmlformats-officedocument.presentationml.tags+xml"/>
  <Override PartName="/ppt/notesSlides/notesSlide47.xml" ContentType="application/vnd.openxmlformats-officedocument.presentationml.notesSlide+xml"/>
  <Override PartName="/ppt/charts/chart53.xml" ContentType="application/vnd.openxmlformats-officedocument.drawingml.chart+xml"/>
  <Override PartName="/ppt/charts/style53.xml" ContentType="application/vnd.ms-office.chartstyle+xml"/>
  <Override PartName="/ppt/charts/colors53.xml" ContentType="application/vnd.ms-office.chartcolorstyle+xml"/>
  <Override PartName="/ppt/charts/chart54.xml" ContentType="application/vnd.openxmlformats-officedocument.drawingml.chart+xml"/>
  <Override PartName="/ppt/charts/style54.xml" ContentType="application/vnd.ms-office.chartstyle+xml"/>
  <Override PartName="/ppt/charts/colors54.xml" ContentType="application/vnd.ms-office.chartcolorstyle+xml"/>
  <Override PartName="/ppt/charts/chart55.xml" ContentType="application/vnd.openxmlformats-officedocument.drawingml.chart+xml"/>
  <Override PartName="/ppt/charts/style55.xml" ContentType="application/vnd.ms-office.chartstyle+xml"/>
  <Override PartName="/ppt/charts/colors55.xml" ContentType="application/vnd.ms-office.chartcolorstyle+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charts/chart56.xml" ContentType="application/vnd.openxmlformats-officedocument.drawingml.chart+xml"/>
  <Override PartName="/ppt/charts/style56.xml" ContentType="application/vnd.ms-office.chartstyle+xml"/>
  <Override PartName="/ppt/charts/colors56.xml" ContentType="application/vnd.ms-office.chartcolorstyle+xml"/>
  <Override PartName="/ppt/charts/chart57.xml" ContentType="application/vnd.openxmlformats-officedocument.drawingml.chart+xml"/>
  <Override PartName="/ppt/charts/style57.xml" ContentType="application/vnd.ms-office.chartstyle+xml"/>
  <Override PartName="/ppt/charts/colors57.xml" ContentType="application/vnd.ms-office.chartcolorstyle+xml"/>
  <Override PartName="/ppt/charts/chart58.xml" ContentType="application/vnd.openxmlformats-officedocument.drawingml.chart+xml"/>
  <Override PartName="/ppt/charts/style58.xml" ContentType="application/vnd.ms-office.chartstyle+xml"/>
  <Override PartName="/ppt/charts/colors58.xml" ContentType="application/vnd.ms-office.chartcolorstyle+xml"/>
  <Override PartName="/ppt/charts/chart59.xml" ContentType="application/vnd.openxmlformats-officedocument.drawingml.chart+xml"/>
  <Override PartName="/ppt/charts/style59.xml" ContentType="application/vnd.ms-office.chartstyle+xml"/>
  <Override PartName="/ppt/charts/colors59.xml" ContentType="application/vnd.ms-office.chartcolorstyle+xml"/>
  <Override PartName="/ppt/charts/chart60.xml" ContentType="application/vnd.openxmlformats-officedocument.drawingml.chart+xml"/>
  <Override PartName="/ppt/charts/style60.xml" ContentType="application/vnd.ms-office.chartstyle+xml"/>
  <Override PartName="/ppt/charts/colors60.xml" ContentType="application/vnd.ms-office.chartcolorstyle+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charts/chart61.xml" ContentType="application/vnd.openxmlformats-officedocument.drawingml.chart+xml"/>
  <Override PartName="/ppt/charts/style61.xml" ContentType="application/vnd.ms-office.chartstyle+xml"/>
  <Override PartName="/ppt/charts/colors61.xml" ContentType="application/vnd.ms-office.chartcolorstyle+xml"/>
  <Override PartName="/ppt/ink/ink153.xml" ContentType="application/inkml+xml"/>
  <Override PartName="/ppt/ink/ink154.xml" ContentType="application/inkml+xml"/>
  <Override PartName="/ppt/notesSlides/notesSlide48.xml" ContentType="application/vnd.openxmlformats-officedocument.presentationml.notesSlide+xml"/>
  <Override PartName="/ppt/tags/tag29.xml" ContentType="application/vnd.openxmlformats-officedocument.presentationml.tags+xml"/>
  <Override PartName="/ppt/notesSlides/notesSlide49.xml" ContentType="application/vnd.openxmlformats-officedocument.presentationml.notesSlide+xml"/>
  <Override PartName="/ppt/charts/chart62.xml" ContentType="application/vnd.openxmlformats-officedocument.drawingml.chart+xml"/>
  <Override PartName="/ppt/charts/style62.xml" ContentType="application/vnd.ms-office.chartstyle+xml"/>
  <Override PartName="/ppt/charts/colors62.xml" ContentType="application/vnd.ms-office.chartcolorstyle+xml"/>
  <Override PartName="/ppt/charts/chart63.xml" ContentType="application/vnd.openxmlformats-officedocument.drawingml.chart+xml"/>
  <Override PartName="/ppt/charts/style63.xml" ContentType="application/vnd.ms-office.chartstyle+xml"/>
  <Override PartName="/ppt/charts/colors63.xml" ContentType="application/vnd.ms-office.chartcolorstyle+xml"/>
  <Override PartName="/ppt/charts/chart64.xml" ContentType="application/vnd.openxmlformats-officedocument.drawingml.chart+xml"/>
  <Override PartName="/ppt/charts/style64.xml" ContentType="application/vnd.ms-office.chartstyle+xml"/>
  <Override PartName="/ppt/charts/colors64.xml" ContentType="application/vnd.ms-office.chartcolorstyle+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charts/chart65.xml" ContentType="application/vnd.openxmlformats-officedocument.drawingml.chart+xml"/>
  <Override PartName="/ppt/charts/style65.xml" ContentType="application/vnd.ms-office.chartstyle+xml"/>
  <Override PartName="/ppt/charts/colors65.xml" ContentType="application/vnd.ms-office.chartcolorstyle+xml"/>
  <Override PartName="/ppt/charts/chart66.xml" ContentType="application/vnd.openxmlformats-officedocument.drawingml.chart+xml"/>
  <Override PartName="/ppt/charts/style66.xml" ContentType="application/vnd.ms-office.chartstyle+xml"/>
  <Override PartName="/ppt/charts/colors66.xml" ContentType="application/vnd.ms-office.chartcolorstyle+xml"/>
  <Override PartName="/ppt/charts/chart67.xml" ContentType="application/vnd.openxmlformats-officedocument.drawingml.chart+xml"/>
  <Override PartName="/ppt/charts/style67.xml" ContentType="application/vnd.ms-office.chartstyle+xml"/>
  <Override PartName="/ppt/charts/colors67.xml" ContentType="application/vnd.ms-office.chartcolorstyle+xml"/>
  <Override PartName="/ppt/charts/chart68.xml" ContentType="application/vnd.openxmlformats-officedocument.drawingml.chart+xml"/>
  <Override PartName="/ppt/charts/style68.xml" ContentType="application/vnd.ms-office.chartstyle+xml"/>
  <Override PartName="/ppt/charts/colors68.xml" ContentType="application/vnd.ms-office.chartcolorstyle+xml"/>
  <Override PartName="/ppt/charts/chart69.xml" ContentType="application/vnd.openxmlformats-officedocument.drawingml.chart+xml"/>
  <Override PartName="/ppt/charts/style69.xml" ContentType="application/vnd.ms-office.chartstyle+xml"/>
  <Override PartName="/ppt/charts/colors69.xml" ContentType="application/vnd.ms-office.chartcolorstyle+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charts/chart70.xml" ContentType="application/vnd.openxmlformats-officedocument.drawingml.chart+xml"/>
  <Override PartName="/ppt/charts/style70.xml" ContentType="application/vnd.ms-office.chartstyle+xml"/>
  <Override PartName="/ppt/charts/colors70.xml" ContentType="application/vnd.ms-office.chartcolorstyle+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notesSlides/notesSlide50.xml" ContentType="application/vnd.openxmlformats-officedocument.presentationml.notesSlide+xml"/>
  <Override PartName="/ppt/charts/chart71.xml" ContentType="application/vnd.openxmlformats-officedocument.drawingml.chart+xml"/>
  <Override PartName="/ppt/charts/style71.xml" ContentType="application/vnd.ms-office.chartstyle+xml"/>
  <Override PartName="/ppt/charts/colors71.xml" ContentType="application/vnd.ms-office.chartcolorstyle+xml"/>
  <Override PartName="/ppt/charts/chart72.xml" ContentType="application/vnd.openxmlformats-officedocument.drawingml.chart+xml"/>
  <Override PartName="/ppt/charts/style72.xml" ContentType="application/vnd.ms-office.chartstyle+xml"/>
  <Override PartName="/ppt/charts/colors72.xml" ContentType="application/vnd.ms-office.chartcolorstyle+xml"/>
  <Override PartName="/ppt/charts/chart73.xml" ContentType="application/vnd.openxmlformats-officedocument.drawingml.chart+xml"/>
  <Override PartName="/ppt/charts/style73.xml" ContentType="application/vnd.ms-office.chartstyle+xml"/>
  <Override PartName="/ppt/charts/colors73.xml" ContentType="application/vnd.ms-office.chartcolorstyle+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charts/chart74.xml" ContentType="application/vnd.openxmlformats-officedocument.drawingml.chart+xml"/>
  <Override PartName="/ppt/charts/style74.xml" ContentType="application/vnd.ms-office.chartstyle+xml"/>
  <Override PartName="/ppt/charts/colors74.xml" ContentType="application/vnd.ms-office.chartcolorstyle+xml"/>
  <Override PartName="/ppt/charts/chart75.xml" ContentType="application/vnd.openxmlformats-officedocument.drawingml.chart+xml"/>
  <Override PartName="/ppt/charts/style75.xml" ContentType="application/vnd.ms-office.chartstyle+xml"/>
  <Override PartName="/ppt/charts/colors75.xml" ContentType="application/vnd.ms-office.chartcolorstyle+xml"/>
  <Override PartName="/ppt/charts/chart76.xml" ContentType="application/vnd.openxmlformats-officedocument.drawingml.chart+xml"/>
  <Override PartName="/ppt/charts/style76.xml" ContentType="application/vnd.ms-office.chartstyle+xml"/>
  <Override PartName="/ppt/charts/colors76.xml" ContentType="application/vnd.ms-office.chartcolorstyle+xml"/>
  <Override PartName="/ppt/charts/chart77.xml" ContentType="application/vnd.openxmlformats-officedocument.drawingml.chart+xml"/>
  <Override PartName="/ppt/charts/style77.xml" ContentType="application/vnd.ms-office.chartstyle+xml"/>
  <Override PartName="/ppt/charts/colors77.xml" ContentType="application/vnd.ms-office.chartcolorstyle+xml"/>
  <Override PartName="/ppt/charts/chart78.xml" ContentType="application/vnd.openxmlformats-officedocument.drawingml.chart+xml"/>
  <Override PartName="/ppt/charts/style78.xml" ContentType="application/vnd.ms-office.chartstyle+xml"/>
  <Override PartName="/ppt/charts/colors78.xml" ContentType="application/vnd.ms-office.chartcolorstyle+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charts/chart79.xml" ContentType="application/vnd.openxmlformats-officedocument.drawingml.chart+xml"/>
  <Override PartName="/ppt/charts/style79.xml" ContentType="application/vnd.ms-office.chartstyle+xml"/>
  <Override PartName="/ppt/charts/colors79.xml" ContentType="application/vnd.ms-office.chartcolorstyle+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charts/chart80.xml" ContentType="application/vnd.openxmlformats-officedocument.drawingml.chart+xml"/>
  <Override PartName="/ppt/charts/style80.xml" ContentType="application/vnd.ms-office.chartstyle+xml"/>
  <Override PartName="/ppt/charts/colors80.xml" ContentType="application/vnd.ms-office.chartcolorstyle+xml"/>
  <Override PartName="/ppt/charts/chart81.xml" ContentType="application/vnd.openxmlformats-officedocument.drawingml.chart+xml"/>
  <Override PartName="/ppt/charts/style81.xml" ContentType="application/vnd.ms-office.chartstyle+xml"/>
  <Override PartName="/ppt/charts/colors81.xml" ContentType="application/vnd.ms-office.chartcolorstyle+xml"/>
  <Override PartName="/ppt/charts/chart82.xml" ContentType="application/vnd.openxmlformats-officedocument.drawingml.chart+xml"/>
  <Override PartName="/ppt/charts/style82.xml" ContentType="application/vnd.ms-office.chartstyle+xml"/>
  <Override PartName="/ppt/charts/colors82.xml" ContentType="application/vnd.ms-office.chartcolorstyle+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charts/chart83.xml" ContentType="application/vnd.openxmlformats-officedocument.drawingml.chart+xml"/>
  <Override PartName="/ppt/charts/style83.xml" ContentType="application/vnd.ms-office.chartstyle+xml"/>
  <Override PartName="/ppt/charts/colors83.xml" ContentType="application/vnd.ms-office.chartcolorstyle+xml"/>
  <Override PartName="/ppt/charts/chart84.xml" ContentType="application/vnd.openxmlformats-officedocument.drawingml.chart+xml"/>
  <Override PartName="/ppt/charts/style84.xml" ContentType="application/vnd.ms-office.chartstyle+xml"/>
  <Override PartName="/ppt/charts/colors84.xml" ContentType="application/vnd.ms-office.chartcolorstyle+xml"/>
  <Override PartName="/ppt/charts/chart85.xml" ContentType="application/vnd.openxmlformats-officedocument.drawingml.chart+xml"/>
  <Override PartName="/ppt/charts/style85.xml" ContentType="application/vnd.ms-office.chartstyle+xml"/>
  <Override PartName="/ppt/charts/colors85.xml" ContentType="application/vnd.ms-office.chartcolorstyle+xml"/>
  <Override PartName="/ppt/charts/chart86.xml" ContentType="application/vnd.openxmlformats-officedocument.drawingml.chart+xml"/>
  <Override PartName="/ppt/charts/style86.xml" ContentType="application/vnd.ms-office.chartstyle+xml"/>
  <Override PartName="/ppt/charts/colors86.xml" ContentType="application/vnd.ms-office.chartcolorstyle+xml"/>
  <Override PartName="/ppt/charts/chart87.xml" ContentType="application/vnd.openxmlformats-officedocument.drawingml.chart+xml"/>
  <Override PartName="/ppt/charts/style87.xml" ContentType="application/vnd.ms-office.chartstyle+xml"/>
  <Override PartName="/ppt/charts/colors87.xml" ContentType="application/vnd.ms-office.chartcolorstyle+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charts/chart88.xml" ContentType="application/vnd.openxmlformats-officedocument.drawingml.chart+xml"/>
  <Override PartName="/ppt/charts/style88.xml" ContentType="application/vnd.ms-office.chartstyle+xml"/>
  <Override PartName="/ppt/charts/colors88.xml" ContentType="application/vnd.ms-office.chartcolorstyle+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tags/tag30.xml" ContentType="application/vnd.openxmlformats-officedocument.presentationml.tags+xml"/>
  <Override PartName="/ppt/ink/ink200.xml" ContentType="application/inkml+xml"/>
  <Override PartName="/ppt/ink/ink201.xml" ContentType="application/inkml+xml"/>
  <Override PartName="/ppt/notesSlides/notesSlide53.xml" ContentType="application/vnd.openxmlformats-officedocument.presentationml.notesSlide+xml"/>
  <Override PartName="/ppt/charts/chart89.xml" ContentType="application/vnd.openxmlformats-officedocument.drawingml.chart+xml"/>
  <Override PartName="/ppt/charts/style89.xml" ContentType="application/vnd.ms-office.chartstyle+xml"/>
  <Override PartName="/ppt/charts/colors89.xml" ContentType="application/vnd.ms-office.chartcolorstyle+xml"/>
  <Override PartName="/ppt/charts/chart90.xml" ContentType="application/vnd.openxmlformats-officedocument.drawingml.chart+xml"/>
  <Override PartName="/ppt/charts/style90.xml" ContentType="application/vnd.ms-office.chartstyle+xml"/>
  <Override PartName="/ppt/charts/colors90.xml" ContentType="application/vnd.ms-office.chartcolorstyle+xml"/>
  <Override PartName="/ppt/charts/chart91.xml" ContentType="application/vnd.openxmlformats-officedocument.drawingml.chart+xml"/>
  <Override PartName="/ppt/charts/style91.xml" ContentType="application/vnd.ms-office.chartstyle+xml"/>
  <Override PartName="/ppt/charts/colors91.xml" ContentType="application/vnd.ms-office.chartcolorstyle+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charts/chart92.xml" ContentType="application/vnd.openxmlformats-officedocument.drawingml.chart+xml"/>
  <Override PartName="/ppt/charts/style92.xml" ContentType="application/vnd.ms-office.chartstyle+xml"/>
  <Override PartName="/ppt/charts/colors92.xml" ContentType="application/vnd.ms-office.chartcolorstyle+xml"/>
  <Override PartName="/ppt/charts/chart93.xml" ContentType="application/vnd.openxmlformats-officedocument.drawingml.chart+xml"/>
  <Override PartName="/ppt/charts/style93.xml" ContentType="application/vnd.ms-office.chartstyle+xml"/>
  <Override PartName="/ppt/charts/colors93.xml" ContentType="application/vnd.ms-office.chartcolorstyle+xml"/>
  <Override PartName="/ppt/charts/chart94.xml" ContentType="application/vnd.openxmlformats-officedocument.drawingml.chart+xml"/>
  <Override PartName="/ppt/charts/style94.xml" ContentType="application/vnd.ms-office.chartstyle+xml"/>
  <Override PartName="/ppt/charts/colors94.xml" ContentType="application/vnd.ms-office.chartcolorstyle+xml"/>
  <Override PartName="/ppt/charts/chart95.xml" ContentType="application/vnd.openxmlformats-officedocument.drawingml.chart+xml"/>
  <Override PartName="/ppt/charts/style95.xml" ContentType="application/vnd.ms-office.chartstyle+xml"/>
  <Override PartName="/ppt/charts/colors95.xml" ContentType="application/vnd.ms-office.chartcolorstyle+xml"/>
  <Override PartName="/ppt/charts/chart96.xml" ContentType="application/vnd.openxmlformats-officedocument.drawingml.chart+xml"/>
  <Override PartName="/ppt/charts/style96.xml" ContentType="application/vnd.ms-office.chartstyle+xml"/>
  <Override PartName="/ppt/charts/colors96.xml" ContentType="application/vnd.ms-office.chartcolorstyle+xml"/>
  <Override PartName="/ppt/ink/ink209.xml" ContentType="application/inkml+xml"/>
  <Override PartName="/ppt/ink/ink210.xml" ContentType="application/inkml+xml"/>
  <Override PartName="/ppt/ink/ink211.xml" ContentType="application/inkml+xml"/>
  <Override PartName="/ppt/ink/ink212.xml" ContentType="application/inkml+xml"/>
  <Override PartName="/ppt/charts/chart97.xml" ContentType="application/vnd.openxmlformats-officedocument.drawingml.chart+xml"/>
  <Override PartName="/ppt/charts/style97.xml" ContentType="application/vnd.ms-office.chartstyle+xml"/>
  <Override PartName="/ppt/charts/colors97.xml" ContentType="application/vnd.ms-office.chartcolorstyle+xml"/>
  <Override PartName="/ppt/ink/ink213.xml" ContentType="application/inkml+xml"/>
  <Override PartName="/ppt/ink/ink214.xml" ContentType="application/inkml+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0.xml" ContentType="application/inkml+xml"/>
  <Override PartName="/ppt/ink/ink221.xml" ContentType="application/inkml+xml"/>
  <Override PartName="/ppt/charts/chart98.xml" ContentType="application/vnd.openxmlformats-officedocument.drawingml.chart+xml"/>
  <Override PartName="/ppt/charts/style98.xml" ContentType="application/vnd.ms-office.chartstyle+xml"/>
  <Override PartName="/ppt/charts/colors98.xml" ContentType="application/vnd.ms-office.chartcolorstyle+xml"/>
  <Override PartName="/ppt/notesSlides/notesSlide54.xml" ContentType="application/vnd.openxmlformats-officedocument.presentationml.notesSlide+xml"/>
  <Override PartName="/ppt/tags/tag31.xml" ContentType="application/vnd.openxmlformats-officedocument.presentationml.tags+xml"/>
  <Override PartName="/ppt/ink/ink222.xml" ContentType="application/inkml+xml"/>
  <Override PartName="/ppt/ink/ink223.xml" ContentType="application/inkml+xml"/>
  <Override PartName="/ppt/ink/ink224.xml" ContentType="application/inkml+xml"/>
  <Override PartName="/ppt/ink/ink225.xml" ContentType="application/inkml+xml"/>
  <Override PartName="/ppt/ink/ink226.xml" ContentType="application/inkml+xml"/>
  <Override PartName="/ppt/charts/chart99.xml" ContentType="application/vnd.openxmlformats-officedocument.drawingml.chart+xml"/>
  <Override PartName="/ppt/charts/style99.xml" ContentType="application/vnd.ms-office.chartstyle+xml"/>
  <Override PartName="/ppt/charts/colors99.xml" ContentType="application/vnd.ms-office.chartcolorstyle+xml"/>
  <Override PartName="/ppt/tags/tag32.xml" ContentType="application/vnd.openxmlformats-officedocument.presentationml.tags+xml"/>
  <Override PartName="/ppt/ink/ink227.xml" ContentType="application/inkml+xml"/>
  <Override PartName="/ppt/ink/ink228.xml" ContentType="application/inkml+xml"/>
  <Override PartName="/ppt/ink/ink229.xml" ContentType="application/inkml+xml"/>
  <Override PartName="/ppt/ink/ink230.xml" ContentType="application/inkml+xml"/>
  <Override PartName="/ppt/ink/ink231.xml" ContentType="application/inkml+xml"/>
  <Override PartName="/ppt/charts/chart100.xml" ContentType="application/vnd.openxmlformats-officedocument.drawingml.chart+xml"/>
  <Override PartName="/ppt/charts/style100.xml" ContentType="application/vnd.ms-office.chartstyle+xml"/>
  <Override PartName="/ppt/charts/colors100.xml" ContentType="application/vnd.ms-office.chartcolorstyle+xml"/>
  <Override PartName="/ppt/tags/tag33.xml" ContentType="application/vnd.openxmlformats-officedocument.presentationml.tags+xml"/>
  <Override PartName="/ppt/notesSlides/notesSlide55.xml" ContentType="application/vnd.openxmlformats-officedocument.presentationml.notesSlide+xml"/>
  <Override PartName="/ppt/charts/chart101.xml" ContentType="application/vnd.openxmlformats-officedocument.drawingml.chart+xml"/>
  <Override PartName="/ppt/charts/style101.xml" ContentType="application/vnd.ms-office.chartstyle+xml"/>
  <Override PartName="/ppt/charts/colors101.xml" ContentType="application/vnd.ms-office.chartcolorstyle+xml"/>
  <Override PartName="/ppt/charts/chart102.xml" ContentType="application/vnd.openxmlformats-officedocument.drawingml.chart+xml"/>
  <Override PartName="/ppt/charts/style102.xml" ContentType="application/vnd.ms-office.chartstyle+xml"/>
  <Override PartName="/ppt/charts/colors102.xml" ContentType="application/vnd.ms-office.chartcolorstyle+xml"/>
  <Override PartName="/ppt/charts/chart103.xml" ContentType="application/vnd.openxmlformats-officedocument.drawingml.chart+xml"/>
  <Override PartName="/ppt/charts/style103.xml" ContentType="application/vnd.ms-office.chartstyle+xml"/>
  <Override PartName="/ppt/charts/colors103.xml" ContentType="application/vnd.ms-office.chartcolorstyle+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ink/ink236.xml" ContentType="application/inkml+xml"/>
  <Override PartName="/ppt/ink/ink237.xml" ContentType="application/inkml+xml"/>
  <Override PartName="/ppt/ink/ink238.xml" ContentType="application/inkml+xml"/>
  <Override PartName="/ppt/charts/chart104.xml" ContentType="application/vnd.openxmlformats-officedocument.drawingml.chart+xml"/>
  <Override PartName="/ppt/charts/style104.xml" ContentType="application/vnd.ms-office.chartstyle+xml"/>
  <Override PartName="/ppt/charts/colors104.xml" ContentType="application/vnd.ms-office.chartcolorstyle+xml"/>
  <Override PartName="/ppt/charts/chart105.xml" ContentType="application/vnd.openxmlformats-officedocument.drawingml.chart+xml"/>
  <Override PartName="/ppt/charts/style105.xml" ContentType="application/vnd.ms-office.chartstyle+xml"/>
  <Override PartName="/ppt/charts/colors105.xml" ContentType="application/vnd.ms-office.chartcolorstyle+xml"/>
  <Override PartName="/ppt/charts/chart106.xml" ContentType="application/vnd.openxmlformats-officedocument.drawingml.chart+xml"/>
  <Override PartName="/ppt/charts/style106.xml" ContentType="application/vnd.ms-office.chartstyle+xml"/>
  <Override PartName="/ppt/charts/colors106.xml" ContentType="application/vnd.ms-office.chartcolorstyle+xml"/>
  <Override PartName="/ppt/charts/chart107.xml" ContentType="application/vnd.openxmlformats-officedocument.drawingml.chart+xml"/>
  <Override PartName="/ppt/charts/style107.xml" ContentType="application/vnd.ms-office.chartstyle+xml"/>
  <Override PartName="/ppt/charts/colors107.xml" ContentType="application/vnd.ms-office.chartcolorstyle+xml"/>
  <Override PartName="/ppt/charts/chart108.xml" ContentType="application/vnd.openxmlformats-officedocument.drawingml.chart+xml"/>
  <Override PartName="/ppt/charts/style108.xml" ContentType="application/vnd.ms-office.chartstyle+xml"/>
  <Override PartName="/ppt/charts/colors108.xml" ContentType="application/vnd.ms-office.chartcolorstyle+xml"/>
  <Override PartName="/ppt/ink/ink239.xml" ContentType="application/inkml+xml"/>
  <Override PartName="/ppt/ink/ink240.xml" ContentType="application/inkml+xml"/>
  <Override PartName="/ppt/ink/ink241.xml" ContentType="application/inkml+xml"/>
  <Override PartName="/ppt/ink/ink242.xml" ContentType="application/inkml+xml"/>
  <Override PartName="/ppt/charts/chart109.xml" ContentType="application/vnd.openxmlformats-officedocument.drawingml.chart+xml"/>
  <Override PartName="/ppt/charts/style109.xml" ContentType="application/vnd.ms-office.chartstyle+xml"/>
  <Override PartName="/ppt/charts/colors109.xml" ContentType="application/vnd.ms-office.chartcolorstyle+xml"/>
  <Override PartName="/ppt/ink/ink243.xml" ContentType="application/inkml+xml"/>
  <Override PartName="/ppt/ink/ink244.xml" ContentType="application/inkml+xml"/>
  <Override PartName="/ppt/ink/ink245.xml" ContentType="application/inkml+xml"/>
  <Override PartName="/ppt/ink/ink246.xml" ContentType="application/inkml+xml"/>
  <Override PartName="/ppt/ink/ink247.xml" ContentType="application/inkml+xml"/>
  <Override PartName="/ppt/ink/ink248.xml" ContentType="application/inkml+xml"/>
  <Override PartName="/ppt/ink/ink249.xml" ContentType="application/inkml+xml"/>
  <Override PartName="/ppt/ink/ink250.xml" ContentType="application/inkml+xml"/>
  <Override PartName="/ppt/ink/ink251.xml" ContentType="application/inkml+xml"/>
  <Override PartName="/ppt/ink/ink252.xml" ContentType="application/inkml+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tags/tag34.xml" ContentType="application/vnd.openxmlformats-officedocument.presentationml.tags+xml"/>
  <Override PartName="/ppt/ink/ink253.xml" ContentType="application/inkml+xml"/>
  <Override PartName="/ppt/notesSlides/notesSlide58.xml" ContentType="application/vnd.openxmlformats-officedocument.presentationml.notesSlide+xml"/>
  <Override PartName="/ppt/tags/tag35.xml" ContentType="application/vnd.openxmlformats-officedocument.presentationml.tags+xml"/>
  <Override PartName="/ppt/ink/ink254.xml" ContentType="application/inkml+xml"/>
  <Override PartName="/ppt/notesSlides/notesSlide59.xml" ContentType="application/vnd.openxmlformats-officedocument.presentationml.notesSlide+xml"/>
  <Override PartName="/ppt/tags/tag36.xml" ContentType="application/vnd.openxmlformats-officedocument.presentationml.tags+xml"/>
  <Override PartName="/ppt/ink/ink255.xml" ContentType="application/inkml+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839" r:id="rId1"/>
  </p:sldMasterIdLst>
  <p:notesMasterIdLst>
    <p:notesMasterId r:id="rId120"/>
  </p:notesMasterIdLst>
  <p:handoutMasterIdLst>
    <p:handoutMasterId r:id="rId121"/>
  </p:handoutMasterIdLst>
  <p:sldIdLst>
    <p:sldId id="440" r:id="rId2"/>
    <p:sldId id="257" r:id="rId3"/>
    <p:sldId id="799" r:id="rId4"/>
    <p:sldId id="670" r:id="rId5"/>
    <p:sldId id="718" r:id="rId6"/>
    <p:sldId id="671" r:id="rId7"/>
    <p:sldId id="672" r:id="rId8"/>
    <p:sldId id="787" r:id="rId9"/>
    <p:sldId id="798" r:id="rId10"/>
    <p:sldId id="673" r:id="rId11"/>
    <p:sldId id="676" r:id="rId12"/>
    <p:sldId id="476" r:id="rId13"/>
    <p:sldId id="478" r:id="rId14"/>
    <p:sldId id="479" r:id="rId15"/>
    <p:sldId id="482" r:id="rId16"/>
    <p:sldId id="483" r:id="rId17"/>
    <p:sldId id="722" r:id="rId18"/>
    <p:sldId id="803" r:id="rId19"/>
    <p:sldId id="812" r:id="rId20"/>
    <p:sldId id="507" r:id="rId21"/>
    <p:sldId id="678" r:id="rId22"/>
    <p:sldId id="750" r:id="rId23"/>
    <p:sldId id="352" r:id="rId24"/>
    <p:sldId id="782" r:id="rId25"/>
    <p:sldId id="783" r:id="rId26"/>
    <p:sldId id="784" r:id="rId27"/>
    <p:sldId id="785" r:id="rId28"/>
    <p:sldId id="786" r:id="rId29"/>
    <p:sldId id="543" r:id="rId30"/>
    <p:sldId id="723" r:id="rId31"/>
    <p:sldId id="806" r:id="rId32"/>
    <p:sldId id="811" r:id="rId33"/>
    <p:sldId id="498" r:id="rId34"/>
    <p:sldId id="551" r:id="rId35"/>
    <p:sldId id="796" r:id="rId36"/>
    <p:sldId id="552" r:id="rId37"/>
    <p:sldId id="724" r:id="rId38"/>
    <p:sldId id="808" r:id="rId39"/>
    <p:sldId id="810" r:id="rId40"/>
    <p:sldId id="629" r:id="rId41"/>
    <p:sldId id="561" r:id="rId42"/>
    <p:sldId id="630" r:id="rId43"/>
    <p:sldId id="570" r:id="rId44"/>
    <p:sldId id="794" r:id="rId45"/>
    <p:sldId id="612" r:id="rId46"/>
    <p:sldId id="614" r:id="rId47"/>
    <p:sldId id="616" r:id="rId48"/>
    <p:sldId id="617" r:id="rId49"/>
    <p:sldId id="797" r:id="rId50"/>
    <p:sldId id="619" r:id="rId51"/>
    <p:sldId id="620" r:id="rId52"/>
    <p:sldId id="623" r:id="rId53"/>
    <p:sldId id="624" r:id="rId54"/>
    <p:sldId id="626" r:id="rId55"/>
    <p:sldId id="824" r:id="rId56"/>
    <p:sldId id="823" r:id="rId57"/>
    <p:sldId id="791" r:id="rId58"/>
    <p:sldId id="632" r:id="rId59"/>
    <p:sldId id="788" r:id="rId60"/>
    <p:sldId id="789" r:id="rId61"/>
    <p:sldId id="635" r:id="rId62"/>
    <p:sldId id="795" r:id="rId63"/>
    <p:sldId id="637" r:id="rId64"/>
    <p:sldId id="636" r:id="rId65"/>
    <p:sldId id="596" r:id="rId66"/>
    <p:sldId id="638" r:id="rId67"/>
    <p:sldId id="597" r:id="rId68"/>
    <p:sldId id="639" r:id="rId69"/>
    <p:sldId id="581" r:id="rId70"/>
    <p:sldId id="591" r:id="rId71"/>
    <p:sldId id="734" r:id="rId72"/>
    <p:sldId id="692" r:id="rId73"/>
    <p:sldId id="813" r:id="rId74"/>
    <p:sldId id="815" r:id="rId75"/>
    <p:sldId id="814" r:id="rId76"/>
    <p:sldId id="825" r:id="rId77"/>
    <p:sldId id="735" r:id="rId78"/>
    <p:sldId id="601" r:id="rId79"/>
    <p:sldId id="604" r:id="rId80"/>
    <p:sldId id="758" r:id="rId81"/>
    <p:sldId id="745" r:id="rId82"/>
    <p:sldId id="605" r:id="rId83"/>
    <p:sldId id="606" r:id="rId84"/>
    <p:sldId id="607" r:id="rId85"/>
    <p:sldId id="746" r:id="rId86"/>
    <p:sldId id="759" r:id="rId87"/>
    <p:sldId id="693" r:id="rId88"/>
    <p:sldId id="641" r:id="rId89"/>
    <p:sldId id="827" r:id="rId90"/>
    <p:sldId id="642" r:id="rId91"/>
    <p:sldId id="792" r:id="rId92"/>
    <p:sldId id="643" r:id="rId93"/>
    <p:sldId id="694" r:id="rId94"/>
    <p:sldId id="695" r:id="rId95"/>
    <p:sldId id="644" r:id="rId96"/>
    <p:sldId id="696" r:id="rId97"/>
    <p:sldId id="655" r:id="rId98"/>
    <p:sldId id="697" r:id="rId99"/>
    <p:sldId id="828" r:id="rId100"/>
    <p:sldId id="649" r:id="rId101"/>
    <p:sldId id="737" r:id="rId102"/>
    <p:sldId id="829" r:id="rId103"/>
    <p:sldId id="650" r:id="rId104"/>
    <p:sldId id="651" r:id="rId105"/>
    <p:sldId id="698" r:id="rId106"/>
    <p:sldId id="657" r:id="rId107"/>
    <p:sldId id="653" r:id="rId108"/>
    <p:sldId id="738" r:id="rId109"/>
    <p:sldId id="700" r:id="rId110"/>
    <p:sldId id="830" r:id="rId111"/>
    <p:sldId id="686" r:id="rId112"/>
    <p:sldId id="831" r:id="rId113"/>
    <p:sldId id="687" r:id="rId114"/>
    <p:sldId id="832" r:id="rId115"/>
    <p:sldId id="688" r:id="rId116"/>
    <p:sldId id="690" r:id="rId117"/>
    <p:sldId id="790" r:id="rId118"/>
    <p:sldId id="708" r:id="rId119"/>
  </p:sldIdLst>
  <p:sldSz cx="9144000" cy="5143500" type="screen16x9"/>
  <p:notesSz cx="6858000" cy="9144000"/>
  <p:embeddedFontLst>
    <p:embeddedFont>
      <p:font typeface="Avenir Book" panose="02000503020000020003" pitchFamily="2" charset="0"/>
      <p:regular r:id="rId122"/>
      <p:italic r:id="rId123"/>
    </p:embeddedFont>
    <p:embeddedFont>
      <p:font typeface="Bebas Neue" panose="020B0606020202050201" pitchFamily="34" charset="77"/>
      <p:regular r:id="rId124"/>
    </p:embeddedFont>
    <p:embeddedFont>
      <p:font typeface="Miriam Fixed" panose="020B0509050101010101" pitchFamily="49" charset="-79"/>
      <p:regular r:id="rId125"/>
    </p:embeddedFont>
    <p:embeddedFont>
      <p:font typeface="Open Sans" panose="020B0606030504020204" pitchFamily="34" charset="0"/>
      <p:regular r:id="rId126"/>
      <p:bold r:id="rId127"/>
      <p:italic r:id="rId128"/>
      <p:boldItalic r:id="rId129"/>
    </p:embeddedFont>
    <p:embeddedFont>
      <p:font typeface="Poppins" pitchFamily="2" charset="77"/>
      <p:regular r:id="rId130"/>
      <p:bold r:id="rId131"/>
      <p:italic r:id="rId132"/>
      <p:boldItalic r:id="rId133"/>
    </p:embeddedFont>
    <p:embeddedFont>
      <p:font typeface="Poppins ExtraBold" panose="020B0604020202020204" pitchFamily="34" charset="0"/>
      <p:bold r:id="rId134"/>
      <p:italic r:id="rId135"/>
      <p:boldItalic r:id="rId136"/>
    </p:embeddedFont>
    <p:embeddedFont>
      <p:font typeface="Roboto" panose="02000000000000000000" pitchFamily="2" charset="0"/>
      <p:regular r:id="rId137"/>
      <p:bold r:id="rId138"/>
      <p:italic r:id="rId139"/>
      <p:boldItalic r:id="rId14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9C064D75-EF87-454A-BE3B-0DA0073E3182}">
          <p14:sldIdLst>
            <p14:sldId id="440"/>
            <p14:sldId id="257"/>
          </p14:sldIdLst>
        </p14:section>
        <p14:section name="The Puzzles - self reporting" id="{D73AB8F8-F197-CF46-A34E-50EB5DE44AA7}">
          <p14:sldIdLst>
            <p14:sldId id="799"/>
            <p14:sldId id="670"/>
            <p14:sldId id="718"/>
            <p14:sldId id="671"/>
            <p14:sldId id="672"/>
            <p14:sldId id="787"/>
            <p14:sldId id="798"/>
            <p14:sldId id="673"/>
            <p14:sldId id="676"/>
            <p14:sldId id="476"/>
            <p14:sldId id="478"/>
            <p14:sldId id="479"/>
            <p14:sldId id="482"/>
            <p14:sldId id="483"/>
            <p14:sldId id="722"/>
            <p14:sldId id="803"/>
            <p14:sldId id="812"/>
            <p14:sldId id="507"/>
            <p14:sldId id="678"/>
            <p14:sldId id="750"/>
            <p14:sldId id="352"/>
            <p14:sldId id="782"/>
            <p14:sldId id="783"/>
            <p14:sldId id="784"/>
            <p14:sldId id="785"/>
            <p14:sldId id="786"/>
            <p14:sldId id="543"/>
            <p14:sldId id="723"/>
            <p14:sldId id="806"/>
            <p14:sldId id="811"/>
            <p14:sldId id="498"/>
            <p14:sldId id="551"/>
            <p14:sldId id="796"/>
            <p14:sldId id="552"/>
            <p14:sldId id="724"/>
            <p14:sldId id="808"/>
            <p14:sldId id="810"/>
            <p14:sldId id="629"/>
            <p14:sldId id="561"/>
            <p14:sldId id="630"/>
            <p14:sldId id="570"/>
            <p14:sldId id="794"/>
            <p14:sldId id="612"/>
            <p14:sldId id="614"/>
            <p14:sldId id="616"/>
            <p14:sldId id="617"/>
            <p14:sldId id="797"/>
            <p14:sldId id="619"/>
            <p14:sldId id="620"/>
            <p14:sldId id="623"/>
            <p14:sldId id="624"/>
            <p14:sldId id="626"/>
            <p14:sldId id="824"/>
            <p14:sldId id="823"/>
            <p14:sldId id="791"/>
            <p14:sldId id="632"/>
            <p14:sldId id="788"/>
            <p14:sldId id="789"/>
            <p14:sldId id="635"/>
            <p14:sldId id="795"/>
            <p14:sldId id="637"/>
            <p14:sldId id="636"/>
            <p14:sldId id="596"/>
            <p14:sldId id="638"/>
            <p14:sldId id="597"/>
            <p14:sldId id="639"/>
            <p14:sldId id="581"/>
            <p14:sldId id="591"/>
            <p14:sldId id="734"/>
            <p14:sldId id="692"/>
            <p14:sldId id="813"/>
            <p14:sldId id="815"/>
            <p14:sldId id="814"/>
            <p14:sldId id="825"/>
            <p14:sldId id="735"/>
            <p14:sldId id="601"/>
            <p14:sldId id="604"/>
            <p14:sldId id="758"/>
            <p14:sldId id="745"/>
            <p14:sldId id="605"/>
            <p14:sldId id="606"/>
            <p14:sldId id="607"/>
            <p14:sldId id="746"/>
            <p14:sldId id="759"/>
            <p14:sldId id="693"/>
            <p14:sldId id="641"/>
            <p14:sldId id="827"/>
            <p14:sldId id="642"/>
            <p14:sldId id="792"/>
            <p14:sldId id="643"/>
            <p14:sldId id="694"/>
            <p14:sldId id="695"/>
            <p14:sldId id="644"/>
            <p14:sldId id="696"/>
            <p14:sldId id="655"/>
            <p14:sldId id="697"/>
            <p14:sldId id="828"/>
            <p14:sldId id="649"/>
            <p14:sldId id="737"/>
            <p14:sldId id="829"/>
            <p14:sldId id="650"/>
            <p14:sldId id="651"/>
            <p14:sldId id="698"/>
            <p14:sldId id="657"/>
            <p14:sldId id="653"/>
            <p14:sldId id="738"/>
            <p14:sldId id="700"/>
            <p14:sldId id="830"/>
            <p14:sldId id="686"/>
            <p14:sldId id="831"/>
            <p14:sldId id="687"/>
            <p14:sldId id="832"/>
            <p14:sldId id="688"/>
            <p14:sldId id="690"/>
            <p14:sldId id="790"/>
            <p14:sldId id="708"/>
          </p14:sldIdLst>
        </p14:section>
        <p14:section name="Puzzles - Static analysis" id="{CAA3F479-1C83-C44E-A6B6-89B268A26E0C}">
          <p14:sldIdLst/>
        </p14:section>
        <p14:section name="Puzzles - column level" id="{7219F31F-0885-5D44-BA6F-74813A6AEC97}">
          <p14:sldIdLst/>
        </p14:section>
        <p14:section name="Different types of changes" id="{5E875049-3592-4042-B15B-AC9879D1157D}">
          <p14:sldIdLst/>
        </p14:section>
        <p14:section name="story" id="{2801BA48-F3E6-F549-B00F-9556CE1DB309}">
          <p14:sldIdLst/>
        </p14:section>
      </p14:sectionLst>
    </p:ext>
    <p:ext uri="{EFAFB233-063F-42B5-8137-9DF3F51BA10A}">
      <p15:sldGuideLst xmlns:p15="http://schemas.microsoft.com/office/powerpoint/2012/main">
        <p15:guide id="1" orient="horz" pos="1620">
          <p15:clr>
            <a:srgbClr val="747775"/>
          </p15:clr>
        </p15:guide>
        <p15:guide id="2" pos="2880">
          <p15:clr>
            <a:srgbClr val="747775"/>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useTimings="0">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DC9C9"/>
    <a:srgbClr val="FFC000"/>
    <a:srgbClr val="EBFBFF"/>
    <a:srgbClr val="134F5C"/>
    <a:srgbClr val="FFFFFF"/>
    <a:srgbClr val="E61496"/>
    <a:srgbClr val="E6704F"/>
    <a:srgbClr val="C8C874"/>
    <a:srgbClr val="0EE9F0"/>
    <a:srgbClr val="F2F5F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2796A89-BD9E-437E-83C4-1F7B4A862C73}">
  <a:tblStyle styleId="{62796A89-BD9E-437E-83C4-1F7B4A862C73}"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7306"/>
    <p:restoredTop sz="90977"/>
  </p:normalViewPr>
  <p:slideViewPr>
    <p:cSldViewPr snapToGrid="0">
      <p:cViewPr varScale="1">
        <p:scale>
          <a:sx n="107" d="100"/>
          <a:sy n="107" d="100"/>
        </p:scale>
        <p:origin x="848" y="464"/>
      </p:cViewPr>
      <p:guideLst>
        <p:guide orient="horz" pos="1620"/>
        <p:guide pos="2880"/>
      </p:guideLst>
    </p:cSldViewPr>
  </p:slideViewPr>
  <p:notesTextViewPr>
    <p:cViewPr>
      <p:scale>
        <a:sx n="1" d="1"/>
        <a:sy n="1" d="1"/>
      </p:scale>
      <p:origin x="0" y="0"/>
    </p:cViewPr>
  </p:notesTextViewPr>
  <p:sorterViewPr>
    <p:cViewPr>
      <p:scale>
        <a:sx n="80" d="100"/>
        <a:sy n="80" d="100"/>
      </p:scale>
      <p:origin x="0" y="0"/>
    </p:cViewPr>
  </p:sorterViewPr>
  <p:notesViewPr>
    <p:cSldViewPr snapToGrid="0">
      <p:cViewPr varScale="1">
        <p:scale>
          <a:sx n="80" d="100"/>
          <a:sy n="80" d="100"/>
        </p:scale>
        <p:origin x="2840" y="184"/>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font" Target="fonts/font17.fntdata"/><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font" Target="fonts/font2.fntdata"/><Relationship Id="rId128" Type="http://schemas.openxmlformats.org/officeDocument/2006/relationships/font" Target="fonts/font7.fntdata"/><Relationship Id="rId144"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font" Target="fonts/font13.fntdata"/><Relationship Id="rId139" Type="http://schemas.openxmlformats.org/officeDocument/2006/relationships/font" Target="fonts/font18.fntdata"/><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font" Target="fonts/font3.fntdata"/><Relationship Id="rId129" Type="http://schemas.openxmlformats.org/officeDocument/2006/relationships/font" Target="fonts/font8.fntdata"/><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font" Target="fonts/font19.fntdata"/><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font" Target="fonts/font9.fntdata"/><Relationship Id="rId135" Type="http://schemas.openxmlformats.org/officeDocument/2006/relationships/font" Target="fonts/font14.fntdata"/><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notesMaster" Target="notesMasters/notesMaster1.xml"/><Relationship Id="rId125" Type="http://schemas.openxmlformats.org/officeDocument/2006/relationships/font" Target="fonts/font4.fntdata"/><Relationship Id="rId141"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font" Target="fonts/font10.fntdata"/><Relationship Id="rId136" Type="http://schemas.openxmlformats.org/officeDocument/2006/relationships/font" Target="fonts/font15.fntdata"/><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font" Target="fonts/font5.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handoutMaster" Target="handoutMasters/handoutMaster1.xml"/><Relationship Id="rId142" Type="http://schemas.openxmlformats.org/officeDocument/2006/relationships/viewProps" Target="view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font" Target="fonts/font16.fntdata"/><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font" Target="fonts/font11.fntdata"/><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font" Target="fonts/font6.fntdata"/><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font" Target="fonts/font1.fntdata"/><Relationship Id="rId14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font" Target="fonts/font12.fntdata"/><Relationship Id="rId16" Type="http://schemas.openxmlformats.org/officeDocument/2006/relationships/slide" Target="slides/slide15.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Worksheet9.xlsx"/><Relationship Id="rId2" Type="http://schemas.microsoft.com/office/2011/relationships/chartColorStyle" Target="colors10.xml"/><Relationship Id="rId1" Type="http://schemas.microsoft.com/office/2011/relationships/chartStyle" Target="style10.xml"/></Relationships>
</file>

<file path=ppt/charts/_rels/chart100.xml.rels><?xml version="1.0" encoding="UTF-8" standalone="yes"?>
<Relationships xmlns="http://schemas.openxmlformats.org/package/2006/relationships"><Relationship Id="rId3" Type="http://schemas.openxmlformats.org/officeDocument/2006/relationships/package" Target="../embeddings/Microsoft_Excel_Worksheet99.xlsx"/><Relationship Id="rId2" Type="http://schemas.microsoft.com/office/2011/relationships/chartColorStyle" Target="colors100.xml"/><Relationship Id="rId1" Type="http://schemas.microsoft.com/office/2011/relationships/chartStyle" Target="style100.xml"/></Relationships>
</file>

<file path=ppt/charts/_rels/chart101.xml.rels><?xml version="1.0" encoding="UTF-8" standalone="yes"?>
<Relationships xmlns="http://schemas.openxmlformats.org/package/2006/relationships"><Relationship Id="rId3" Type="http://schemas.openxmlformats.org/officeDocument/2006/relationships/package" Target="../embeddings/Microsoft_Excel_Worksheet100.xlsx"/><Relationship Id="rId2" Type="http://schemas.microsoft.com/office/2011/relationships/chartColorStyle" Target="colors101.xml"/><Relationship Id="rId1" Type="http://schemas.microsoft.com/office/2011/relationships/chartStyle" Target="style101.xml"/></Relationships>
</file>

<file path=ppt/charts/_rels/chart102.xml.rels><?xml version="1.0" encoding="UTF-8" standalone="yes"?>
<Relationships xmlns="http://schemas.openxmlformats.org/package/2006/relationships"><Relationship Id="rId3" Type="http://schemas.openxmlformats.org/officeDocument/2006/relationships/package" Target="../embeddings/Microsoft_Excel_Worksheet101.xlsx"/><Relationship Id="rId2" Type="http://schemas.microsoft.com/office/2011/relationships/chartColorStyle" Target="colors102.xml"/><Relationship Id="rId1" Type="http://schemas.microsoft.com/office/2011/relationships/chartStyle" Target="style102.xml"/></Relationships>
</file>

<file path=ppt/charts/_rels/chart103.xml.rels><?xml version="1.0" encoding="UTF-8" standalone="yes"?>
<Relationships xmlns="http://schemas.openxmlformats.org/package/2006/relationships"><Relationship Id="rId3" Type="http://schemas.openxmlformats.org/officeDocument/2006/relationships/package" Target="../embeddings/Microsoft_Excel_Worksheet102.xlsx"/><Relationship Id="rId2" Type="http://schemas.microsoft.com/office/2011/relationships/chartColorStyle" Target="colors103.xml"/><Relationship Id="rId1" Type="http://schemas.microsoft.com/office/2011/relationships/chartStyle" Target="style103.xml"/></Relationships>
</file>

<file path=ppt/charts/_rels/chart104.xml.rels><?xml version="1.0" encoding="UTF-8" standalone="yes"?>
<Relationships xmlns="http://schemas.openxmlformats.org/package/2006/relationships"><Relationship Id="rId3" Type="http://schemas.openxmlformats.org/officeDocument/2006/relationships/package" Target="../embeddings/Microsoft_Excel_Worksheet103.xlsx"/><Relationship Id="rId2" Type="http://schemas.microsoft.com/office/2011/relationships/chartColorStyle" Target="colors104.xml"/><Relationship Id="rId1" Type="http://schemas.microsoft.com/office/2011/relationships/chartStyle" Target="style104.xml"/></Relationships>
</file>

<file path=ppt/charts/_rels/chart105.xml.rels><?xml version="1.0" encoding="UTF-8" standalone="yes"?>
<Relationships xmlns="http://schemas.openxmlformats.org/package/2006/relationships"><Relationship Id="rId3" Type="http://schemas.openxmlformats.org/officeDocument/2006/relationships/package" Target="../embeddings/Microsoft_Excel_Worksheet104.xlsx"/><Relationship Id="rId2" Type="http://schemas.microsoft.com/office/2011/relationships/chartColorStyle" Target="colors105.xml"/><Relationship Id="rId1" Type="http://schemas.microsoft.com/office/2011/relationships/chartStyle" Target="style105.xml"/></Relationships>
</file>

<file path=ppt/charts/_rels/chart106.xml.rels><?xml version="1.0" encoding="UTF-8" standalone="yes"?>
<Relationships xmlns="http://schemas.openxmlformats.org/package/2006/relationships"><Relationship Id="rId3" Type="http://schemas.openxmlformats.org/officeDocument/2006/relationships/package" Target="../embeddings/Microsoft_Excel_Worksheet105.xlsx"/><Relationship Id="rId2" Type="http://schemas.microsoft.com/office/2011/relationships/chartColorStyle" Target="colors106.xml"/><Relationship Id="rId1" Type="http://schemas.microsoft.com/office/2011/relationships/chartStyle" Target="style106.xml"/></Relationships>
</file>

<file path=ppt/charts/_rels/chart107.xml.rels><?xml version="1.0" encoding="UTF-8" standalone="yes"?>
<Relationships xmlns="http://schemas.openxmlformats.org/package/2006/relationships"><Relationship Id="rId3" Type="http://schemas.openxmlformats.org/officeDocument/2006/relationships/package" Target="../embeddings/Microsoft_Excel_Worksheet106.xlsx"/><Relationship Id="rId2" Type="http://schemas.microsoft.com/office/2011/relationships/chartColorStyle" Target="colors107.xml"/><Relationship Id="rId1" Type="http://schemas.microsoft.com/office/2011/relationships/chartStyle" Target="style107.xml"/></Relationships>
</file>

<file path=ppt/charts/_rels/chart108.xml.rels><?xml version="1.0" encoding="UTF-8" standalone="yes"?>
<Relationships xmlns="http://schemas.openxmlformats.org/package/2006/relationships"><Relationship Id="rId3" Type="http://schemas.openxmlformats.org/officeDocument/2006/relationships/package" Target="../embeddings/Microsoft_Excel_Worksheet107.xlsx"/><Relationship Id="rId2" Type="http://schemas.microsoft.com/office/2011/relationships/chartColorStyle" Target="colors108.xml"/><Relationship Id="rId1" Type="http://schemas.microsoft.com/office/2011/relationships/chartStyle" Target="style108.xml"/></Relationships>
</file>

<file path=ppt/charts/_rels/chart109.xml.rels><?xml version="1.0" encoding="UTF-8" standalone="yes"?>
<Relationships xmlns="http://schemas.openxmlformats.org/package/2006/relationships"><Relationship Id="rId3" Type="http://schemas.openxmlformats.org/officeDocument/2006/relationships/package" Target="../embeddings/Microsoft_Excel_Worksheet108.xlsx"/><Relationship Id="rId2" Type="http://schemas.microsoft.com/office/2011/relationships/chartColorStyle" Target="colors109.xml"/><Relationship Id="rId1" Type="http://schemas.microsoft.com/office/2011/relationships/chartStyle" Target="style109.xml"/></Relationships>
</file>

<file path=ppt/charts/_rels/chart11.xml.rels><?xml version="1.0" encoding="UTF-8" standalone="yes"?>
<Relationships xmlns="http://schemas.openxmlformats.org/package/2006/relationships"><Relationship Id="rId3" Type="http://schemas.openxmlformats.org/officeDocument/2006/relationships/package" Target="../embeddings/Microsoft_Excel_Worksheet10.xlsx"/><Relationship Id="rId2" Type="http://schemas.microsoft.com/office/2011/relationships/chartColorStyle" Target="colors11.xml"/><Relationship Id="rId1" Type="http://schemas.microsoft.com/office/2011/relationships/chartStyle" Target="style11.xml"/></Relationships>
</file>

<file path=ppt/charts/_rels/chart12.xml.rels><?xml version="1.0" encoding="UTF-8" standalone="yes"?>
<Relationships xmlns="http://schemas.openxmlformats.org/package/2006/relationships"><Relationship Id="rId3" Type="http://schemas.openxmlformats.org/officeDocument/2006/relationships/package" Target="../embeddings/Microsoft_Excel_Worksheet11.xlsx"/><Relationship Id="rId2" Type="http://schemas.microsoft.com/office/2011/relationships/chartColorStyle" Target="colors12.xml"/><Relationship Id="rId1" Type="http://schemas.microsoft.com/office/2011/relationships/chartStyle" Target="style12.xml"/></Relationships>
</file>

<file path=ppt/charts/_rels/chart13.xml.rels><?xml version="1.0" encoding="UTF-8" standalone="yes"?>
<Relationships xmlns="http://schemas.openxmlformats.org/package/2006/relationships"><Relationship Id="rId3" Type="http://schemas.openxmlformats.org/officeDocument/2006/relationships/package" Target="../embeddings/Microsoft_Excel_Worksheet12.xlsx"/><Relationship Id="rId2" Type="http://schemas.microsoft.com/office/2011/relationships/chartColorStyle" Target="colors13.xml"/><Relationship Id="rId1" Type="http://schemas.microsoft.com/office/2011/relationships/chartStyle" Target="style13.xml"/></Relationships>
</file>

<file path=ppt/charts/_rels/chart14.xml.rels><?xml version="1.0" encoding="UTF-8" standalone="yes"?>
<Relationships xmlns="http://schemas.openxmlformats.org/package/2006/relationships"><Relationship Id="rId3" Type="http://schemas.openxmlformats.org/officeDocument/2006/relationships/package" Target="../embeddings/Microsoft_Excel_Worksheet13.xlsx"/><Relationship Id="rId2" Type="http://schemas.microsoft.com/office/2011/relationships/chartColorStyle" Target="colors14.xml"/><Relationship Id="rId1" Type="http://schemas.microsoft.com/office/2011/relationships/chartStyle" Target="style14.xml"/></Relationships>
</file>

<file path=ppt/charts/_rels/chart15.xml.rels><?xml version="1.0" encoding="UTF-8" standalone="yes"?>
<Relationships xmlns="http://schemas.openxmlformats.org/package/2006/relationships"><Relationship Id="rId3" Type="http://schemas.openxmlformats.org/officeDocument/2006/relationships/package" Target="../embeddings/Microsoft_Excel_Worksheet14.xlsx"/><Relationship Id="rId2" Type="http://schemas.microsoft.com/office/2011/relationships/chartColorStyle" Target="colors15.xml"/><Relationship Id="rId1" Type="http://schemas.microsoft.com/office/2011/relationships/chartStyle" Target="style15.xml"/></Relationships>
</file>

<file path=ppt/charts/_rels/chart16.xml.rels><?xml version="1.0" encoding="UTF-8" standalone="yes"?>
<Relationships xmlns="http://schemas.openxmlformats.org/package/2006/relationships"><Relationship Id="rId3" Type="http://schemas.openxmlformats.org/officeDocument/2006/relationships/package" Target="../embeddings/Microsoft_Excel_Worksheet15.xlsx"/><Relationship Id="rId2" Type="http://schemas.microsoft.com/office/2011/relationships/chartColorStyle" Target="colors16.xml"/><Relationship Id="rId1" Type="http://schemas.microsoft.com/office/2011/relationships/chartStyle" Target="style16.xml"/></Relationships>
</file>

<file path=ppt/charts/_rels/chart17.xml.rels><?xml version="1.0" encoding="UTF-8" standalone="yes"?>
<Relationships xmlns="http://schemas.openxmlformats.org/package/2006/relationships"><Relationship Id="rId3" Type="http://schemas.openxmlformats.org/officeDocument/2006/relationships/package" Target="../embeddings/Microsoft_Excel_Worksheet16.xlsx"/><Relationship Id="rId2" Type="http://schemas.microsoft.com/office/2011/relationships/chartColorStyle" Target="colors17.xml"/><Relationship Id="rId1" Type="http://schemas.microsoft.com/office/2011/relationships/chartStyle" Target="style17.xml"/></Relationships>
</file>

<file path=ppt/charts/_rels/chart18.xml.rels><?xml version="1.0" encoding="UTF-8" standalone="yes"?>
<Relationships xmlns="http://schemas.openxmlformats.org/package/2006/relationships"><Relationship Id="rId3" Type="http://schemas.openxmlformats.org/officeDocument/2006/relationships/package" Target="../embeddings/Microsoft_Excel_Worksheet17.xlsx"/><Relationship Id="rId2" Type="http://schemas.microsoft.com/office/2011/relationships/chartColorStyle" Target="colors18.xml"/><Relationship Id="rId1" Type="http://schemas.microsoft.com/office/2011/relationships/chartStyle" Target="style18.xml"/></Relationships>
</file>

<file path=ppt/charts/_rels/chart19.xml.rels><?xml version="1.0" encoding="UTF-8" standalone="yes"?>
<Relationships xmlns="http://schemas.openxmlformats.org/package/2006/relationships"><Relationship Id="rId3" Type="http://schemas.openxmlformats.org/officeDocument/2006/relationships/package" Target="../embeddings/Microsoft_Excel_Worksheet18.xlsx"/><Relationship Id="rId2" Type="http://schemas.microsoft.com/office/2011/relationships/chartColorStyle" Target="colors19.xml"/><Relationship Id="rId1" Type="http://schemas.microsoft.com/office/2011/relationships/chartStyle" Target="style19.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20.xml.rels><?xml version="1.0" encoding="UTF-8" standalone="yes"?>
<Relationships xmlns="http://schemas.openxmlformats.org/package/2006/relationships"><Relationship Id="rId3" Type="http://schemas.openxmlformats.org/officeDocument/2006/relationships/package" Target="../embeddings/Microsoft_Excel_Worksheet19.xlsx"/><Relationship Id="rId2" Type="http://schemas.microsoft.com/office/2011/relationships/chartColorStyle" Target="colors20.xml"/><Relationship Id="rId1" Type="http://schemas.microsoft.com/office/2011/relationships/chartStyle" Target="style20.xml"/></Relationships>
</file>

<file path=ppt/charts/_rels/chart21.xml.rels><?xml version="1.0" encoding="UTF-8" standalone="yes"?>
<Relationships xmlns="http://schemas.openxmlformats.org/package/2006/relationships"><Relationship Id="rId3" Type="http://schemas.openxmlformats.org/officeDocument/2006/relationships/package" Target="../embeddings/Microsoft_Excel_Worksheet20.xlsx"/><Relationship Id="rId2" Type="http://schemas.microsoft.com/office/2011/relationships/chartColorStyle" Target="colors21.xml"/><Relationship Id="rId1" Type="http://schemas.microsoft.com/office/2011/relationships/chartStyle" Target="style21.xml"/></Relationships>
</file>

<file path=ppt/charts/_rels/chart22.xml.rels><?xml version="1.0" encoding="UTF-8" standalone="yes"?>
<Relationships xmlns="http://schemas.openxmlformats.org/package/2006/relationships"><Relationship Id="rId3" Type="http://schemas.openxmlformats.org/officeDocument/2006/relationships/package" Target="../embeddings/Microsoft_Excel_Worksheet21.xlsx"/><Relationship Id="rId2" Type="http://schemas.microsoft.com/office/2011/relationships/chartColorStyle" Target="colors22.xml"/><Relationship Id="rId1" Type="http://schemas.microsoft.com/office/2011/relationships/chartStyle" Target="style22.xml"/></Relationships>
</file>

<file path=ppt/charts/_rels/chart23.xml.rels><?xml version="1.0" encoding="UTF-8" standalone="yes"?>
<Relationships xmlns="http://schemas.openxmlformats.org/package/2006/relationships"><Relationship Id="rId3" Type="http://schemas.openxmlformats.org/officeDocument/2006/relationships/package" Target="../embeddings/Microsoft_Excel_Worksheet22.xlsx"/><Relationship Id="rId2" Type="http://schemas.microsoft.com/office/2011/relationships/chartColorStyle" Target="colors23.xml"/><Relationship Id="rId1" Type="http://schemas.microsoft.com/office/2011/relationships/chartStyle" Target="style23.xml"/></Relationships>
</file>

<file path=ppt/charts/_rels/chart24.xml.rels><?xml version="1.0" encoding="UTF-8" standalone="yes"?>
<Relationships xmlns="http://schemas.openxmlformats.org/package/2006/relationships"><Relationship Id="rId3" Type="http://schemas.openxmlformats.org/officeDocument/2006/relationships/package" Target="../embeddings/Microsoft_Excel_Worksheet23.xlsx"/><Relationship Id="rId2" Type="http://schemas.microsoft.com/office/2011/relationships/chartColorStyle" Target="colors24.xml"/><Relationship Id="rId1" Type="http://schemas.microsoft.com/office/2011/relationships/chartStyle" Target="style24.xml"/></Relationships>
</file>

<file path=ppt/charts/_rels/chart25.xml.rels><?xml version="1.0" encoding="UTF-8" standalone="yes"?>
<Relationships xmlns="http://schemas.openxmlformats.org/package/2006/relationships"><Relationship Id="rId3" Type="http://schemas.openxmlformats.org/officeDocument/2006/relationships/package" Target="../embeddings/Microsoft_Excel_Worksheet24.xlsx"/><Relationship Id="rId2" Type="http://schemas.microsoft.com/office/2011/relationships/chartColorStyle" Target="colors25.xml"/><Relationship Id="rId1" Type="http://schemas.microsoft.com/office/2011/relationships/chartStyle" Target="style25.xml"/></Relationships>
</file>

<file path=ppt/charts/_rels/chart26.xml.rels><?xml version="1.0" encoding="UTF-8" standalone="yes"?>
<Relationships xmlns="http://schemas.openxmlformats.org/package/2006/relationships"><Relationship Id="rId3" Type="http://schemas.openxmlformats.org/officeDocument/2006/relationships/package" Target="../embeddings/Microsoft_Excel_Worksheet25.xlsx"/><Relationship Id="rId2" Type="http://schemas.microsoft.com/office/2011/relationships/chartColorStyle" Target="colors26.xml"/><Relationship Id="rId1" Type="http://schemas.microsoft.com/office/2011/relationships/chartStyle" Target="style26.xml"/></Relationships>
</file>

<file path=ppt/charts/_rels/chart27.xml.rels><?xml version="1.0" encoding="UTF-8" standalone="yes"?>
<Relationships xmlns="http://schemas.openxmlformats.org/package/2006/relationships"><Relationship Id="rId3" Type="http://schemas.openxmlformats.org/officeDocument/2006/relationships/package" Target="../embeddings/Microsoft_Excel_Worksheet26.xlsx"/><Relationship Id="rId2" Type="http://schemas.microsoft.com/office/2011/relationships/chartColorStyle" Target="colors27.xml"/><Relationship Id="rId1" Type="http://schemas.microsoft.com/office/2011/relationships/chartStyle" Target="style27.xml"/></Relationships>
</file>

<file path=ppt/charts/_rels/chart28.xml.rels><?xml version="1.0" encoding="UTF-8" standalone="yes"?>
<Relationships xmlns="http://schemas.openxmlformats.org/package/2006/relationships"><Relationship Id="rId3" Type="http://schemas.openxmlformats.org/officeDocument/2006/relationships/package" Target="../embeddings/Microsoft_Excel_Worksheet27.xlsx"/><Relationship Id="rId2" Type="http://schemas.microsoft.com/office/2011/relationships/chartColorStyle" Target="colors28.xml"/><Relationship Id="rId1" Type="http://schemas.microsoft.com/office/2011/relationships/chartStyle" Target="style28.xml"/></Relationships>
</file>

<file path=ppt/charts/_rels/chart29.xml.rels><?xml version="1.0" encoding="UTF-8" standalone="yes"?>
<Relationships xmlns="http://schemas.openxmlformats.org/package/2006/relationships"><Relationship Id="rId3" Type="http://schemas.openxmlformats.org/officeDocument/2006/relationships/package" Target="../embeddings/Microsoft_Excel_Worksheet28.xlsx"/><Relationship Id="rId2" Type="http://schemas.microsoft.com/office/2011/relationships/chartColorStyle" Target="colors29.xml"/><Relationship Id="rId1" Type="http://schemas.microsoft.com/office/2011/relationships/chartStyle" Target="style29.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30.xml.rels><?xml version="1.0" encoding="UTF-8" standalone="yes"?>
<Relationships xmlns="http://schemas.openxmlformats.org/package/2006/relationships"><Relationship Id="rId3" Type="http://schemas.openxmlformats.org/officeDocument/2006/relationships/package" Target="../embeddings/Microsoft_Excel_Worksheet29.xlsx"/><Relationship Id="rId2" Type="http://schemas.microsoft.com/office/2011/relationships/chartColorStyle" Target="colors30.xml"/><Relationship Id="rId1" Type="http://schemas.microsoft.com/office/2011/relationships/chartStyle" Target="style30.xml"/></Relationships>
</file>

<file path=ppt/charts/_rels/chart31.xml.rels><?xml version="1.0" encoding="UTF-8" standalone="yes"?>
<Relationships xmlns="http://schemas.openxmlformats.org/package/2006/relationships"><Relationship Id="rId3" Type="http://schemas.openxmlformats.org/officeDocument/2006/relationships/package" Target="../embeddings/Microsoft_Excel_Worksheet30.xlsx"/><Relationship Id="rId2" Type="http://schemas.microsoft.com/office/2011/relationships/chartColorStyle" Target="colors31.xml"/><Relationship Id="rId1" Type="http://schemas.microsoft.com/office/2011/relationships/chartStyle" Target="style31.xml"/></Relationships>
</file>

<file path=ppt/charts/_rels/chart32.xml.rels><?xml version="1.0" encoding="UTF-8" standalone="yes"?>
<Relationships xmlns="http://schemas.openxmlformats.org/package/2006/relationships"><Relationship Id="rId3" Type="http://schemas.openxmlformats.org/officeDocument/2006/relationships/package" Target="../embeddings/Microsoft_Excel_Worksheet31.xlsx"/><Relationship Id="rId2" Type="http://schemas.microsoft.com/office/2011/relationships/chartColorStyle" Target="colors32.xml"/><Relationship Id="rId1" Type="http://schemas.microsoft.com/office/2011/relationships/chartStyle" Target="style32.xml"/></Relationships>
</file>

<file path=ppt/charts/_rels/chart33.xml.rels><?xml version="1.0" encoding="UTF-8" standalone="yes"?>
<Relationships xmlns="http://schemas.openxmlformats.org/package/2006/relationships"><Relationship Id="rId3" Type="http://schemas.openxmlformats.org/officeDocument/2006/relationships/package" Target="../embeddings/Microsoft_Excel_Worksheet32.xlsx"/><Relationship Id="rId2" Type="http://schemas.microsoft.com/office/2011/relationships/chartColorStyle" Target="colors33.xml"/><Relationship Id="rId1" Type="http://schemas.microsoft.com/office/2011/relationships/chartStyle" Target="style33.xml"/></Relationships>
</file>

<file path=ppt/charts/_rels/chart34.xml.rels><?xml version="1.0" encoding="UTF-8" standalone="yes"?>
<Relationships xmlns="http://schemas.openxmlformats.org/package/2006/relationships"><Relationship Id="rId3" Type="http://schemas.openxmlformats.org/officeDocument/2006/relationships/package" Target="../embeddings/Microsoft_Excel_Worksheet33.xlsx"/><Relationship Id="rId2" Type="http://schemas.microsoft.com/office/2011/relationships/chartColorStyle" Target="colors34.xml"/><Relationship Id="rId1" Type="http://schemas.microsoft.com/office/2011/relationships/chartStyle" Target="style34.xml"/></Relationships>
</file>

<file path=ppt/charts/_rels/chart35.xml.rels><?xml version="1.0" encoding="UTF-8" standalone="yes"?>
<Relationships xmlns="http://schemas.openxmlformats.org/package/2006/relationships"><Relationship Id="rId3" Type="http://schemas.openxmlformats.org/officeDocument/2006/relationships/package" Target="../embeddings/Microsoft_Excel_Worksheet34.xlsx"/><Relationship Id="rId2" Type="http://schemas.microsoft.com/office/2011/relationships/chartColorStyle" Target="colors35.xml"/><Relationship Id="rId1" Type="http://schemas.microsoft.com/office/2011/relationships/chartStyle" Target="style35.xml"/></Relationships>
</file>

<file path=ppt/charts/_rels/chart36.xml.rels><?xml version="1.0" encoding="UTF-8" standalone="yes"?>
<Relationships xmlns="http://schemas.openxmlformats.org/package/2006/relationships"><Relationship Id="rId3" Type="http://schemas.openxmlformats.org/officeDocument/2006/relationships/package" Target="../embeddings/Microsoft_Excel_Worksheet35.xlsx"/><Relationship Id="rId2" Type="http://schemas.microsoft.com/office/2011/relationships/chartColorStyle" Target="colors36.xml"/><Relationship Id="rId1" Type="http://schemas.microsoft.com/office/2011/relationships/chartStyle" Target="style36.xml"/></Relationships>
</file>

<file path=ppt/charts/_rels/chart37.xml.rels><?xml version="1.0" encoding="UTF-8" standalone="yes"?>
<Relationships xmlns="http://schemas.openxmlformats.org/package/2006/relationships"><Relationship Id="rId3" Type="http://schemas.openxmlformats.org/officeDocument/2006/relationships/package" Target="../embeddings/Microsoft_Excel_Worksheet36.xlsx"/><Relationship Id="rId2" Type="http://schemas.microsoft.com/office/2011/relationships/chartColorStyle" Target="colors37.xml"/><Relationship Id="rId1" Type="http://schemas.microsoft.com/office/2011/relationships/chartStyle" Target="style37.xml"/></Relationships>
</file>

<file path=ppt/charts/_rels/chart38.xml.rels><?xml version="1.0" encoding="UTF-8" standalone="yes"?>
<Relationships xmlns="http://schemas.openxmlformats.org/package/2006/relationships"><Relationship Id="rId3" Type="http://schemas.openxmlformats.org/officeDocument/2006/relationships/package" Target="../embeddings/Microsoft_Excel_Worksheet37.xlsx"/><Relationship Id="rId2" Type="http://schemas.microsoft.com/office/2011/relationships/chartColorStyle" Target="colors38.xml"/><Relationship Id="rId1" Type="http://schemas.microsoft.com/office/2011/relationships/chartStyle" Target="style38.xml"/></Relationships>
</file>

<file path=ppt/charts/_rels/chart39.xml.rels><?xml version="1.0" encoding="UTF-8" standalone="yes"?>
<Relationships xmlns="http://schemas.openxmlformats.org/package/2006/relationships"><Relationship Id="rId3" Type="http://schemas.openxmlformats.org/officeDocument/2006/relationships/package" Target="../embeddings/Microsoft_Excel_Worksheet38.xlsx"/><Relationship Id="rId2" Type="http://schemas.microsoft.com/office/2011/relationships/chartColorStyle" Target="colors39.xml"/><Relationship Id="rId1" Type="http://schemas.microsoft.com/office/2011/relationships/chartStyle" Target="style39.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40.xml.rels><?xml version="1.0" encoding="UTF-8" standalone="yes"?>
<Relationships xmlns="http://schemas.openxmlformats.org/package/2006/relationships"><Relationship Id="rId3" Type="http://schemas.openxmlformats.org/officeDocument/2006/relationships/package" Target="../embeddings/Microsoft_Excel_Worksheet39.xlsx"/><Relationship Id="rId2" Type="http://schemas.microsoft.com/office/2011/relationships/chartColorStyle" Target="colors40.xml"/><Relationship Id="rId1" Type="http://schemas.microsoft.com/office/2011/relationships/chartStyle" Target="style40.xml"/></Relationships>
</file>

<file path=ppt/charts/_rels/chart41.xml.rels><?xml version="1.0" encoding="UTF-8" standalone="yes"?>
<Relationships xmlns="http://schemas.openxmlformats.org/package/2006/relationships"><Relationship Id="rId3" Type="http://schemas.openxmlformats.org/officeDocument/2006/relationships/package" Target="../embeddings/Microsoft_Excel_Worksheet40.xlsx"/><Relationship Id="rId2" Type="http://schemas.microsoft.com/office/2011/relationships/chartColorStyle" Target="colors41.xml"/><Relationship Id="rId1" Type="http://schemas.microsoft.com/office/2011/relationships/chartStyle" Target="style41.xml"/></Relationships>
</file>

<file path=ppt/charts/_rels/chart42.xml.rels><?xml version="1.0" encoding="UTF-8" standalone="yes"?>
<Relationships xmlns="http://schemas.openxmlformats.org/package/2006/relationships"><Relationship Id="rId3" Type="http://schemas.openxmlformats.org/officeDocument/2006/relationships/package" Target="../embeddings/Microsoft_Excel_Worksheet41.xlsx"/><Relationship Id="rId2" Type="http://schemas.microsoft.com/office/2011/relationships/chartColorStyle" Target="colors42.xml"/><Relationship Id="rId1" Type="http://schemas.microsoft.com/office/2011/relationships/chartStyle" Target="style42.xml"/></Relationships>
</file>

<file path=ppt/charts/_rels/chart43.xml.rels><?xml version="1.0" encoding="UTF-8" standalone="yes"?>
<Relationships xmlns="http://schemas.openxmlformats.org/package/2006/relationships"><Relationship Id="rId3" Type="http://schemas.openxmlformats.org/officeDocument/2006/relationships/package" Target="../embeddings/Microsoft_Excel_Worksheet42.xlsx"/><Relationship Id="rId2" Type="http://schemas.microsoft.com/office/2011/relationships/chartColorStyle" Target="colors43.xml"/><Relationship Id="rId1" Type="http://schemas.microsoft.com/office/2011/relationships/chartStyle" Target="style43.xml"/></Relationships>
</file>

<file path=ppt/charts/_rels/chart44.xml.rels><?xml version="1.0" encoding="UTF-8" standalone="yes"?>
<Relationships xmlns="http://schemas.openxmlformats.org/package/2006/relationships"><Relationship Id="rId3" Type="http://schemas.openxmlformats.org/officeDocument/2006/relationships/package" Target="../embeddings/Microsoft_Excel_Worksheet43.xlsx"/><Relationship Id="rId2" Type="http://schemas.microsoft.com/office/2011/relationships/chartColorStyle" Target="colors44.xml"/><Relationship Id="rId1" Type="http://schemas.microsoft.com/office/2011/relationships/chartStyle" Target="style44.xml"/></Relationships>
</file>

<file path=ppt/charts/_rels/chart45.xml.rels><?xml version="1.0" encoding="UTF-8" standalone="yes"?>
<Relationships xmlns="http://schemas.openxmlformats.org/package/2006/relationships"><Relationship Id="rId3" Type="http://schemas.openxmlformats.org/officeDocument/2006/relationships/package" Target="../embeddings/Microsoft_Excel_Worksheet44.xlsx"/><Relationship Id="rId2" Type="http://schemas.microsoft.com/office/2011/relationships/chartColorStyle" Target="colors45.xml"/><Relationship Id="rId1" Type="http://schemas.microsoft.com/office/2011/relationships/chartStyle" Target="style45.xml"/></Relationships>
</file>

<file path=ppt/charts/_rels/chart46.xml.rels><?xml version="1.0" encoding="UTF-8" standalone="yes"?>
<Relationships xmlns="http://schemas.openxmlformats.org/package/2006/relationships"><Relationship Id="rId3" Type="http://schemas.openxmlformats.org/officeDocument/2006/relationships/package" Target="../embeddings/Microsoft_Excel_Worksheet45.xlsx"/><Relationship Id="rId2" Type="http://schemas.microsoft.com/office/2011/relationships/chartColorStyle" Target="colors46.xml"/><Relationship Id="rId1" Type="http://schemas.microsoft.com/office/2011/relationships/chartStyle" Target="style46.xml"/></Relationships>
</file>

<file path=ppt/charts/_rels/chart47.xml.rels><?xml version="1.0" encoding="UTF-8" standalone="yes"?>
<Relationships xmlns="http://schemas.openxmlformats.org/package/2006/relationships"><Relationship Id="rId3" Type="http://schemas.openxmlformats.org/officeDocument/2006/relationships/package" Target="../embeddings/Microsoft_Excel_Worksheet46.xlsx"/><Relationship Id="rId2" Type="http://schemas.microsoft.com/office/2011/relationships/chartColorStyle" Target="colors47.xml"/><Relationship Id="rId1" Type="http://schemas.microsoft.com/office/2011/relationships/chartStyle" Target="style47.xml"/></Relationships>
</file>

<file path=ppt/charts/_rels/chart48.xml.rels><?xml version="1.0" encoding="UTF-8" standalone="yes"?>
<Relationships xmlns="http://schemas.openxmlformats.org/package/2006/relationships"><Relationship Id="rId3" Type="http://schemas.openxmlformats.org/officeDocument/2006/relationships/package" Target="../embeddings/Microsoft_Excel_Worksheet47.xlsx"/><Relationship Id="rId2" Type="http://schemas.microsoft.com/office/2011/relationships/chartColorStyle" Target="colors48.xml"/><Relationship Id="rId1" Type="http://schemas.microsoft.com/office/2011/relationships/chartStyle" Target="style48.xml"/></Relationships>
</file>

<file path=ppt/charts/_rels/chart49.xml.rels><?xml version="1.0" encoding="UTF-8" standalone="yes"?>
<Relationships xmlns="http://schemas.openxmlformats.org/package/2006/relationships"><Relationship Id="rId3" Type="http://schemas.openxmlformats.org/officeDocument/2006/relationships/package" Target="../embeddings/Microsoft_Excel_Worksheet48.xlsx"/><Relationship Id="rId2" Type="http://schemas.microsoft.com/office/2011/relationships/chartColorStyle" Target="colors49.xml"/><Relationship Id="rId1" Type="http://schemas.microsoft.com/office/2011/relationships/chartStyle" Target="style49.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50.xml.rels><?xml version="1.0" encoding="UTF-8" standalone="yes"?>
<Relationships xmlns="http://schemas.openxmlformats.org/package/2006/relationships"><Relationship Id="rId3" Type="http://schemas.openxmlformats.org/officeDocument/2006/relationships/package" Target="../embeddings/Microsoft_Excel_Worksheet49.xlsx"/><Relationship Id="rId2" Type="http://schemas.microsoft.com/office/2011/relationships/chartColorStyle" Target="colors50.xml"/><Relationship Id="rId1" Type="http://schemas.microsoft.com/office/2011/relationships/chartStyle" Target="style50.xml"/></Relationships>
</file>

<file path=ppt/charts/_rels/chart51.xml.rels><?xml version="1.0" encoding="UTF-8" standalone="yes"?>
<Relationships xmlns="http://schemas.openxmlformats.org/package/2006/relationships"><Relationship Id="rId3" Type="http://schemas.openxmlformats.org/officeDocument/2006/relationships/package" Target="../embeddings/Microsoft_Excel_Worksheet50.xlsx"/><Relationship Id="rId2" Type="http://schemas.microsoft.com/office/2011/relationships/chartColorStyle" Target="colors51.xml"/><Relationship Id="rId1" Type="http://schemas.microsoft.com/office/2011/relationships/chartStyle" Target="style51.xml"/></Relationships>
</file>

<file path=ppt/charts/_rels/chart52.xml.rels><?xml version="1.0" encoding="UTF-8" standalone="yes"?>
<Relationships xmlns="http://schemas.openxmlformats.org/package/2006/relationships"><Relationship Id="rId3" Type="http://schemas.openxmlformats.org/officeDocument/2006/relationships/package" Target="../embeddings/Microsoft_Excel_Worksheet51.xlsx"/><Relationship Id="rId2" Type="http://schemas.microsoft.com/office/2011/relationships/chartColorStyle" Target="colors52.xml"/><Relationship Id="rId1" Type="http://schemas.microsoft.com/office/2011/relationships/chartStyle" Target="style52.xml"/></Relationships>
</file>

<file path=ppt/charts/_rels/chart53.xml.rels><?xml version="1.0" encoding="UTF-8" standalone="yes"?>
<Relationships xmlns="http://schemas.openxmlformats.org/package/2006/relationships"><Relationship Id="rId3" Type="http://schemas.openxmlformats.org/officeDocument/2006/relationships/package" Target="../embeddings/Microsoft_Excel_Worksheet52.xlsx"/><Relationship Id="rId2" Type="http://schemas.microsoft.com/office/2011/relationships/chartColorStyle" Target="colors53.xml"/><Relationship Id="rId1" Type="http://schemas.microsoft.com/office/2011/relationships/chartStyle" Target="style53.xml"/></Relationships>
</file>

<file path=ppt/charts/_rels/chart54.xml.rels><?xml version="1.0" encoding="UTF-8" standalone="yes"?>
<Relationships xmlns="http://schemas.openxmlformats.org/package/2006/relationships"><Relationship Id="rId3" Type="http://schemas.openxmlformats.org/officeDocument/2006/relationships/package" Target="../embeddings/Microsoft_Excel_Worksheet53.xlsx"/><Relationship Id="rId2" Type="http://schemas.microsoft.com/office/2011/relationships/chartColorStyle" Target="colors54.xml"/><Relationship Id="rId1" Type="http://schemas.microsoft.com/office/2011/relationships/chartStyle" Target="style54.xml"/></Relationships>
</file>

<file path=ppt/charts/_rels/chart55.xml.rels><?xml version="1.0" encoding="UTF-8" standalone="yes"?>
<Relationships xmlns="http://schemas.openxmlformats.org/package/2006/relationships"><Relationship Id="rId3" Type="http://schemas.openxmlformats.org/officeDocument/2006/relationships/package" Target="../embeddings/Microsoft_Excel_Worksheet54.xlsx"/><Relationship Id="rId2" Type="http://schemas.microsoft.com/office/2011/relationships/chartColorStyle" Target="colors55.xml"/><Relationship Id="rId1" Type="http://schemas.microsoft.com/office/2011/relationships/chartStyle" Target="style55.xml"/></Relationships>
</file>

<file path=ppt/charts/_rels/chart56.xml.rels><?xml version="1.0" encoding="UTF-8" standalone="yes"?>
<Relationships xmlns="http://schemas.openxmlformats.org/package/2006/relationships"><Relationship Id="rId3" Type="http://schemas.openxmlformats.org/officeDocument/2006/relationships/package" Target="../embeddings/Microsoft_Excel_Worksheet55.xlsx"/><Relationship Id="rId2" Type="http://schemas.microsoft.com/office/2011/relationships/chartColorStyle" Target="colors56.xml"/><Relationship Id="rId1" Type="http://schemas.microsoft.com/office/2011/relationships/chartStyle" Target="style56.xml"/></Relationships>
</file>

<file path=ppt/charts/_rels/chart57.xml.rels><?xml version="1.0" encoding="UTF-8" standalone="yes"?>
<Relationships xmlns="http://schemas.openxmlformats.org/package/2006/relationships"><Relationship Id="rId3" Type="http://schemas.openxmlformats.org/officeDocument/2006/relationships/package" Target="../embeddings/Microsoft_Excel_Worksheet56.xlsx"/><Relationship Id="rId2" Type="http://schemas.microsoft.com/office/2011/relationships/chartColorStyle" Target="colors57.xml"/><Relationship Id="rId1" Type="http://schemas.microsoft.com/office/2011/relationships/chartStyle" Target="style57.xml"/></Relationships>
</file>

<file path=ppt/charts/_rels/chart58.xml.rels><?xml version="1.0" encoding="UTF-8" standalone="yes"?>
<Relationships xmlns="http://schemas.openxmlformats.org/package/2006/relationships"><Relationship Id="rId3" Type="http://schemas.openxmlformats.org/officeDocument/2006/relationships/package" Target="../embeddings/Microsoft_Excel_Worksheet57.xlsx"/><Relationship Id="rId2" Type="http://schemas.microsoft.com/office/2011/relationships/chartColorStyle" Target="colors58.xml"/><Relationship Id="rId1" Type="http://schemas.microsoft.com/office/2011/relationships/chartStyle" Target="style58.xml"/></Relationships>
</file>

<file path=ppt/charts/_rels/chart59.xml.rels><?xml version="1.0" encoding="UTF-8" standalone="yes"?>
<Relationships xmlns="http://schemas.openxmlformats.org/package/2006/relationships"><Relationship Id="rId3" Type="http://schemas.openxmlformats.org/officeDocument/2006/relationships/package" Target="../embeddings/Microsoft_Excel_Worksheet58.xlsx"/><Relationship Id="rId2" Type="http://schemas.microsoft.com/office/2011/relationships/chartColorStyle" Target="colors59.xml"/><Relationship Id="rId1" Type="http://schemas.microsoft.com/office/2011/relationships/chartStyle" Target="style59.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60.xml.rels><?xml version="1.0" encoding="UTF-8" standalone="yes"?>
<Relationships xmlns="http://schemas.openxmlformats.org/package/2006/relationships"><Relationship Id="rId3" Type="http://schemas.openxmlformats.org/officeDocument/2006/relationships/package" Target="../embeddings/Microsoft_Excel_Worksheet59.xlsx"/><Relationship Id="rId2" Type="http://schemas.microsoft.com/office/2011/relationships/chartColorStyle" Target="colors60.xml"/><Relationship Id="rId1" Type="http://schemas.microsoft.com/office/2011/relationships/chartStyle" Target="style60.xml"/></Relationships>
</file>

<file path=ppt/charts/_rels/chart61.xml.rels><?xml version="1.0" encoding="UTF-8" standalone="yes"?>
<Relationships xmlns="http://schemas.openxmlformats.org/package/2006/relationships"><Relationship Id="rId3" Type="http://schemas.openxmlformats.org/officeDocument/2006/relationships/package" Target="../embeddings/Microsoft_Excel_Worksheet60.xlsx"/><Relationship Id="rId2" Type="http://schemas.microsoft.com/office/2011/relationships/chartColorStyle" Target="colors61.xml"/><Relationship Id="rId1" Type="http://schemas.microsoft.com/office/2011/relationships/chartStyle" Target="style61.xml"/></Relationships>
</file>

<file path=ppt/charts/_rels/chart62.xml.rels><?xml version="1.0" encoding="UTF-8" standalone="yes"?>
<Relationships xmlns="http://schemas.openxmlformats.org/package/2006/relationships"><Relationship Id="rId3" Type="http://schemas.openxmlformats.org/officeDocument/2006/relationships/package" Target="../embeddings/Microsoft_Excel_Worksheet61.xlsx"/><Relationship Id="rId2" Type="http://schemas.microsoft.com/office/2011/relationships/chartColorStyle" Target="colors62.xml"/><Relationship Id="rId1" Type="http://schemas.microsoft.com/office/2011/relationships/chartStyle" Target="style62.xml"/></Relationships>
</file>

<file path=ppt/charts/_rels/chart63.xml.rels><?xml version="1.0" encoding="UTF-8" standalone="yes"?>
<Relationships xmlns="http://schemas.openxmlformats.org/package/2006/relationships"><Relationship Id="rId3" Type="http://schemas.openxmlformats.org/officeDocument/2006/relationships/package" Target="../embeddings/Microsoft_Excel_Worksheet62.xlsx"/><Relationship Id="rId2" Type="http://schemas.microsoft.com/office/2011/relationships/chartColorStyle" Target="colors63.xml"/><Relationship Id="rId1" Type="http://schemas.microsoft.com/office/2011/relationships/chartStyle" Target="style63.xml"/></Relationships>
</file>

<file path=ppt/charts/_rels/chart64.xml.rels><?xml version="1.0" encoding="UTF-8" standalone="yes"?>
<Relationships xmlns="http://schemas.openxmlformats.org/package/2006/relationships"><Relationship Id="rId3" Type="http://schemas.openxmlformats.org/officeDocument/2006/relationships/package" Target="../embeddings/Microsoft_Excel_Worksheet63.xlsx"/><Relationship Id="rId2" Type="http://schemas.microsoft.com/office/2011/relationships/chartColorStyle" Target="colors64.xml"/><Relationship Id="rId1" Type="http://schemas.microsoft.com/office/2011/relationships/chartStyle" Target="style64.xml"/></Relationships>
</file>

<file path=ppt/charts/_rels/chart65.xml.rels><?xml version="1.0" encoding="UTF-8" standalone="yes"?>
<Relationships xmlns="http://schemas.openxmlformats.org/package/2006/relationships"><Relationship Id="rId3" Type="http://schemas.openxmlformats.org/officeDocument/2006/relationships/package" Target="../embeddings/Microsoft_Excel_Worksheet64.xlsx"/><Relationship Id="rId2" Type="http://schemas.microsoft.com/office/2011/relationships/chartColorStyle" Target="colors65.xml"/><Relationship Id="rId1" Type="http://schemas.microsoft.com/office/2011/relationships/chartStyle" Target="style65.xml"/></Relationships>
</file>

<file path=ppt/charts/_rels/chart66.xml.rels><?xml version="1.0" encoding="UTF-8" standalone="yes"?>
<Relationships xmlns="http://schemas.openxmlformats.org/package/2006/relationships"><Relationship Id="rId3" Type="http://schemas.openxmlformats.org/officeDocument/2006/relationships/package" Target="../embeddings/Microsoft_Excel_Worksheet65.xlsx"/><Relationship Id="rId2" Type="http://schemas.microsoft.com/office/2011/relationships/chartColorStyle" Target="colors66.xml"/><Relationship Id="rId1" Type="http://schemas.microsoft.com/office/2011/relationships/chartStyle" Target="style66.xml"/></Relationships>
</file>

<file path=ppt/charts/_rels/chart67.xml.rels><?xml version="1.0" encoding="UTF-8" standalone="yes"?>
<Relationships xmlns="http://schemas.openxmlformats.org/package/2006/relationships"><Relationship Id="rId3" Type="http://schemas.openxmlformats.org/officeDocument/2006/relationships/package" Target="../embeddings/Microsoft_Excel_Worksheet66.xlsx"/><Relationship Id="rId2" Type="http://schemas.microsoft.com/office/2011/relationships/chartColorStyle" Target="colors67.xml"/><Relationship Id="rId1" Type="http://schemas.microsoft.com/office/2011/relationships/chartStyle" Target="style67.xml"/></Relationships>
</file>

<file path=ppt/charts/_rels/chart68.xml.rels><?xml version="1.0" encoding="UTF-8" standalone="yes"?>
<Relationships xmlns="http://schemas.openxmlformats.org/package/2006/relationships"><Relationship Id="rId3" Type="http://schemas.openxmlformats.org/officeDocument/2006/relationships/package" Target="../embeddings/Microsoft_Excel_Worksheet67.xlsx"/><Relationship Id="rId2" Type="http://schemas.microsoft.com/office/2011/relationships/chartColorStyle" Target="colors68.xml"/><Relationship Id="rId1" Type="http://schemas.microsoft.com/office/2011/relationships/chartStyle" Target="style68.xml"/></Relationships>
</file>

<file path=ppt/charts/_rels/chart69.xml.rels><?xml version="1.0" encoding="UTF-8" standalone="yes"?>
<Relationships xmlns="http://schemas.openxmlformats.org/package/2006/relationships"><Relationship Id="rId3" Type="http://schemas.openxmlformats.org/officeDocument/2006/relationships/package" Target="../embeddings/Microsoft_Excel_Worksheet68.xlsx"/><Relationship Id="rId2" Type="http://schemas.microsoft.com/office/2011/relationships/chartColorStyle" Target="colors69.xml"/><Relationship Id="rId1" Type="http://schemas.microsoft.com/office/2011/relationships/chartStyle" Target="style69.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_rels/chart70.xml.rels><?xml version="1.0" encoding="UTF-8" standalone="yes"?>
<Relationships xmlns="http://schemas.openxmlformats.org/package/2006/relationships"><Relationship Id="rId3" Type="http://schemas.openxmlformats.org/officeDocument/2006/relationships/package" Target="../embeddings/Microsoft_Excel_Worksheet69.xlsx"/><Relationship Id="rId2" Type="http://schemas.microsoft.com/office/2011/relationships/chartColorStyle" Target="colors70.xml"/><Relationship Id="rId1" Type="http://schemas.microsoft.com/office/2011/relationships/chartStyle" Target="style70.xml"/></Relationships>
</file>

<file path=ppt/charts/_rels/chart71.xml.rels><?xml version="1.0" encoding="UTF-8" standalone="yes"?>
<Relationships xmlns="http://schemas.openxmlformats.org/package/2006/relationships"><Relationship Id="rId3" Type="http://schemas.openxmlformats.org/officeDocument/2006/relationships/package" Target="../embeddings/Microsoft_Excel_Worksheet70.xlsx"/><Relationship Id="rId2" Type="http://schemas.microsoft.com/office/2011/relationships/chartColorStyle" Target="colors71.xml"/><Relationship Id="rId1" Type="http://schemas.microsoft.com/office/2011/relationships/chartStyle" Target="style71.xml"/></Relationships>
</file>

<file path=ppt/charts/_rels/chart72.xml.rels><?xml version="1.0" encoding="UTF-8" standalone="yes"?>
<Relationships xmlns="http://schemas.openxmlformats.org/package/2006/relationships"><Relationship Id="rId3" Type="http://schemas.openxmlformats.org/officeDocument/2006/relationships/package" Target="../embeddings/Microsoft_Excel_Worksheet71.xlsx"/><Relationship Id="rId2" Type="http://schemas.microsoft.com/office/2011/relationships/chartColorStyle" Target="colors72.xml"/><Relationship Id="rId1" Type="http://schemas.microsoft.com/office/2011/relationships/chartStyle" Target="style72.xml"/></Relationships>
</file>

<file path=ppt/charts/_rels/chart73.xml.rels><?xml version="1.0" encoding="UTF-8" standalone="yes"?>
<Relationships xmlns="http://schemas.openxmlformats.org/package/2006/relationships"><Relationship Id="rId3" Type="http://schemas.openxmlformats.org/officeDocument/2006/relationships/package" Target="../embeddings/Microsoft_Excel_Worksheet72.xlsx"/><Relationship Id="rId2" Type="http://schemas.microsoft.com/office/2011/relationships/chartColorStyle" Target="colors73.xml"/><Relationship Id="rId1" Type="http://schemas.microsoft.com/office/2011/relationships/chartStyle" Target="style73.xml"/></Relationships>
</file>

<file path=ppt/charts/_rels/chart74.xml.rels><?xml version="1.0" encoding="UTF-8" standalone="yes"?>
<Relationships xmlns="http://schemas.openxmlformats.org/package/2006/relationships"><Relationship Id="rId3" Type="http://schemas.openxmlformats.org/officeDocument/2006/relationships/package" Target="../embeddings/Microsoft_Excel_Worksheet73.xlsx"/><Relationship Id="rId2" Type="http://schemas.microsoft.com/office/2011/relationships/chartColorStyle" Target="colors74.xml"/><Relationship Id="rId1" Type="http://schemas.microsoft.com/office/2011/relationships/chartStyle" Target="style74.xml"/></Relationships>
</file>

<file path=ppt/charts/_rels/chart75.xml.rels><?xml version="1.0" encoding="UTF-8" standalone="yes"?>
<Relationships xmlns="http://schemas.openxmlformats.org/package/2006/relationships"><Relationship Id="rId3" Type="http://schemas.openxmlformats.org/officeDocument/2006/relationships/package" Target="../embeddings/Microsoft_Excel_Worksheet74.xlsx"/><Relationship Id="rId2" Type="http://schemas.microsoft.com/office/2011/relationships/chartColorStyle" Target="colors75.xml"/><Relationship Id="rId1" Type="http://schemas.microsoft.com/office/2011/relationships/chartStyle" Target="style75.xml"/></Relationships>
</file>

<file path=ppt/charts/_rels/chart76.xml.rels><?xml version="1.0" encoding="UTF-8" standalone="yes"?>
<Relationships xmlns="http://schemas.openxmlformats.org/package/2006/relationships"><Relationship Id="rId3" Type="http://schemas.openxmlformats.org/officeDocument/2006/relationships/package" Target="../embeddings/Microsoft_Excel_Worksheet75.xlsx"/><Relationship Id="rId2" Type="http://schemas.microsoft.com/office/2011/relationships/chartColorStyle" Target="colors76.xml"/><Relationship Id="rId1" Type="http://schemas.microsoft.com/office/2011/relationships/chartStyle" Target="style76.xml"/></Relationships>
</file>

<file path=ppt/charts/_rels/chart77.xml.rels><?xml version="1.0" encoding="UTF-8" standalone="yes"?>
<Relationships xmlns="http://schemas.openxmlformats.org/package/2006/relationships"><Relationship Id="rId3" Type="http://schemas.openxmlformats.org/officeDocument/2006/relationships/package" Target="../embeddings/Microsoft_Excel_Worksheet76.xlsx"/><Relationship Id="rId2" Type="http://schemas.microsoft.com/office/2011/relationships/chartColorStyle" Target="colors77.xml"/><Relationship Id="rId1" Type="http://schemas.microsoft.com/office/2011/relationships/chartStyle" Target="style77.xml"/></Relationships>
</file>

<file path=ppt/charts/_rels/chart78.xml.rels><?xml version="1.0" encoding="UTF-8" standalone="yes"?>
<Relationships xmlns="http://schemas.openxmlformats.org/package/2006/relationships"><Relationship Id="rId3" Type="http://schemas.openxmlformats.org/officeDocument/2006/relationships/package" Target="../embeddings/Microsoft_Excel_Worksheet77.xlsx"/><Relationship Id="rId2" Type="http://schemas.microsoft.com/office/2011/relationships/chartColorStyle" Target="colors78.xml"/><Relationship Id="rId1" Type="http://schemas.microsoft.com/office/2011/relationships/chartStyle" Target="style78.xml"/></Relationships>
</file>

<file path=ppt/charts/_rels/chart79.xml.rels><?xml version="1.0" encoding="UTF-8" standalone="yes"?>
<Relationships xmlns="http://schemas.openxmlformats.org/package/2006/relationships"><Relationship Id="rId3" Type="http://schemas.openxmlformats.org/officeDocument/2006/relationships/package" Target="../embeddings/Microsoft_Excel_Worksheet78.xlsx"/><Relationship Id="rId2" Type="http://schemas.microsoft.com/office/2011/relationships/chartColorStyle" Target="colors79.xml"/><Relationship Id="rId1" Type="http://schemas.microsoft.com/office/2011/relationships/chartStyle" Target="style79.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8.xml"/><Relationship Id="rId1" Type="http://schemas.microsoft.com/office/2011/relationships/chartStyle" Target="style8.xml"/></Relationships>
</file>

<file path=ppt/charts/_rels/chart80.xml.rels><?xml version="1.0" encoding="UTF-8" standalone="yes"?>
<Relationships xmlns="http://schemas.openxmlformats.org/package/2006/relationships"><Relationship Id="rId3" Type="http://schemas.openxmlformats.org/officeDocument/2006/relationships/package" Target="../embeddings/Microsoft_Excel_Worksheet79.xlsx"/><Relationship Id="rId2" Type="http://schemas.microsoft.com/office/2011/relationships/chartColorStyle" Target="colors80.xml"/><Relationship Id="rId1" Type="http://schemas.microsoft.com/office/2011/relationships/chartStyle" Target="style80.xml"/></Relationships>
</file>

<file path=ppt/charts/_rels/chart81.xml.rels><?xml version="1.0" encoding="UTF-8" standalone="yes"?>
<Relationships xmlns="http://schemas.openxmlformats.org/package/2006/relationships"><Relationship Id="rId3" Type="http://schemas.openxmlformats.org/officeDocument/2006/relationships/package" Target="../embeddings/Microsoft_Excel_Worksheet80.xlsx"/><Relationship Id="rId2" Type="http://schemas.microsoft.com/office/2011/relationships/chartColorStyle" Target="colors81.xml"/><Relationship Id="rId1" Type="http://schemas.microsoft.com/office/2011/relationships/chartStyle" Target="style81.xml"/></Relationships>
</file>

<file path=ppt/charts/_rels/chart82.xml.rels><?xml version="1.0" encoding="UTF-8" standalone="yes"?>
<Relationships xmlns="http://schemas.openxmlformats.org/package/2006/relationships"><Relationship Id="rId3" Type="http://schemas.openxmlformats.org/officeDocument/2006/relationships/package" Target="../embeddings/Microsoft_Excel_Worksheet81.xlsx"/><Relationship Id="rId2" Type="http://schemas.microsoft.com/office/2011/relationships/chartColorStyle" Target="colors82.xml"/><Relationship Id="rId1" Type="http://schemas.microsoft.com/office/2011/relationships/chartStyle" Target="style82.xml"/></Relationships>
</file>

<file path=ppt/charts/_rels/chart83.xml.rels><?xml version="1.0" encoding="UTF-8" standalone="yes"?>
<Relationships xmlns="http://schemas.openxmlformats.org/package/2006/relationships"><Relationship Id="rId3" Type="http://schemas.openxmlformats.org/officeDocument/2006/relationships/package" Target="../embeddings/Microsoft_Excel_Worksheet82.xlsx"/><Relationship Id="rId2" Type="http://schemas.microsoft.com/office/2011/relationships/chartColorStyle" Target="colors83.xml"/><Relationship Id="rId1" Type="http://schemas.microsoft.com/office/2011/relationships/chartStyle" Target="style83.xml"/></Relationships>
</file>

<file path=ppt/charts/_rels/chart84.xml.rels><?xml version="1.0" encoding="UTF-8" standalone="yes"?>
<Relationships xmlns="http://schemas.openxmlformats.org/package/2006/relationships"><Relationship Id="rId3" Type="http://schemas.openxmlformats.org/officeDocument/2006/relationships/package" Target="../embeddings/Microsoft_Excel_Worksheet83.xlsx"/><Relationship Id="rId2" Type="http://schemas.microsoft.com/office/2011/relationships/chartColorStyle" Target="colors84.xml"/><Relationship Id="rId1" Type="http://schemas.microsoft.com/office/2011/relationships/chartStyle" Target="style84.xml"/></Relationships>
</file>

<file path=ppt/charts/_rels/chart85.xml.rels><?xml version="1.0" encoding="UTF-8" standalone="yes"?>
<Relationships xmlns="http://schemas.openxmlformats.org/package/2006/relationships"><Relationship Id="rId3" Type="http://schemas.openxmlformats.org/officeDocument/2006/relationships/package" Target="../embeddings/Microsoft_Excel_Worksheet84.xlsx"/><Relationship Id="rId2" Type="http://schemas.microsoft.com/office/2011/relationships/chartColorStyle" Target="colors85.xml"/><Relationship Id="rId1" Type="http://schemas.microsoft.com/office/2011/relationships/chartStyle" Target="style85.xml"/></Relationships>
</file>

<file path=ppt/charts/_rels/chart86.xml.rels><?xml version="1.0" encoding="UTF-8" standalone="yes"?>
<Relationships xmlns="http://schemas.openxmlformats.org/package/2006/relationships"><Relationship Id="rId3" Type="http://schemas.openxmlformats.org/officeDocument/2006/relationships/package" Target="../embeddings/Microsoft_Excel_Worksheet85.xlsx"/><Relationship Id="rId2" Type="http://schemas.microsoft.com/office/2011/relationships/chartColorStyle" Target="colors86.xml"/><Relationship Id="rId1" Type="http://schemas.microsoft.com/office/2011/relationships/chartStyle" Target="style86.xml"/></Relationships>
</file>

<file path=ppt/charts/_rels/chart87.xml.rels><?xml version="1.0" encoding="UTF-8" standalone="yes"?>
<Relationships xmlns="http://schemas.openxmlformats.org/package/2006/relationships"><Relationship Id="rId3" Type="http://schemas.openxmlformats.org/officeDocument/2006/relationships/package" Target="../embeddings/Microsoft_Excel_Worksheet86.xlsx"/><Relationship Id="rId2" Type="http://schemas.microsoft.com/office/2011/relationships/chartColorStyle" Target="colors87.xml"/><Relationship Id="rId1" Type="http://schemas.microsoft.com/office/2011/relationships/chartStyle" Target="style87.xml"/></Relationships>
</file>

<file path=ppt/charts/_rels/chart88.xml.rels><?xml version="1.0" encoding="UTF-8" standalone="yes"?>
<Relationships xmlns="http://schemas.openxmlformats.org/package/2006/relationships"><Relationship Id="rId3" Type="http://schemas.openxmlformats.org/officeDocument/2006/relationships/package" Target="../embeddings/Microsoft_Excel_Worksheet87.xlsx"/><Relationship Id="rId2" Type="http://schemas.microsoft.com/office/2011/relationships/chartColorStyle" Target="colors88.xml"/><Relationship Id="rId1" Type="http://schemas.microsoft.com/office/2011/relationships/chartStyle" Target="style88.xml"/></Relationships>
</file>

<file path=ppt/charts/_rels/chart89.xml.rels><?xml version="1.0" encoding="UTF-8" standalone="yes"?>
<Relationships xmlns="http://schemas.openxmlformats.org/package/2006/relationships"><Relationship Id="rId3" Type="http://schemas.openxmlformats.org/officeDocument/2006/relationships/package" Target="../embeddings/Microsoft_Excel_Worksheet88.xlsx"/><Relationship Id="rId2" Type="http://schemas.microsoft.com/office/2011/relationships/chartColorStyle" Target="colors89.xml"/><Relationship Id="rId1" Type="http://schemas.microsoft.com/office/2011/relationships/chartStyle" Target="style89.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microsoft.com/office/2011/relationships/chartColorStyle" Target="colors9.xml"/><Relationship Id="rId1" Type="http://schemas.microsoft.com/office/2011/relationships/chartStyle" Target="style9.xml"/></Relationships>
</file>

<file path=ppt/charts/_rels/chart90.xml.rels><?xml version="1.0" encoding="UTF-8" standalone="yes"?>
<Relationships xmlns="http://schemas.openxmlformats.org/package/2006/relationships"><Relationship Id="rId3" Type="http://schemas.openxmlformats.org/officeDocument/2006/relationships/package" Target="../embeddings/Microsoft_Excel_Worksheet89.xlsx"/><Relationship Id="rId2" Type="http://schemas.microsoft.com/office/2011/relationships/chartColorStyle" Target="colors90.xml"/><Relationship Id="rId1" Type="http://schemas.microsoft.com/office/2011/relationships/chartStyle" Target="style90.xml"/></Relationships>
</file>

<file path=ppt/charts/_rels/chart91.xml.rels><?xml version="1.0" encoding="UTF-8" standalone="yes"?>
<Relationships xmlns="http://schemas.openxmlformats.org/package/2006/relationships"><Relationship Id="rId3" Type="http://schemas.openxmlformats.org/officeDocument/2006/relationships/package" Target="../embeddings/Microsoft_Excel_Worksheet90.xlsx"/><Relationship Id="rId2" Type="http://schemas.microsoft.com/office/2011/relationships/chartColorStyle" Target="colors91.xml"/><Relationship Id="rId1" Type="http://schemas.microsoft.com/office/2011/relationships/chartStyle" Target="style91.xml"/></Relationships>
</file>

<file path=ppt/charts/_rels/chart92.xml.rels><?xml version="1.0" encoding="UTF-8" standalone="yes"?>
<Relationships xmlns="http://schemas.openxmlformats.org/package/2006/relationships"><Relationship Id="rId3" Type="http://schemas.openxmlformats.org/officeDocument/2006/relationships/package" Target="../embeddings/Microsoft_Excel_Worksheet91.xlsx"/><Relationship Id="rId2" Type="http://schemas.microsoft.com/office/2011/relationships/chartColorStyle" Target="colors92.xml"/><Relationship Id="rId1" Type="http://schemas.microsoft.com/office/2011/relationships/chartStyle" Target="style92.xml"/></Relationships>
</file>

<file path=ppt/charts/_rels/chart93.xml.rels><?xml version="1.0" encoding="UTF-8" standalone="yes"?>
<Relationships xmlns="http://schemas.openxmlformats.org/package/2006/relationships"><Relationship Id="rId3" Type="http://schemas.openxmlformats.org/officeDocument/2006/relationships/package" Target="../embeddings/Microsoft_Excel_Worksheet92.xlsx"/><Relationship Id="rId2" Type="http://schemas.microsoft.com/office/2011/relationships/chartColorStyle" Target="colors93.xml"/><Relationship Id="rId1" Type="http://schemas.microsoft.com/office/2011/relationships/chartStyle" Target="style93.xml"/></Relationships>
</file>

<file path=ppt/charts/_rels/chart94.xml.rels><?xml version="1.0" encoding="UTF-8" standalone="yes"?>
<Relationships xmlns="http://schemas.openxmlformats.org/package/2006/relationships"><Relationship Id="rId3" Type="http://schemas.openxmlformats.org/officeDocument/2006/relationships/package" Target="../embeddings/Microsoft_Excel_Worksheet93.xlsx"/><Relationship Id="rId2" Type="http://schemas.microsoft.com/office/2011/relationships/chartColorStyle" Target="colors94.xml"/><Relationship Id="rId1" Type="http://schemas.microsoft.com/office/2011/relationships/chartStyle" Target="style94.xml"/></Relationships>
</file>

<file path=ppt/charts/_rels/chart95.xml.rels><?xml version="1.0" encoding="UTF-8" standalone="yes"?>
<Relationships xmlns="http://schemas.openxmlformats.org/package/2006/relationships"><Relationship Id="rId3" Type="http://schemas.openxmlformats.org/officeDocument/2006/relationships/package" Target="../embeddings/Microsoft_Excel_Worksheet94.xlsx"/><Relationship Id="rId2" Type="http://schemas.microsoft.com/office/2011/relationships/chartColorStyle" Target="colors95.xml"/><Relationship Id="rId1" Type="http://schemas.microsoft.com/office/2011/relationships/chartStyle" Target="style95.xml"/></Relationships>
</file>

<file path=ppt/charts/_rels/chart96.xml.rels><?xml version="1.0" encoding="UTF-8" standalone="yes"?>
<Relationships xmlns="http://schemas.openxmlformats.org/package/2006/relationships"><Relationship Id="rId3" Type="http://schemas.openxmlformats.org/officeDocument/2006/relationships/package" Target="../embeddings/Microsoft_Excel_Worksheet95.xlsx"/><Relationship Id="rId2" Type="http://schemas.microsoft.com/office/2011/relationships/chartColorStyle" Target="colors96.xml"/><Relationship Id="rId1" Type="http://schemas.microsoft.com/office/2011/relationships/chartStyle" Target="style96.xml"/></Relationships>
</file>

<file path=ppt/charts/_rels/chart97.xml.rels><?xml version="1.0" encoding="UTF-8" standalone="yes"?>
<Relationships xmlns="http://schemas.openxmlformats.org/package/2006/relationships"><Relationship Id="rId3" Type="http://schemas.openxmlformats.org/officeDocument/2006/relationships/package" Target="../embeddings/Microsoft_Excel_Worksheet96.xlsx"/><Relationship Id="rId2" Type="http://schemas.microsoft.com/office/2011/relationships/chartColorStyle" Target="colors97.xml"/><Relationship Id="rId1" Type="http://schemas.microsoft.com/office/2011/relationships/chartStyle" Target="style97.xml"/></Relationships>
</file>

<file path=ppt/charts/_rels/chart98.xml.rels><?xml version="1.0" encoding="UTF-8" standalone="yes"?>
<Relationships xmlns="http://schemas.openxmlformats.org/package/2006/relationships"><Relationship Id="rId3" Type="http://schemas.openxmlformats.org/officeDocument/2006/relationships/package" Target="../embeddings/Microsoft_Excel_Worksheet97.xlsx"/><Relationship Id="rId2" Type="http://schemas.microsoft.com/office/2011/relationships/chartColorStyle" Target="colors98.xml"/><Relationship Id="rId1" Type="http://schemas.microsoft.com/office/2011/relationships/chartStyle" Target="style98.xml"/></Relationships>
</file>

<file path=ppt/charts/_rels/chart99.xml.rels><?xml version="1.0" encoding="UTF-8" standalone="yes"?>
<Relationships xmlns="http://schemas.openxmlformats.org/package/2006/relationships"><Relationship Id="rId3" Type="http://schemas.openxmlformats.org/officeDocument/2006/relationships/package" Target="../embeddings/Microsoft_Excel_Worksheet98.xlsx"/><Relationship Id="rId2" Type="http://schemas.microsoft.com/office/2011/relationships/chartColorStyle" Target="colors99.xml"/><Relationship Id="rId1" Type="http://schemas.microsoft.com/office/2011/relationships/chartStyle" Target="style9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title>
      <c:tx>
        <c:rich>
          <a:bodyPr rot="0" spcFirstLastPara="1" vertOverflow="ellipsis" vert="horz" wrap="square" anchor="ctr" anchorCtr="1"/>
          <a:lstStyle/>
          <a:p>
            <a:pPr>
              <a:defRPr sz="1200" b="0" i="0" u="none" strike="noStrike" kern="1200" spc="0" baseline="0">
                <a:solidFill>
                  <a:schemeClr val="dk1"/>
                </a:solidFill>
                <a:latin typeface="+mn-lt"/>
                <a:ea typeface="+mn-ea"/>
                <a:cs typeface="+mn-cs"/>
              </a:defRPr>
            </a:pPr>
            <a:r>
              <a:rPr lang="en-US" sz="1200" dirty="0">
                <a:latin typeface="Open Sans" panose="020B0606030504020204" pitchFamily="34" charset="0"/>
                <a:ea typeface="Open Sans" panose="020B0606030504020204" pitchFamily="34" charset="0"/>
                <a:cs typeface="Open Sans" panose="020B0606030504020204" pitchFamily="34" charset="0"/>
              </a:rPr>
              <a:t>Queries</a:t>
            </a:r>
            <a:r>
              <a:rPr lang="en-US" sz="1200" baseline="0" dirty="0"/>
              <a:t> </a:t>
            </a:r>
            <a:r>
              <a:rPr lang="en-US" sz="1200" baseline="0" dirty="0">
                <a:latin typeface="Open Sans" panose="020B0606030504020204" pitchFamily="34" charset="0"/>
                <a:ea typeface="Open Sans" panose="020B0606030504020204" pitchFamily="34" charset="0"/>
                <a:cs typeface="Open Sans" panose="020B0606030504020204" pitchFamily="34" charset="0"/>
              </a:rPr>
              <a:t>per day</a:t>
            </a:r>
            <a:endParaRPr lang="en-US" sz="1200" dirty="0">
              <a:latin typeface="Open Sans" panose="020B0606030504020204" pitchFamily="34" charset="0"/>
              <a:ea typeface="Open Sans" panose="020B0606030504020204" pitchFamily="34" charset="0"/>
              <a:cs typeface="Open Sans" panose="020B0606030504020204" pitchFamily="34" charset="0"/>
            </a:endParaRPr>
          </a:p>
        </c:rich>
      </c:tx>
      <c:overlay val="0"/>
      <c:spPr>
        <a:noFill/>
        <a:ln>
          <a:noFill/>
        </a:ln>
        <a:effectLst/>
      </c:spPr>
      <c:txPr>
        <a:bodyPr rot="0" spcFirstLastPara="1" vertOverflow="ellipsis" vert="horz" wrap="square" anchor="ctr" anchorCtr="1"/>
        <a:lstStyle/>
        <a:p>
          <a:pPr>
            <a:defRPr sz="1200" b="0" i="0" u="none" strike="noStrike" kern="1200" spc="0" baseline="0">
              <a:solidFill>
                <a:schemeClr val="dk1"/>
              </a:solidFill>
              <a:latin typeface="+mn-lt"/>
              <a:ea typeface="+mn-ea"/>
              <a:cs typeface="+mn-cs"/>
            </a:defRPr>
          </a:pPr>
          <a:endParaRPr lang="en-US"/>
        </a:p>
      </c:txPr>
    </c:title>
    <c:autoTitleDeleted val="0"/>
    <c:plotArea>
      <c:layout/>
      <c:lineChart>
        <c:grouping val="standard"/>
        <c:varyColors val="0"/>
        <c:ser>
          <c:idx val="0"/>
          <c:order val="0"/>
          <c:tx>
            <c:strRef>
              <c:f>Sheet1!$B$1</c:f>
              <c:strCache>
                <c:ptCount val="1"/>
                <c:pt idx="0">
                  <c:v>query_count</c:v>
                </c:pt>
              </c:strCache>
            </c:strRef>
          </c:tx>
          <c:spPr>
            <a:ln w="28575" cap="rnd">
              <a:solidFill>
                <a:schemeClr val="dk1">
                  <a:tint val="88500"/>
                </a:schemeClr>
              </a:solidFill>
              <a:round/>
            </a:ln>
            <a:effectLst/>
          </c:spPr>
          <c:marker>
            <c:symbol val="circle"/>
            <c:size val="5"/>
            <c:spPr>
              <a:solidFill>
                <a:schemeClr val="dk1">
                  <a:tint val="88500"/>
                </a:schemeClr>
              </a:solidFill>
              <a:ln w="9525">
                <a:solidFill>
                  <a:schemeClr val="dk1">
                    <a:tint val="88500"/>
                  </a:schemeClr>
                </a:solidFill>
              </a:ln>
              <a:effectLst/>
            </c:spPr>
          </c:marker>
          <c:cat>
            <c:numRef>
              <c:f>Sheet1!$A$2:$A$94</c:f>
              <c:numCache>
                <c:formatCode>m/d/yy</c:formatCode>
                <c:ptCount val="93"/>
                <c:pt idx="0">
                  <c:v>45444</c:v>
                </c:pt>
                <c:pt idx="1">
                  <c:v>45445</c:v>
                </c:pt>
                <c:pt idx="2">
                  <c:v>45446</c:v>
                </c:pt>
                <c:pt idx="3">
                  <c:v>45447</c:v>
                </c:pt>
                <c:pt idx="4">
                  <c:v>45448</c:v>
                </c:pt>
                <c:pt idx="5">
                  <c:v>45449</c:v>
                </c:pt>
                <c:pt idx="6">
                  <c:v>45450</c:v>
                </c:pt>
                <c:pt idx="7">
                  <c:v>45451</c:v>
                </c:pt>
                <c:pt idx="8">
                  <c:v>45452</c:v>
                </c:pt>
                <c:pt idx="9">
                  <c:v>45453</c:v>
                </c:pt>
                <c:pt idx="10">
                  <c:v>45454</c:v>
                </c:pt>
                <c:pt idx="11">
                  <c:v>45455</c:v>
                </c:pt>
                <c:pt idx="12">
                  <c:v>45456</c:v>
                </c:pt>
                <c:pt idx="13">
                  <c:v>45457</c:v>
                </c:pt>
                <c:pt idx="14">
                  <c:v>45458</c:v>
                </c:pt>
                <c:pt idx="15">
                  <c:v>45459</c:v>
                </c:pt>
                <c:pt idx="16">
                  <c:v>45460</c:v>
                </c:pt>
                <c:pt idx="17">
                  <c:v>45461</c:v>
                </c:pt>
                <c:pt idx="18">
                  <c:v>45462</c:v>
                </c:pt>
                <c:pt idx="19">
                  <c:v>45463</c:v>
                </c:pt>
                <c:pt idx="20">
                  <c:v>45464</c:v>
                </c:pt>
                <c:pt idx="21">
                  <c:v>45465</c:v>
                </c:pt>
                <c:pt idx="22">
                  <c:v>45466</c:v>
                </c:pt>
                <c:pt idx="23">
                  <c:v>45467</c:v>
                </c:pt>
                <c:pt idx="24">
                  <c:v>45468</c:v>
                </c:pt>
                <c:pt idx="25">
                  <c:v>45469</c:v>
                </c:pt>
                <c:pt idx="26">
                  <c:v>45470</c:v>
                </c:pt>
                <c:pt idx="27">
                  <c:v>45471</c:v>
                </c:pt>
                <c:pt idx="28">
                  <c:v>45472</c:v>
                </c:pt>
                <c:pt idx="29">
                  <c:v>45473</c:v>
                </c:pt>
                <c:pt idx="30">
                  <c:v>45474</c:v>
                </c:pt>
                <c:pt idx="31">
                  <c:v>45475</c:v>
                </c:pt>
                <c:pt idx="32">
                  <c:v>45476</c:v>
                </c:pt>
                <c:pt idx="33">
                  <c:v>45477</c:v>
                </c:pt>
                <c:pt idx="34">
                  <c:v>45478</c:v>
                </c:pt>
                <c:pt idx="35">
                  <c:v>45479</c:v>
                </c:pt>
                <c:pt idx="36">
                  <c:v>45480</c:v>
                </c:pt>
                <c:pt idx="37">
                  <c:v>45481</c:v>
                </c:pt>
                <c:pt idx="38">
                  <c:v>45482</c:v>
                </c:pt>
                <c:pt idx="39">
                  <c:v>45483</c:v>
                </c:pt>
                <c:pt idx="40">
                  <c:v>45484</c:v>
                </c:pt>
                <c:pt idx="41">
                  <c:v>45485</c:v>
                </c:pt>
                <c:pt idx="42">
                  <c:v>45486</c:v>
                </c:pt>
                <c:pt idx="43">
                  <c:v>45487</c:v>
                </c:pt>
                <c:pt idx="44">
                  <c:v>45488</c:v>
                </c:pt>
                <c:pt idx="45">
                  <c:v>45489</c:v>
                </c:pt>
                <c:pt idx="46">
                  <c:v>45490</c:v>
                </c:pt>
                <c:pt idx="47">
                  <c:v>45491</c:v>
                </c:pt>
                <c:pt idx="48">
                  <c:v>45492</c:v>
                </c:pt>
                <c:pt idx="49">
                  <c:v>45493</c:v>
                </c:pt>
                <c:pt idx="50">
                  <c:v>45494</c:v>
                </c:pt>
                <c:pt idx="51">
                  <c:v>45495</c:v>
                </c:pt>
                <c:pt idx="52">
                  <c:v>45496</c:v>
                </c:pt>
                <c:pt idx="53">
                  <c:v>45497</c:v>
                </c:pt>
                <c:pt idx="54">
                  <c:v>45498</c:v>
                </c:pt>
                <c:pt idx="55">
                  <c:v>45499</c:v>
                </c:pt>
                <c:pt idx="56">
                  <c:v>45500</c:v>
                </c:pt>
                <c:pt idx="57">
                  <c:v>45501</c:v>
                </c:pt>
                <c:pt idx="58">
                  <c:v>45502</c:v>
                </c:pt>
                <c:pt idx="59">
                  <c:v>45503</c:v>
                </c:pt>
                <c:pt idx="60">
                  <c:v>45504</c:v>
                </c:pt>
                <c:pt idx="61">
                  <c:v>45505</c:v>
                </c:pt>
                <c:pt idx="62">
                  <c:v>45506</c:v>
                </c:pt>
                <c:pt idx="63">
                  <c:v>45507</c:v>
                </c:pt>
                <c:pt idx="64">
                  <c:v>45508</c:v>
                </c:pt>
                <c:pt idx="65">
                  <c:v>45509</c:v>
                </c:pt>
                <c:pt idx="66">
                  <c:v>45510</c:v>
                </c:pt>
                <c:pt idx="67">
                  <c:v>45511</c:v>
                </c:pt>
                <c:pt idx="68">
                  <c:v>45512</c:v>
                </c:pt>
                <c:pt idx="69">
                  <c:v>45513</c:v>
                </c:pt>
                <c:pt idx="70">
                  <c:v>45514</c:v>
                </c:pt>
                <c:pt idx="71">
                  <c:v>45515</c:v>
                </c:pt>
                <c:pt idx="72">
                  <c:v>45516</c:v>
                </c:pt>
                <c:pt idx="73">
                  <c:v>45517</c:v>
                </c:pt>
                <c:pt idx="74">
                  <c:v>45518</c:v>
                </c:pt>
                <c:pt idx="75">
                  <c:v>45519</c:v>
                </c:pt>
                <c:pt idx="76">
                  <c:v>45520</c:v>
                </c:pt>
                <c:pt idx="77">
                  <c:v>45521</c:v>
                </c:pt>
                <c:pt idx="78">
                  <c:v>45522</c:v>
                </c:pt>
                <c:pt idx="79">
                  <c:v>45523</c:v>
                </c:pt>
                <c:pt idx="80">
                  <c:v>45524</c:v>
                </c:pt>
                <c:pt idx="81">
                  <c:v>45525</c:v>
                </c:pt>
                <c:pt idx="82">
                  <c:v>45526</c:v>
                </c:pt>
                <c:pt idx="83">
                  <c:v>45527</c:v>
                </c:pt>
                <c:pt idx="84">
                  <c:v>45528</c:v>
                </c:pt>
                <c:pt idx="85">
                  <c:v>45529</c:v>
                </c:pt>
                <c:pt idx="86">
                  <c:v>45530</c:v>
                </c:pt>
                <c:pt idx="87">
                  <c:v>45531</c:v>
                </c:pt>
                <c:pt idx="88">
                  <c:v>45532</c:v>
                </c:pt>
                <c:pt idx="89">
                  <c:v>45533</c:v>
                </c:pt>
                <c:pt idx="90">
                  <c:v>45534</c:v>
                </c:pt>
                <c:pt idx="91">
                  <c:v>45535</c:v>
                </c:pt>
                <c:pt idx="92">
                  <c:v>45536</c:v>
                </c:pt>
              </c:numCache>
            </c:numRef>
          </c:cat>
          <c:val>
            <c:numRef>
              <c:f>Sheet1!$B$2:$B$94</c:f>
              <c:numCache>
                <c:formatCode>General</c:formatCode>
                <c:ptCount val="93"/>
                <c:pt idx="0">
                  <c:v>9</c:v>
                </c:pt>
                <c:pt idx="1">
                  <c:v>6</c:v>
                </c:pt>
                <c:pt idx="2">
                  <c:v>7</c:v>
                </c:pt>
                <c:pt idx="3">
                  <c:v>9</c:v>
                </c:pt>
                <c:pt idx="4">
                  <c:v>4</c:v>
                </c:pt>
                <c:pt idx="5">
                  <c:v>7</c:v>
                </c:pt>
                <c:pt idx="6">
                  <c:v>9</c:v>
                </c:pt>
                <c:pt idx="7">
                  <c:v>8</c:v>
                </c:pt>
                <c:pt idx="8">
                  <c:v>7</c:v>
                </c:pt>
                <c:pt idx="9">
                  <c:v>4</c:v>
                </c:pt>
                <c:pt idx="10">
                  <c:v>5</c:v>
                </c:pt>
                <c:pt idx="11">
                  <c:v>4</c:v>
                </c:pt>
                <c:pt idx="12">
                  <c:v>7</c:v>
                </c:pt>
                <c:pt idx="13">
                  <c:v>7</c:v>
                </c:pt>
                <c:pt idx="14">
                  <c:v>5</c:v>
                </c:pt>
                <c:pt idx="15">
                  <c:v>5</c:v>
                </c:pt>
                <c:pt idx="16">
                  <c:v>5</c:v>
                </c:pt>
                <c:pt idx="17">
                  <c:v>6</c:v>
                </c:pt>
                <c:pt idx="18">
                  <c:v>9</c:v>
                </c:pt>
                <c:pt idx="19">
                  <c:v>8</c:v>
                </c:pt>
                <c:pt idx="20">
                  <c:v>7</c:v>
                </c:pt>
                <c:pt idx="21">
                  <c:v>4</c:v>
                </c:pt>
                <c:pt idx="22">
                  <c:v>5</c:v>
                </c:pt>
                <c:pt idx="23">
                  <c:v>8</c:v>
                </c:pt>
                <c:pt idx="24">
                  <c:v>9</c:v>
                </c:pt>
                <c:pt idx="25">
                  <c:v>9</c:v>
                </c:pt>
                <c:pt idx="26">
                  <c:v>6</c:v>
                </c:pt>
                <c:pt idx="27">
                  <c:v>6</c:v>
                </c:pt>
                <c:pt idx="28">
                  <c:v>7</c:v>
                </c:pt>
                <c:pt idx="29">
                  <c:v>5</c:v>
                </c:pt>
                <c:pt idx="30">
                  <c:v>8</c:v>
                </c:pt>
                <c:pt idx="31">
                  <c:v>7</c:v>
                </c:pt>
                <c:pt idx="32">
                  <c:v>10</c:v>
                </c:pt>
                <c:pt idx="33">
                  <c:v>5</c:v>
                </c:pt>
                <c:pt idx="34">
                  <c:v>10</c:v>
                </c:pt>
                <c:pt idx="35">
                  <c:v>7</c:v>
                </c:pt>
                <c:pt idx="36">
                  <c:v>7</c:v>
                </c:pt>
                <c:pt idx="37">
                  <c:v>11</c:v>
                </c:pt>
                <c:pt idx="38">
                  <c:v>7</c:v>
                </c:pt>
                <c:pt idx="39">
                  <c:v>9</c:v>
                </c:pt>
                <c:pt idx="40">
                  <c:v>6</c:v>
                </c:pt>
                <c:pt idx="41">
                  <c:v>21</c:v>
                </c:pt>
                <c:pt idx="42">
                  <c:v>11</c:v>
                </c:pt>
                <c:pt idx="43">
                  <c:v>16</c:v>
                </c:pt>
                <c:pt idx="44">
                  <c:v>17</c:v>
                </c:pt>
                <c:pt idx="45">
                  <c:v>20</c:v>
                </c:pt>
                <c:pt idx="46">
                  <c:v>17</c:v>
                </c:pt>
                <c:pt idx="47">
                  <c:v>12</c:v>
                </c:pt>
                <c:pt idx="48">
                  <c:v>17</c:v>
                </c:pt>
                <c:pt idx="49">
                  <c:v>20</c:v>
                </c:pt>
                <c:pt idx="50">
                  <c:v>23</c:v>
                </c:pt>
                <c:pt idx="51">
                  <c:v>23</c:v>
                </c:pt>
                <c:pt idx="52">
                  <c:v>21</c:v>
                </c:pt>
                <c:pt idx="53">
                  <c:v>15</c:v>
                </c:pt>
                <c:pt idx="54">
                  <c:v>19</c:v>
                </c:pt>
                <c:pt idx="55">
                  <c:v>22</c:v>
                </c:pt>
                <c:pt idx="56">
                  <c:v>21</c:v>
                </c:pt>
                <c:pt idx="57">
                  <c:v>29</c:v>
                </c:pt>
                <c:pt idx="58">
                  <c:v>28</c:v>
                </c:pt>
                <c:pt idx="59">
                  <c:v>26</c:v>
                </c:pt>
                <c:pt idx="60">
                  <c:v>19</c:v>
                </c:pt>
                <c:pt idx="61">
                  <c:v>29</c:v>
                </c:pt>
                <c:pt idx="62">
                  <c:v>33</c:v>
                </c:pt>
                <c:pt idx="63">
                  <c:v>37</c:v>
                </c:pt>
                <c:pt idx="64">
                  <c:v>38</c:v>
                </c:pt>
                <c:pt idx="65">
                  <c:v>40</c:v>
                </c:pt>
                <c:pt idx="66">
                  <c:v>20</c:v>
                </c:pt>
                <c:pt idx="67">
                  <c:v>22</c:v>
                </c:pt>
                <c:pt idx="68">
                  <c:v>40</c:v>
                </c:pt>
                <c:pt idx="69">
                  <c:v>29</c:v>
                </c:pt>
                <c:pt idx="70">
                  <c:v>30</c:v>
                </c:pt>
                <c:pt idx="71">
                  <c:v>48</c:v>
                </c:pt>
                <c:pt idx="72">
                  <c:v>27</c:v>
                </c:pt>
                <c:pt idx="73">
                  <c:v>39</c:v>
                </c:pt>
                <c:pt idx="74">
                  <c:v>29</c:v>
                </c:pt>
                <c:pt idx="75">
                  <c:v>41</c:v>
                </c:pt>
                <c:pt idx="76">
                  <c:v>42</c:v>
                </c:pt>
                <c:pt idx="77">
                  <c:v>26</c:v>
                </c:pt>
                <c:pt idx="78">
                  <c:v>27</c:v>
                </c:pt>
                <c:pt idx="79">
                  <c:v>25</c:v>
                </c:pt>
                <c:pt idx="80">
                  <c:v>26</c:v>
                </c:pt>
                <c:pt idx="81">
                  <c:v>37</c:v>
                </c:pt>
                <c:pt idx="82">
                  <c:v>35</c:v>
                </c:pt>
                <c:pt idx="83">
                  <c:v>21</c:v>
                </c:pt>
                <c:pt idx="84">
                  <c:v>29</c:v>
                </c:pt>
                <c:pt idx="85">
                  <c:v>33</c:v>
                </c:pt>
                <c:pt idx="86">
                  <c:v>45</c:v>
                </c:pt>
                <c:pt idx="87">
                  <c:v>36</c:v>
                </c:pt>
                <c:pt idx="88">
                  <c:v>23</c:v>
                </c:pt>
                <c:pt idx="89">
                  <c:v>26</c:v>
                </c:pt>
                <c:pt idx="90">
                  <c:v>18</c:v>
                </c:pt>
                <c:pt idx="91">
                  <c:v>44</c:v>
                </c:pt>
                <c:pt idx="92">
                  <c:v>40</c:v>
                </c:pt>
              </c:numCache>
            </c:numRef>
          </c:val>
          <c:smooth val="0"/>
          <c:extLst>
            <c:ext xmlns:c16="http://schemas.microsoft.com/office/drawing/2014/chart" uri="{C3380CC4-5D6E-409C-BE32-E72D297353CC}">
              <c16:uniqueId val="{00000000-BAAA-9D40-81CD-5F82034C6D34}"/>
            </c:ext>
          </c:extLst>
        </c:ser>
        <c:dLbls>
          <c:showLegendKey val="0"/>
          <c:showVal val="0"/>
          <c:showCatName val="0"/>
          <c:showSerName val="0"/>
          <c:showPercent val="0"/>
          <c:showBubbleSize val="0"/>
        </c:dLbls>
        <c:marker val="1"/>
        <c:smooth val="0"/>
        <c:axId val="1438291119"/>
        <c:axId val="1591057823"/>
      </c:lineChart>
      <c:dateAx>
        <c:axId val="1438291119"/>
        <c:scaling>
          <c:orientation val="minMax"/>
        </c:scaling>
        <c:delete val="0"/>
        <c:axPos val="b"/>
        <c:numFmt formatCode="m/d/yy"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dk1"/>
                </a:solidFill>
                <a:latin typeface="Open Sans" panose="020B0606030504020204" pitchFamily="34" charset="0"/>
                <a:ea typeface="Open Sans" panose="020B0606030504020204" pitchFamily="34" charset="0"/>
                <a:cs typeface="Open Sans" panose="020B0606030504020204" pitchFamily="34" charset="0"/>
              </a:defRPr>
            </a:pPr>
            <a:endParaRPr lang="en-US"/>
          </a:p>
        </c:txPr>
        <c:crossAx val="1591057823"/>
        <c:crosses val="autoZero"/>
        <c:auto val="1"/>
        <c:lblOffset val="100"/>
        <c:baseTimeUnit val="days"/>
      </c:dateAx>
      <c:valAx>
        <c:axId val="1591057823"/>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dk1"/>
                </a:solidFill>
                <a:latin typeface="+mn-lt"/>
                <a:ea typeface="+mn-ea"/>
                <a:cs typeface="+mn-cs"/>
              </a:defRPr>
            </a:pPr>
            <a:endParaRPr lang="en-US"/>
          </a:p>
        </c:txPr>
        <c:crossAx val="1438291119"/>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w="25400" cap="flat" cmpd="sng" algn="ctr">
      <a:solidFill>
        <a:schemeClr val="dk1"/>
      </a:solidFill>
      <a:prstDash val="solid"/>
    </a:ln>
    <a:effectLst/>
  </c:spPr>
  <c:txPr>
    <a:bodyPr/>
    <a:lstStyle/>
    <a:p>
      <a:pPr>
        <a:defRPr>
          <a:solidFill>
            <a:schemeClr val="dk1"/>
          </a:solidFill>
          <a:latin typeface="+mn-lt"/>
          <a:ea typeface="+mn-ea"/>
          <a:cs typeface="+mn-cs"/>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sz="1200" dirty="0">
                <a:latin typeface="Open Sans" panose="020B0606030504020204" pitchFamily="34" charset="0"/>
                <a:ea typeface="Open Sans" panose="020B0606030504020204" pitchFamily="34" charset="0"/>
                <a:cs typeface="Open Sans" panose="020B0606030504020204" pitchFamily="34" charset="0"/>
              </a:rPr>
              <a:t>Queries per day</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Sheet1!$B$1</c:f>
              <c:strCache>
                <c:ptCount val="1"/>
                <c:pt idx="0">
                  <c:v>Queries per day</c:v>
                </c:pt>
              </c:strCache>
            </c:strRef>
          </c:tx>
          <c:spPr>
            <a:ln w="28575" cap="rnd">
              <a:solidFill>
                <a:schemeClr val="dk1">
                  <a:tint val="88500"/>
                </a:schemeClr>
              </a:solidFill>
              <a:round/>
            </a:ln>
            <a:effectLst/>
          </c:spPr>
          <c:marker>
            <c:symbol val="circle"/>
            <c:size val="5"/>
            <c:spPr>
              <a:solidFill>
                <a:schemeClr val="dk1">
                  <a:tint val="88500"/>
                </a:schemeClr>
              </a:solidFill>
              <a:ln w="9525">
                <a:solidFill>
                  <a:schemeClr val="dk1">
                    <a:tint val="88500"/>
                  </a:schemeClr>
                </a:solidFill>
              </a:ln>
              <a:effectLst/>
            </c:spPr>
          </c:marker>
          <c:cat>
            <c:numRef>
              <c:f>Sheet1!$A$2:$A$94</c:f>
              <c:numCache>
                <c:formatCode>m/d/yy</c:formatCode>
                <c:ptCount val="93"/>
                <c:pt idx="0">
                  <c:v>45444</c:v>
                </c:pt>
                <c:pt idx="1">
                  <c:v>45445</c:v>
                </c:pt>
                <c:pt idx="2">
                  <c:v>45446</c:v>
                </c:pt>
                <c:pt idx="3">
                  <c:v>45447</c:v>
                </c:pt>
                <c:pt idx="4">
                  <c:v>45448</c:v>
                </c:pt>
                <c:pt idx="5">
                  <c:v>45449</c:v>
                </c:pt>
                <c:pt idx="6">
                  <c:v>45450</c:v>
                </c:pt>
                <c:pt idx="7">
                  <c:v>45451</c:v>
                </c:pt>
                <c:pt idx="8">
                  <c:v>45452</c:v>
                </c:pt>
                <c:pt idx="9">
                  <c:v>45453</c:v>
                </c:pt>
                <c:pt idx="10">
                  <c:v>45454</c:v>
                </c:pt>
                <c:pt idx="11">
                  <c:v>45455</c:v>
                </c:pt>
                <c:pt idx="12">
                  <c:v>45456</c:v>
                </c:pt>
                <c:pt idx="13">
                  <c:v>45457</c:v>
                </c:pt>
                <c:pt idx="14">
                  <c:v>45458</c:v>
                </c:pt>
                <c:pt idx="15">
                  <c:v>45459</c:v>
                </c:pt>
                <c:pt idx="16">
                  <c:v>45460</c:v>
                </c:pt>
                <c:pt idx="17">
                  <c:v>45461</c:v>
                </c:pt>
                <c:pt idx="18">
                  <c:v>45462</c:v>
                </c:pt>
                <c:pt idx="19">
                  <c:v>45463</c:v>
                </c:pt>
                <c:pt idx="20">
                  <c:v>45464</c:v>
                </c:pt>
                <c:pt idx="21">
                  <c:v>45465</c:v>
                </c:pt>
                <c:pt idx="22">
                  <c:v>45466</c:v>
                </c:pt>
                <c:pt idx="23">
                  <c:v>45467</c:v>
                </c:pt>
                <c:pt idx="24">
                  <c:v>45468</c:v>
                </c:pt>
                <c:pt idx="25">
                  <c:v>45469</c:v>
                </c:pt>
                <c:pt idx="26">
                  <c:v>45470</c:v>
                </c:pt>
                <c:pt idx="27">
                  <c:v>45471</c:v>
                </c:pt>
                <c:pt idx="28">
                  <c:v>45472</c:v>
                </c:pt>
                <c:pt idx="29">
                  <c:v>45473</c:v>
                </c:pt>
                <c:pt idx="30">
                  <c:v>45474</c:v>
                </c:pt>
                <c:pt idx="31">
                  <c:v>45475</c:v>
                </c:pt>
                <c:pt idx="32">
                  <c:v>45476</c:v>
                </c:pt>
                <c:pt idx="33">
                  <c:v>45477</c:v>
                </c:pt>
                <c:pt idx="34">
                  <c:v>45478</c:v>
                </c:pt>
                <c:pt idx="35">
                  <c:v>45479</c:v>
                </c:pt>
                <c:pt idx="36">
                  <c:v>45480</c:v>
                </c:pt>
                <c:pt idx="37">
                  <c:v>45481</c:v>
                </c:pt>
                <c:pt idx="38">
                  <c:v>45482</c:v>
                </c:pt>
                <c:pt idx="39">
                  <c:v>45483</c:v>
                </c:pt>
                <c:pt idx="40">
                  <c:v>45484</c:v>
                </c:pt>
                <c:pt idx="41">
                  <c:v>45485</c:v>
                </c:pt>
                <c:pt idx="42">
                  <c:v>45486</c:v>
                </c:pt>
                <c:pt idx="43">
                  <c:v>45487</c:v>
                </c:pt>
                <c:pt idx="44">
                  <c:v>45488</c:v>
                </c:pt>
                <c:pt idx="45">
                  <c:v>45489</c:v>
                </c:pt>
                <c:pt idx="46">
                  <c:v>45490</c:v>
                </c:pt>
                <c:pt idx="47">
                  <c:v>45491</c:v>
                </c:pt>
                <c:pt idx="48">
                  <c:v>45492</c:v>
                </c:pt>
                <c:pt idx="49">
                  <c:v>45493</c:v>
                </c:pt>
                <c:pt idx="50">
                  <c:v>45494</c:v>
                </c:pt>
                <c:pt idx="51">
                  <c:v>45495</c:v>
                </c:pt>
                <c:pt idx="52">
                  <c:v>45496</c:v>
                </c:pt>
                <c:pt idx="53">
                  <c:v>45497</c:v>
                </c:pt>
                <c:pt idx="54">
                  <c:v>45498</c:v>
                </c:pt>
                <c:pt idx="55">
                  <c:v>45499</c:v>
                </c:pt>
                <c:pt idx="56">
                  <c:v>45500</c:v>
                </c:pt>
                <c:pt idx="57">
                  <c:v>45501</c:v>
                </c:pt>
                <c:pt idx="58">
                  <c:v>45502</c:v>
                </c:pt>
                <c:pt idx="59">
                  <c:v>45503</c:v>
                </c:pt>
                <c:pt idx="60">
                  <c:v>45504</c:v>
                </c:pt>
                <c:pt idx="61">
                  <c:v>45505</c:v>
                </c:pt>
                <c:pt idx="62">
                  <c:v>45506</c:v>
                </c:pt>
                <c:pt idx="63">
                  <c:v>45507</c:v>
                </c:pt>
                <c:pt idx="64">
                  <c:v>45508</c:v>
                </c:pt>
                <c:pt idx="65">
                  <c:v>45509</c:v>
                </c:pt>
                <c:pt idx="66">
                  <c:v>45510</c:v>
                </c:pt>
                <c:pt idx="67">
                  <c:v>45511</c:v>
                </c:pt>
                <c:pt idx="68">
                  <c:v>45512</c:v>
                </c:pt>
                <c:pt idx="69">
                  <c:v>45513</c:v>
                </c:pt>
                <c:pt idx="70">
                  <c:v>45514</c:v>
                </c:pt>
                <c:pt idx="71">
                  <c:v>45515</c:v>
                </c:pt>
                <c:pt idx="72">
                  <c:v>45516</c:v>
                </c:pt>
                <c:pt idx="73">
                  <c:v>45517</c:v>
                </c:pt>
                <c:pt idx="74">
                  <c:v>45518</c:v>
                </c:pt>
                <c:pt idx="75">
                  <c:v>45519</c:v>
                </c:pt>
                <c:pt idx="76">
                  <c:v>45520</c:v>
                </c:pt>
                <c:pt idx="77">
                  <c:v>45521</c:v>
                </c:pt>
                <c:pt idx="78">
                  <c:v>45522</c:v>
                </c:pt>
                <c:pt idx="79">
                  <c:v>45523</c:v>
                </c:pt>
                <c:pt idx="80">
                  <c:v>45524</c:v>
                </c:pt>
                <c:pt idx="81">
                  <c:v>45525</c:v>
                </c:pt>
                <c:pt idx="82">
                  <c:v>45526</c:v>
                </c:pt>
                <c:pt idx="83">
                  <c:v>45527</c:v>
                </c:pt>
                <c:pt idx="84">
                  <c:v>45528</c:v>
                </c:pt>
                <c:pt idx="85">
                  <c:v>45529</c:v>
                </c:pt>
                <c:pt idx="86">
                  <c:v>45530</c:v>
                </c:pt>
                <c:pt idx="87">
                  <c:v>45531</c:v>
                </c:pt>
                <c:pt idx="88">
                  <c:v>45532</c:v>
                </c:pt>
                <c:pt idx="89">
                  <c:v>45533</c:v>
                </c:pt>
                <c:pt idx="90">
                  <c:v>45534</c:v>
                </c:pt>
                <c:pt idx="91">
                  <c:v>45535</c:v>
                </c:pt>
                <c:pt idx="92">
                  <c:v>45536</c:v>
                </c:pt>
              </c:numCache>
            </c:numRef>
          </c:cat>
          <c:val>
            <c:numRef>
              <c:f>Sheet1!$B$2:$B$94</c:f>
              <c:numCache>
                <c:formatCode>General</c:formatCode>
                <c:ptCount val="93"/>
                <c:pt idx="0">
                  <c:v>6</c:v>
                </c:pt>
                <c:pt idx="1">
                  <c:v>6</c:v>
                </c:pt>
                <c:pt idx="2">
                  <c:v>6</c:v>
                </c:pt>
                <c:pt idx="3">
                  <c:v>6</c:v>
                </c:pt>
                <c:pt idx="4">
                  <c:v>6</c:v>
                </c:pt>
                <c:pt idx="5">
                  <c:v>6</c:v>
                </c:pt>
                <c:pt idx="6">
                  <c:v>6</c:v>
                </c:pt>
                <c:pt idx="7">
                  <c:v>6</c:v>
                </c:pt>
                <c:pt idx="8">
                  <c:v>6</c:v>
                </c:pt>
                <c:pt idx="9">
                  <c:v>6</c:v>
                </c:pt>
                <c:pt idx="10">
                  <c:v>6</c:v>
                </c:pt>
                <c:pt idx="11">
                  <c:v>6</c:v>
                </c:pt>
                <c:pt idx="12">
                  <c:v>8</c:v>
                </c:pt>
                <c:pt idx="13">
                  <c:v>6</c:v>
                </c:pt>
                <c:pt idx="14">
                  <c:v>6</c:v>
                </c:pt>
                <c:pt idx="15">
                  <c:v>6</c:v>
                </c:pt>
                <c:pt idx="16">
                  <c:v>6</c:v>
                </c:pt>
                <c:pt idx="17">
                  <c:v>6</c:v>
                </c:pt>
                <c:pt idx="18">
                  <c:v>6</c:v>
                </c:pt>
                <c:pt idx="19">
                  <c:v>6</c:v>
                </c:pt>
                <c:pt idx="20">
                  <c:v>6</c:v>
                </c:pt>
                <c:pt idx="21">
                  <c:v>7</c:v>
                </c:pt>
                <c:pt idx="22">
                  <c:v>6</c:v>
                </c:pt>
                <c:pt idx="23">
                  <c:v>6</c:v>
                </c:pt>
                <c:pt idx="24">
                  <c:v>10</c:v>
                </c:pt>
                <c:pt idx="25">
                  <c:v>61</c:v>
                </c:pt>
                <c:pt idx="26">
                  <c:v>63</c:v>
                </c:pt>
                <c:pt idx="27">
                  <c:v>28</c:v>
                </c:pt>
                <c:pt idx="28">
                  <c:v>50</c:v>
                </c:pt>
                <c:pt idx="29">
                  <c:v>43</c:v>
                </c:pt>
                <c:pt idx="30">
                  <c:v>32</c:v>
                </c:pt>
                <c:pt idx="31">
                  <c:v>30</c:v>
                </c:pt>
                <c:pt idx="32">
                  <c:v>64</c:v>
                </c:pt>
                <c:pt idx="33">
                  <c:v>40</c:v>
                </c:pt>
                <c:pt idx="34">
                  <c:v>34</c:v>
                </c:pt>
                <c:pt idx="35">
                  <c:v>22</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12</c:v>
                </c:pt>
                <c:pt idx="73">
                  <c:v>0</c:v>
                </c:pt>
                <c:pt idx="74">
                  <c:v>0</c:v>
                </c:pt>
                <c:pt idx="75">
                  <c:v>45</c:v>
                </c:pt>
                <c:pt idx="76">
                  <c:v>32</c:v>
                </c:pt>
                <c:pt idx="77">
                  <c:v>65</c:v>
                </c:pt>
                <c:pt idx="78">
                  <c:v>72</c:v>
                </c:pt>
                <c:pt idx="79">
                  <c:v>19</c:v>
                </c:pt>
                <c:pt idx="80">
                  <c:v>38</c:v>
                </c:pt>
                <c:pt idx="81">
                  <c:v>6</c:v>
                </c:pt>
                <c:pt idx="82">
                  <c:v>0</c:v>
                </c:pt>
                <c:pt idx="83">
                  <c:v>0</c:v>
                </c:pt>
                <c:pt idx="84">
                  <c:v>28</c:v>
                </c:pt>
                <c:pt idx="85">
                  <c:v>31</c:v>
                </c:pt>
                <c:pt idx="86">
                  <c:v>15</c:v>
                </c:pt>
                <c:pt idx="87">
                  <c:v>2</c:v>
                </c:pt>
                <c:pt idx="88">
                  <c:v>0</c:v>
                </c:pt>
                <c:pt idx="89">
                  <c:v>0</c:v>
                </c:pt>
                <c:pt idx="90">
                  <c:v>0</c:v>
                </c:pt>
                <c:pt idx="91">
                  <c:v>20</c:v>
                </c:pt>
                <c:pt idx="92">
                  <c:v>45</c:v>
                </c:pt>
              </c:numCache>
            </c:numRef>
          </c:val>
          <c:smooth val="0"/>
          <c:extLst>
            <c:ext xmlns:c16="http://schemas.microsoft.com/office/drawing/2014/chart" uri="{C3380CC4-5D6E-409C-BE32-E72D297353CC}">
              <c16:uniqueId val="{00000000-D66E-2D47-BF96-19F1DF8238EE}"/>
            </c:ext>
          </c:extLst>
        </c:ser>
        <c:dLbls>
          <c:showLegendKey val="0"/>
          <c:showVal val="0"/>
          <c:showCatName val="0"/>
          <c:showSerName val="0"/>
          <c:showPercent val="0"/>
          <c:showBubbleSize val="0"/>
        </c:dLbls>
        <c:marker val="1"/>
        <c:smooth val="0"/>
        <c:axId val="94014272"/>
        <c:axId val="1571062863"/>
      </c:lineChart>
      <c:dateAx>
        <c:axId val="94014272"/>
        <c:scaling>
          <c:orientation val="minMax"/>
        </c:scaling>
        <c:delete val="0"/>
        <c:axPos val="b"/>
        <c:numFmt formatCode="m/d/yy"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crossAx val="1571062863"/>
        <c:crosses val="autoZero"/>
        <c:auto val="1"/>
        <c:lblOffset val="100"/>
        <c:baseTimeUnit val="days"/>
      </c:dateAx>
      <c:valAx>
        <c:axId val="1571062863"/>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crossAx val="9401427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22225">
      <a:solidFill>
        <a:schemeClr val="accent1">
          <a:shade val="15000"/>
        </a:schemeClr>
      </a:solidFill>
    </a:ln>
    <a:effectLst/>
  </c:spPr>
  <c:txPr>
    <a:bodyPr/>
    <a:lstStyle/>
    <a:p>
      <a:pPr>
        <a:defRPr/>
      </a:pPr>
      <a:endParaRPr lang="en-US"/>
    </a:p>
  </c:txPr>
  <c:externalData r:id="rId3">
    <c:autoUpdate val="0"/>
  </c:externalData>
</c:chartSpace>
</file>

<file path=ppt/charts/chart10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title>
      <c:tx>
        <c:rich>
          <a:bodyPr rot="0" spcFirstLastPara="1" vertOverflow="ellipsis" vert="horz" wrap="square" anchor="ctr" anchorCtr="1"/>
          <a:lstStyle/>
          <a:p>
            <a:pPr>
              <a:defRPr sz="1200" b="0" i="0" u="none" strike="noStrike" kern="1200" spc="0" baseline="0">
                <a:solidFill>
                  <a:schemeClr val="dk1"/>
                </a:solidFill>
                <a:latin typeface="+mn-lt"/>
                <a:ea typeface="+mn-ea"/>
                <a:cs typeface="+mn-cs"/>
              </a:defRPr>
            </a:pPr>
            <a:r>
              <a:rPr lang="en-US" sz="1200" dirty="0">
                <a:latin typeface="Open Sans" panose="020B0606030504020204" pitchFamily="34" charset="0"/>
                <a:ea typeface="Open Sans" panose="020B0606030504020204" pitchFamily="34" charset="0"/>
                <a:cs typeface="Open Sans" panose="020B0606030504020204" pitchFamily="34" charset="0"/>
              </a:rPr>
              <a:t>Queries</a:t>
            </a:r>
            <a:r>
              <a:rPr lang="en-US" sz="1200" baseline="0" dirty="0"/>
              <a:t> </a:t>
            </a:r>
            <a:r>
              <a:rPr lang="en-US" sz="1200" baseline="0" dirty="0">
                <a:latin typeface="Open Sans" panose="020B0606030504020204" pitchFamily="34" charset="0"/>
                <a:ea typeface="Open Sans" panose="020B0606030504020204" pitchFamily="34" charset="0"/>
                <a:cs typeface="Open Sans" panose="020B0606030504020204" pitchFamily="34" charset="0"/>
              </a:rPr>
              <a:t>per day</a:t>
            </a:r>
            <a:endParaRPr lang="en-US" sz="1200" dirty="0">
              <a:latin typeface="Open Sans" panose="020B0606030504020204" pitchFamily="34" charset="0"/>
              <a:ea typeface="Open Sans" panose="020B0606030504020204" pitchFamily="34" charset="0"/>
              <a:cs typeface="Open Sans" panose="020B0606030504020204" pitchFamily="34" charset="0"/>
            </a:endParaRPr>
          </a:p>
        </c:rich>
      </c:tx>
      <c:overlay val="0"/>
      <c:spPr>
        <a:noFill/>
        <a:ln>
          <a:noFill/>
        </a:ln>
        <a:effectLst/>
      </c:spPr>
      <c:txPr>
        <a:bodyPr rot="0" spcFirstLastPara="1" vertOverflow="ellipsis" vert="horz" wrap="square" anchor="ctr" anchorCtr="1"/>
        <a:lstStyle/>
        <a:p>
          <a:pPr>
            <a:defRPr sz="1200" b="0" i="0" u="none" strike="noStrike" kern="1200" spc="0" baseline="0">
              <a:solidFill>
                <a:schemeClr val="dk1"/>
              </a:solidFill>
              <a:latin typeface="+mn-lt"/>
              <a:ea typeface="+mn-ea"/>
              <a:cs typeface="+mn-cs"/>
            </a:defRPr>
          </a:pPr>
          <a:endParaRPr lang="en-US"/>
        </a:p>
      </c:txPr>
    </c:title>
    <c:autoTitleDeleted val="0"/>
    <c:plotArea>
      <c:layout/>
      <c:lineChart>
        <c:grouping val="standard"/>
        <c:varyColors val="0"/>
        <c:ser>
          <c:idx val="0"/>
          <c:order val="0"/>
          <c:tx>
            <c:strRef>
              <c:f>Sheet1!$B$1</c:f>
              <c:strCache>
                <c:ptCount val="1"/>
                <c:pt idx="0">
                  <c:v>query_count</c:v>
                </c:pt>
              </c:strCache>
            </c:strRef>
          </c:tx>
          <c:spPr>
            <a:ln w="28575" cap="rnd">
              <a:solidFill>
                <a:schemeClr val="dk1">
                  <a:tint val="88500"/>
                </a:schemeClr>
              </a:solidFill>
              <a:round/>
            </a:ln>
            <a:effectLst/>
          </c:spPr>
          <c:marker>
            <c:symbol val="circle"/>
            <c:size val="5"/>
            <c:spPr>
              <a:solidFill>
                <a:schemeClr val="dk1">
                  <a:tint val="88500"/>
                </a:schemeClr>
              </a:solidFill>
              <a:ln w="9525">
                <a:solidFill>
                  <a:schemeClr val="dk1">
                    <a:tint val="88500"/>
                  </a:schemeClr>
                </a:solidFill>
              </a:ln>
              <a:effectLst/>
            </c:spPr>
          </c:marker>
          <c:cat>
            <c:numRef>
              <c:f>Sheet1!$A$2:$A$94</c:f>
              <c:numCache>
                <c:formatCode>m/d/yy</c:formatCode>
                <c:ptCount val="93"/>
                <c:pt idx="0">
                  <c:v>45444</c:v>
                </c:pt>
                <c:pt idx="1">
                  <c:v>45445</c:v>
                </c:pt>
                <c:pt idx="2">
                  <c:v>45446</c:v>
                </c:pt>
                <c:pt idx="3">
                  <c:v>45447</c:v>
                </c:pt>
                <c:pt idx="4">
                  <c:v>45448</c:v>
                </c:pt>
                <c:pt idx="5">
                  <c:v>45449</c:v>
                </c:pt>
                <c:pt idx="6">
                  <c:v>45450</c:v>
                </c:pt>
                <c:pt idx="7">
                  <c:v>45451</c:v>
                </c:pt>
                <c:pt idx="8">
                  <c:v>45452</c:v>
                </c:pt>
                <c:pt idx="9">
                  <c:v>45453</c:v>
                </c:pt>
                <c:pt idx="10">
                  <c:v>45454</c:v>
                </c:pt>
                <c:pt idx="11">
                  <c:v>45455</c:v>
                </c:pt>
                <c:pt idx="12">
                  <c:v>45456</c:v>
                </c:pt>
                <c:pt idx="13">
                  <c:v>45457</c:v>
                </c:pt>
                <c:pt idx="14">
                  <c:v>45458</c:v>
                </c:pt>
                <c:pt idx="15">
                  <c:v>45459</c:v>
                </c:pt>
                <c:pt idx="16">
                  <c:v>45460</c:v>
                </c:pt>
                <c:pt idx="17">
                  <c:v>45461</c:v>
                </c:pt>
                <c:pt idx="18">
                  <c:v>45462</c:v>
                </c:pt>
                <c:pt idx="19">
                  <c:v>45463</c:v>
                </c:pt>
                <c:pt idx="20">
                  <c:v>45464</c:v>
                </c:pt>
                <c:pt idx="21">
                  <c:v>45465</c:v>
                </c:pt>
                <c:pt idx="22">
                  <c:v>45466</c:v>
                </c:pt>
                <c:pt idx="23">
                  <c:v>45467</c:v>
                </c:pt>
                <c:pt idx="24">
                  <c:v>45468</c:v>
                </c:pt>
                <c:pt idx="25">
                  <c:v>45469</c:v>
                </c:pt>
                <c:pt idx="26">
                  <c:v>45470</c:v>
                </c:pt>
                <c:pt idx="27">
                  <c:v>45471</c:v>
                </c:pt>
                <c:pt idx="28">
                  <c:v>45472</c:v>
                </c:pt>
                <c:pt idx="29">
                  <c:v>45473</c:v>
                </c:pt>
                <c:pt idx="30">
                  <c:v>45474</c:v>
                </c:pt>
                <c:pt idx="31">
                  <c:v>45475</c:v>
                </c:pt>
                <c:pt idx="32">
                  <c:v>45476</c:v>
                </c:pt>
                <c:pt idx="33">
                  <c:v>45477</c:v>
                </c:pt>
                <c:pt idx="34">
                  <c:v>45478</c:v>
                </c:pt>
                <c:pt idx="35">
                  <c:v>45479</c:v>
                </c:pt>
                <c:pt idx="36">
                  <c:v>45480</c:v>
                </c:pt>
                <c:pt idx="37">
                  <c:v>45481</c:v>
                </c:pt>
                <c:pt idx="38">
                  <c:v>45482</c:v>
                </c:pt>
                <c:pt idx="39">
                  <c:v>45483</c:v>
                </c:pt>
                <c:pt idx="40">
                  <c:v>45484</c:v>
                </c:pt>
                <c:pt idx="41">
                  <c:v>45485</c:v>
                </c:pt>
                <c:pt idx="42">
                  <c:v>45486</c:v>
                </c:pt>
                <c:pt idx="43">
                  <c:v>45487</c:v>
                </c:pt>
                <c:pt idx="44">
                  <c:v>45488</c:v>
                </c:pt>
                <c:pt idx="45">
                  <c:v>45489</c:v>
                </c:pt>
                <c:pt idx="46">
                  <c:v>45490</c:v>
                </c:pt>
                <c:pt idx="47">
                  <c:v>45491</c:v>
                </c:pt>
                <c:pt idx="48">
                  <c:v>45492</c:v>
                </c:pt>
                <c:pt idx="49">
                  <c:v>45493</c:v>
                </c:pt>
                <c:pt idx="50">
                  <c:v>45494</c:v>
                </c:pt>
                <c:pt idx="51">
                  <c:v>45495</c:v>
                </c:pt>
                <c:pt idx="52">
                  <c:v>45496</c:v>
                </c:pt>
                <c:pt idx="53">
                  <c:v>45497</c:v>
                </c:pt>
                <c:pt idx="54">
                  <c:v>45498</c:v>
                </c:pt>
                <c:pt idx="55">
                  <c:v>45499</c:v>
                </c:pt>
                <c:pt idx="56">
                  <c:v>45500</c:v>
                </c:pt>
                <c:pt idx="57">
                  <c:v>45501</c:v>
                </c:pt>
                <c:pt idx="58">
                  <c:v>45502</c:v>
                </c:pt>
                <c:pt idx="59">
                  <c:v>45503</c:v>
                </c:pt>
                <c:pt idx="60">
                  <c:v>45504</c:v>
                </c:pt>
                <c:pt idx="61">
                  <c:v>45505</c:v>
                </c:pt>
                <c:pt idx="62">
                  <c:v>45506</c:v>
                </c:pt>
                <c:pt idx="63">
                  <c:v>45507</c:v>
                </c:pt>
                <c:pt idx="64">
                  <c:v>45508</c:v>
                </c:pt>
                <c:pt idx="65">
                  <c:v>45509</c:v>
                </c:pt>
                <c:pt idx="66">
                  <c:v>45510</c:v>
                </c:pt>
                <c:pt idx="67">
                  <c:v>45511</c:v>
                </c:pt>
                <c:pt idx="68">
                  <c:v>45512</c:v>
                </c:pt>
                <c:pt idx="69">
                  <c:v>45513</c:v>
                </c:pt>
                <c:pt idx="70">
                  <c:v>45514</c:v>
                </c:pt>
                <c:pt idx="71">
                  <c:v>45515</c:v>
                </c:pt>
                <c:pt idx="72">
                  <c:v>45516</c:v>
                </c:pt>
                <c:pt idx="73">
                  <c:v>45517</c:v>
                </c:pt>
                <c:pt idx="74">
                  <c:v>45518</c:v>
                </c:pt>
                <c:pt idx="75">
                  <c:v>45519</c:v>
                </c:pt>
                <c:pt idx="76">
                  <c:v>45520</c:v>
                </c:pt>
                <c:pt idx="77">
                  <c:v>45521</c:v>
                </c:pt>
                <c:pt idx="78">
                  <c:v>45522</c:v>
                </c:pt>
                <c:pt idx="79">
                  <c:v>45523</c:v>
                </c:pt>
                <c:pt idx="80">
                  <c:v>45524</c:v>
                </c:pt>
                <c:pt idx="81">
                  <c:v>45525</c:v>
                </c:pt>
                <c:pt idx="82">
                  <c:v>45526</c:v>
                </c:pt>
                <c:pt idx="83">
                  <c:v>45527</c:v>
                </c:pt>
                <c:pt idx="84">
                  <c:v>45528</c:v>
                </c:pt>
                <c:pt idx="85">
                  <c:v>45529</c:v>
                </c:pt>
                <c:pt idx="86">
                  <c:v>45530</c:v>
                </c:pt>
                <c:pt idx="87">
                  <c:v>45531</c:v>
                </c:pt>
                <c:pt idx="88">
                  <c:v>45532</c:v>
                </c:pt>
                <c:pt idx="89">
                  <c:v>45533</c:v>
                </c:pt>
                <c:pt idx="90">
                  <c:v>45534</c:v>
                </c:pt>
                <c:pt idx="91">
                  <c:v>45535</c:v>
                </c:pt>
                <c:pt idx="92">
                  <c:v>45536</c:v>
                </c:pt>
              </c:numCache>
            </c:numRef>
          </c:cat>
          <c:val>
            <c:numRef>
              <c:f>Sheet1!$B$2:$B$94</c:f>
              <c:numCache>
                <c:formatCode>General</c:formatCode>
                <c:ptCount val="93"/>
                <c:pt idx="0">
                  <c:v>234</c:v>
                </c:pt>
                <c:pt idx="1">
                  <c:v>290</c:v>
                </c:pt>
                <c:pt idx="2">
                  <c:v>272</c:v>
                </c:pt>
                <c:pt idx="3">
                  <c:v>256</c:v>
                </c:pt>
                <c:pt idx="4">
                  <c:v>273</c:v>
                </c:pt>
                <c:pt idx="5">
                  <c:v>260</c:v>
                </c:pt>
                <c:pt idx="6">
                  <c:v>250</c:v>
                </c:pt>
                <c:pt idx="7">
                  <c:v>269</c:v>
                </c:pt>
                <c:pt idx="8">
                  <c:v>277</c:v>
                </c:pt>
                <c:pt idx="9">
                  <c:v>250</c:v>
                </c:pt>
                <c:pt idx="10">
                  <c:v>284</c:v>
                </c:pt>
                <c:pt idx="11">
                  <c:v>283</c:v>
                </c:pt>
                <c:pt idx="12">
                  <c:v>242</c:v>
                </c:pt>
                <c:pt idx="13">
                  <c:v>278</c:v>
                </c:pt>
                <c:pt idx="14">
                  <c:v>253</c:v>
                </c:pt>
                <c:pt idx="15">
                  <c:v>280</c:v>
                </c:pt>
                <c:pt idx="16">
                  <c:v>293</c:v>
                </c:pt>
                <c:pt idx="17">
                  <c:v>289</c:v>
                </c:pt>
                <c:pt idx="18">
                  <c:v>288</c:v>
                </c:pt>
                <c:pt idx="19">
                  <c:v>299</c:v>
                </c:pt>
                <c:pt idx="20">
                  <c:v>277</c:v>
                </c:pt>
                <c:pt idx="21">
                  <c:v>271</c:v>
                </c:pt>
                <c:pt idx="22">
                  <c:v>256</c:v>
                </c:pt>
                <c:pt idx="23">
                  <c:v>296</c:v>
                </c:pt>
                <c:pt idx="24">
                  <c:v>289</c:v>
                </c:pt>
                <c:pt idx="25">
                  <c:v>251</c:v>
                </c:pt>
                <c:pt idx="26">
                  <c:v>262</c:v>
                </c:pt>
                <c:pt idx="27">
                  <c:v>272</c:v>
                </c:pt>
                <c:pt idx="28">
                  <c:v>278</c:v>
                </c:pt>
                <c:pt idx="29">
                  <c:v>274</c:v>
                </c:pt>
                <c:pt idx="30">
                  <c:v>479</c:v>
                </c:pt>
                <c:pt idx="31">
                  <c:v>277</c:v>
                </c:pt>
                <c:pt idx="32">
                  <c:v>274</c:v>
                </c:pt>
                <c:pt idx="33">
                  <c:v>270</c:v>
                </c:pt>
                <c:pt idx="34">
                  <c:v>356</c:v>
                </c:pt>
                <c:pt idx="35">
                  <c:v>258</c:v>
                </c:pt>
                <c:pt idx="36">
                  <c:v>253</c:v>
                </c:pt>
                <c:pt idx="37">
                  <c:v>285</c:v>
                </c:pt>
                <c:pt idx="38">
                  <c:v>258</c:v>
                </c:pt>
                <c:pt idx="39">
                  <c:v>267</c:v>
                </c:pt>
                <c:pt idx="40">
                  <c:v>293</c:v>
                </c:pt>
                <c:pt idx="41">
                  <c:v>280</c:v>
                </c:pt>
                <c:pt idx="42">
                  <c:v>256</c:v>
                </c:pt>
                <c:pt idx="43">
                  <c:v>285</c:v>
                </c:pt>
                <c:pt idx="44">
                  <c:v>257</c:v>
                </c:pt>
                <c:pt idx="45">
                  <c:v>271</c:v>
                </c:pt>
                <c:pt idx="46">
                  <c:v>273</c:v>
                </c:pt>
                <c:pt idx="47">
                  <c:v>292</c:v>
                </c:pt>
                <c:pt idx="48">
                  <c:v>282</c:v>
                </c:pt>
                <c:pt idx="49">
                  <c:v>274</c:v>
                </c:pt>
                <c:pt idx="50">
                  <c:v>297</c:v>
                </c:pt>
                <c:pt idx="51">
                  <c:v>285</c:v>
                </c:pt>
                <c:pt idx="52">
                  <c:v>298</c:v>
                </c:pt>
                <c:pt idx="53">
                  <c:v>295</c:v>
                </c:pt>
                <c:pt idx="54">
                  <c:v>283</c:v>
                </c:pt>
                <c:pt idx="55">
                  <c:v>270</c:v>
                </c:pt>
                <c:pt idx="56">
                  <c:v>271</c:v>
                </c:pt>
                <c:pt idx="57">
                  <c:v>261</c:v>
                </c:pt>
                <c:pt idx="58">
                  <c:v>204</c:v>
                </c:pt>
                <c:pt idx="59">
                  <c:v>273</c:v>
                </c:pt>
                <c:pt idx="60">
                  <c:v>259</c:v>
                </c:pt>
                <c:pt idx="61">
                  <c:v>258</c:v>
                </c:pt>
                <c:pt idx="62">
                  <c:v>256</c:v>
                </c:pt>
                <c:pt idx="63">
                  <c:v>261</c:v>
                </c:pt>
                <c:pt idx="64">
                  <c:v>272</c:v>
                </c:pt>
                <c:pt idx="65">
                  <c:v>254</c:v>
                </c:pt>
                <c:pt idx="66">
                  <c:v>297</c:v>
                </c:pt>
                <c:pt idx="67">
                  <c:v>267</c:v>
                </c:pt>
                <c:pt idx="68">
                  <c:v>262</c:v>
                </c:pt>
                <c:pt idx="69">
                  <c:v>289</c:v>
                </c:pt>
                <c:pt idx="70">
                  <c:v>281</c:v>
                </c:pt>
                <c:pt idx="71">
                  <c:v>290</c:v>
                </c:pt>
                <c:pt idx="72">
                  <c:v>276</c:v>
                </c:pt>
                <c:pt idx="73">
                  <c:v>254</c:v>
                </c:pt>
                <c:pt idx="74">
                  <c:v>255</c:v>
                </c:pt>
                <c:pt idx="75">
                  <c:v>259</c:v>
                </c:pt>
                <c:pt idx="76">
                  <c:v>258</c:v>
                </c:pt>
                <c:pt idx="77">
                  <c:v>283</c:v>
                </c:pt>
                <c:pt idx="78">
                  <c:v>274</c:v>
                </c:pt>
                <c:pt idx="79">
                  <c:v>262</c:v>
                </c:pt>
                <c:pt idx="80">
                  <c:v>286</c:v>
                </c:pt>
                <c:pt idx="81">
                  <c:v>259</c:v>
                </c:pt>
                <c:pt idx="82">
                  <c:v>273</c:v>
                </c:pt>
                <c:pt idx="83">
                  <c:v>262</c:v>
                </c:pt>
                <c:pt idx="84">
                  <c:v>299</c:v>
                </c:pt>
                <c:pt idx="85">
                  <c:v>263</c:v>
                </c:pt>
                <c:pt idx="86">
                  <c:v>258</c:v>
                </c:pt>
                <c:pt idx="87">
                  <c:v>256</c:v>
                </c:pt>
                <c:pt idx="88">
                  <c:v>294</c:v>
                </c:pt>
                <c:pt idx="89">
                  <c:v>254</c:v>
                </c:pt>
                <c:pt idx="90">
                  <c:v>299</c:v>
                </c:pt>
                <c:pt idx="91">
                  <c:v>251</c:v>
                </c:pt>
                <c:pt idx="92">
                  <c:v>267</c:v>
                </c:pt>
              </c:numCache>
            </c:numRef>
          </c:val>
          <c:smooth val="0"/>
          <c:extLst>
            <c:ext xmlns:c16="http://schemas.microsoft.com/office/drawing/2014/chart" uri="{C3380CC4-5D6E-409C-BE32-E72D297353CC}">
              <c16:uniqueId val="{00000000-EB58-E54B-8956-926C9B481049}"/>
            </c:ext>
          </c:extLst>
        </c:ser>
        <c:dLbls>
          <c:showLegendKey val="0"/>
          <c:showVal val="0"/>
          <c:showCatName val="0"/>
          <c:showSerName val="0"/>
          <c:showPercent val="0"/>
          <c:showBubbleSize val="0"/>
        </c:dLbls>
        <c:marker val="1"/>
        <c:smooth val="0"/>
        <c:axId val="1438291119"/>
        <c:axId val="1591057823"/>
      </c:lineChart>
      <c:dateAx>
        <c:axId val="1438291119"/>
        <c:scaling>
          <c:orientation val="minMax"/>
        </c:scaling>
        <c:delete val="0"/>
        <c:axPos val="b"/>
        <c:numFmt formatCode="m/d/yy"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dk1"/>
                </a:solidFill>
                <a:latin typeface="Open Sans" panose="020B0606030504020204" pitchFamily="34" charset="0"/>
                <a:ea typeface="Open Sans" panose="020B0606030504020204" pitchFamily="34" charset="0"/>
                <a:cs typeface="Open Sans" panose="020B0606030504020204" pitchFamily="34" charset="0"/>
              </a:defRPr>
            </a:pPr>
            <a:endParaRPr lang="en-US"/>
          </a:p>
        </c:txPr>
        <c:crossAx val="1591057823"/>
        <c:crosses val="autoZero"/>
        <c:auto val="1"/>
        <c:lblOffset val="100"/>
        <c:baseTimeUnit val="days"/>
      </c:dateAx>
      <c:valAx>
        <c:axId val="1591057823"/>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dk1"/>
                </a:solidFill>
                <a:latin typeface="+mn-lt"/>
                <a:ea typeface="+mn-ea"/>
                <a:cs typeface="+mn-cs"/>
              </a:defRPr>
            </a:pPr>
            <a:endParaRPr lang="en-US"/>
          </a:p>
        </c:txPr>
        <c:crossAx val="1438291119"/>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w="25400" cap="flat" cmpd="sng" algn="ctr">
      <a:solidFill>
        <a:schemeClr val="dk1"/>
      </a:solidFill>
      <a:prstDash val="solid"/>
    </a:ln>
    <a:effectLst/>
  </c:spPr>
  <c:txPr>
    <a:bodyPr/>
    <a:lstStyle/>
    <a:p>
      <a:pPr>
        <a:defRPr>
          <a:solidFill>
            <a:schemeClr val="dk1"/>
          </a:solidFill>
          <a:latin typeface="+mn-lt"/>
          <a:ea typeface="+mn-ea"/>
          <a:cs typeface="+mn-cs"/>
        </a:defRPr>
      </a:pPr>
      <a:endParaRPr lang="en-US"/>
    </a:p>
  </c:txPr>
  <c:externalData r:id="rId3">
    <c:autoUpdate val="0"/>
  </c:externalData>
</c:chartSpace>
</file>

<file path=ppt/charts/chart10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1"/>
    <c:plotArea>
      <c:layout/>
      <c:lineChart>
        <c:grouping val="standard"/>
        <c:varyColors val="0"/>
        <c:ser>
          <c:idx val="0"/>
          <c:order val="0"/>
          <c:tx>
            <c:strRef>
              <c:f>Sheet1!$B$1</c:f>
              <c:strCache>
                <c:ptCount val="1"/>
                <c:pt idx="0">
                  <c:v>Queries per day</c:v>
                </c:pt>
              </c:strCache>
            </c:strRef>
          </c:tx>
          <c:spPr>
            <a:ln w="28575" cap="rnd">
              <a:solidFill>
                <a:schemeClr val="dk1">
                  <a:tint val="88500"/>
                </a:schemeClr>
              </a:solidFill>
              <a:round/>
            </a:ln>
            <a:effectLst/>
          </c:spPr>
          <c:marker>
            <c:symbol val="circle"/>
            <c:size val="5"/>
            <c:spPr>
              <a:solidFill>
                <a:schemeClr val="dk1">
                  <a:tint val="88500"/>
                </a:schemeClr>
              </a:solidFill>
              <a:ln w="9525">
                <a:solidFill>
                  <a:schemeClr val="dk1">
                    <a:tint val="88500"/>
                  </a:schemeClr>
                </a:solidFill>
              </a:ln>
              <a:effectLst/>
            </c:spPr>
          </c:marker>
          <c:cat>
            <c:numRef>
              <c:f>Sheet1!$A$2:$A$95</c:f>
              <c:numCache>
                <c:formatCode>m/d/yy</c:formatCode>
                <c:ptCount val="94"/>
                <c:pt idx="0">
                  <c:v>45444</c:v>
                </c:pt>
                <c:pt idx="1">
                  <c:v>45445</c:v>
                </c:pt>
                <c:pt idx="2">
                  <c:v>45446</c:v>
                </c:pt>
                <c:pt idx="3">
                  <c:v>45447</c:v>
                </c:pt>
                <c:pt idx="4">
                  <c:v>45448</c:v>
                </c:pt>
                <c:pt idx="5">
                  <c:v>45449</c:v>
                </c:pt>
                <c:pt idx="6">
                  <c:v>45450</c:v>
                </c:pt>
                <c:pt idx="7">
                  <c:v>45451</c:v>
                </c:pt>
                <c:pt idx="8">
                  <c:v>45452</c:v>
                </c:pt>
                <c:pt idx="9">
                  <c:v>45453</c:v>
                </c:pt>
                <c:pt idx="10">
                  <c:v>45454</c:v>
                </c:pt>
                <c:pt idx="11">
                  <c:v>45455</c:v>
                </c:pt>
                <c:pt idx="12">
                  <c:v>45456</c:v>
                </c:pt>
                <c:pt idx="13">
                  <c:v>45457</c:v>
                </c:pt>
                <c:pt idx="14">
                  <c:v>45458</c:v>
                </c:pt>
                <c:pt idx="15">
                  <c:v>45459</c:v>
                </c:pt>
                <c:pt idx="16">
                  <c:v>45460</c:v>
                </c:pt>
                <c:pt idx="17">
                  <c:v>45461</c:v>
                </c:pt>
                <c:pt idx="18">
                  <c:v>45462</c:v>
                </c:pt>
                <c:pt idx="19">
                  <c:v>45463</c:v>
                </c:pt>
                <c:pt idx="20">
                  <c:v>45464</c:v>
                </c:pt>
                <c:pt idx="21">
                  <c:v>45465</c:v>
                </c:pt>
                <c:pt idx="22">
                  <c:v>45466</c:v>
                </c:pt>
                <c:pt idx="23">
                  <c:v>45467</c:v>
                </c:pt>
                <c:pt idx="24">
                  <c:v>45468</c:v>
                </c:pt>
                <c:pt idx="25">
                  <c:v>45469</c:v>
                </c:pt>
                <c:pt idx="26">
                  <c:v>45470</c:v>
                </c:pt>
                <c:pt idx="27">
                  <c:v>45471</c:v>
                </c:pt>
                <c:pt idx="28">
                  <c:v>45472</c:v>
                </c:pt>
                <c:pt idx="29">
                  <c:v>45473</c:v>
                </c:pt>
                <c:pt idx="30">
                  <c:v>45474</c:v>
                </c:pt>
                <c:pt idx="31">
                  <c:v>45475</c:v>
                </c:pt>
                <c:pt idx="32">
                  <c:v>45476</c:v>
                </c:pt>
                <c:pt idx="33">
                  <c:v>45477</c:v>
                </c:pt>
                <c:pt idx="34">
                  <c:v>45478</c:v>
                </c:pt>
                <c:pt idx="35">
                  <c:v>45479</c:v>
                </c:pt>
                <c:pt idx="36">
                  <c:v>45480</c:v>
                </c:pt>
                <c:pt idx="37">
                  <c:v>45481</c:v>
                </c:pt>
                <c:pt idx="38">
                  <c:v>45482</c:v>
                </c:pt>
                <c:pt idx="39">
                  <c:v>45483</c:v>
                </c:pt>
                <c:pt idx="40">
                  <c:v>45484</c:v>
                </c:pt>
                <c:pt idx="41">
                  <c:v>45485</c:v>
                </c:pt>
                <c:pt idx="42">
                  <c:v>45486</c:v>
                </c:pt>
                <c:pt idx="43">
                  <c:v>45487</c:v>
                </c:pt>
                <c:pt idx="44">
                  <c:v>45488</c:v>
                </c:pt>
                <c:pt idx="45">
                  <c:v>45489</c:v>
                </c:pt>
                <c:pt idx="46">
                  <c:v>45490</c:v>
                </c:pt>
                <c:pt idx="47">
                  <c:v>45491</c:v>
                </c:pt>
                <c:pt idx="48">
                  <c:v>45492</c:v>
                </c:pt>
                <c:pt idx="49">
                  <c:v>45493</c:v>
                </c:pt>
                <c:pt idx="50">
                  <c:v>45494</c:v>
                </c:pt>
                <c:pt idx="51">
                  <c:v>45495</c:v>
                </c:pt>
                <c:pt idx="52">
                  <c:v>45496</c:v>
                </c:pt>
                <c:pt idx="53">
                  <c:v>45497</c:v>
                </c:pt>
                <c:pt idx="54">
                  <c:v>45498</c:v>
                </c:pt>
                <c:pt idx="55">
                  <c:v>45499</c:v>
                </c:pt>
                <c:pt idx="56">
                  <c:v>45500</c:v>
                </c:pt>
                <c:pt idx="57">
                  <c:v>45501</c:v>
                </c:pt>
                <c:pt idx="58">
                  <c:v>45502</c:v>
                </c:pt>
                <c:pt idx="59">
                  <c:v>45503</c:v>
                </c:pt>
                <c:pt idx="60">
                  <c:v>45504</c:v>
                </c:pt>
                <c:pt idx="61">
                  <c:v>45505</c:v>
                </c:pt>
                <c:pt idx="62">
                  <c:v>45506</c:v>
                </c:pt>
                <c:pt idx="63">
                  <c:v>45507</c:v>
                </c:pt>
                <c:pt idx="64">
                  <c:v>45508</c:v>
                </c:pt>
                <c:pt idx="65">
                  <c:v>45509</c:v>
                </c:pt>
                <c:pt idx="66">
                  <c:v>45510</c:v>
                </c:pt>
                <c:pt idx="67">
                  <c:v>45511</c:v>
                </c:pt>
                <c:pt idx="68">
                  <c:v>45512</c:v>
                </c:pt>
                <c:pt idx="69">
                  <c:v>45513</c:v>
                </c:pt>
                <c:pt idx="70">
                  <c:v>45514</c:v>
                </c:pt>
                <c:pt idx="71">
                  <c:v>45515</c:v>
                </c:pt>
                <c:pt idx="72">
                  <c:v>45516</c:v>
                </c:pt>
                <c:pt idx="73">
                  <c:v>45517</c:v>
                </c:pt>
                <c:pt idx="74">
                  <c:v>45518</c:v>
                </c:pt>
                <c:pt idx="75">
                  <c:v>45519</c:v>
                </c:pt>
                <c:pt idx="76">
                  <c:v>45520</c:v>
                </c:pt>
                <c:pt idx="77">
                  <c:v>45521</c:v>
                </c:pt>
                <c:pt idx="78">
                  <c:v>45522</c:v>
                </c:pt>
                <c:pt idx="79">
                  <c:v>45523</c:v>
                </c:pt>
                <c:pt idx="80">
                  <c:v>45524</c:v>
                </c:pt>
                <c:pt idx="81">
                  <c:v>45525</c:v>
                </c:pt>
                <c:pt idx="82">
                  <c:v>45526</c:v>
                </c:pt>
                <c:pt idx="83">
                  <c:v>45527</c:v>
                </c:pt>
                <c:pt idx="84">
                  <c:v>45528</c:v>
                </c:pt>
                <c:pt idx="85">
                  <c:v>45529</c:v>
                </c:pt>
                <c:pt idx="86">
                  <c:v>45530</c:v>
                </c:pt>
                <c:pt idx="87">
                  <c:v>45531</c:v>
                </c:pt>
                <c:pt idx="88">
                  <c:v>45532</c:v>
                </c:pt>
                <c:pt idx="89">
                  <c:v>45533</c:v>
                </c:pt>
                <c:pt idx="90">
                  <c:v>45534</c:v>
                </c:pt>
                <c:pt idx="91">
                  <c:v>45535</c:v>
                </c:pt>
                <c:pt idx="92">
                  <c:v>45536</c:v>
                </c:pt>
              </c:numCache>
            </c:numRef>
          </c:cat>
          <c:val>
            <c:numRef>
              <c:f>Sheet1!$B$2:$B$95</c:f>
              <c:numCache>
                <c:formatCode>General</c:formatCode>
                <c:ptCount val="94"/>
                <c:pt idx="28">
                  <c:v>1</c:v>
                </c:pt>
                <c:pt idx="29">
                  <c:v>2</c:v>
                </c:pt>
                <c:pt idx="30">
                  <c:v>5</c:v>
                </c:pt>
                <c:pt idx="31">
                  <c:v>4</c:v>
                </c:pt>
                <c:pt idx="32">
                  <c:v>3</c:v>
                </c:pt>
                <c:pt idx="33">
                  <c:v>8</c:v>
                </c:pt>
                <c:pt idx="34">
                  <c:v>2</c:v>
                </c:pt>
                <c:pt idx="35">
                  <c:v>10</c:v>
                </c:pt>
                <c:pt idx="36">
                  <c:v>17</c:v>
                </c:pt>
                <c:pt idx="37">
                  <c:v>23</c:v>
                </c:pt>
                <c:pt idx="38">
                  <c:v>10</c:v>
                </c:pt>
                <c:pt idx="39">
                  <c:v>19</c:v>
                </c:pt>
                <c:pt idx="40">
                  <c:v>30</c:v>
                </c:pt>
                <c:pt idx="41">
                  <c:v>13</c:v>
                </c:pt>
                <c:pt idx="42">
                  <c:v>49</c:v>
                </c:pt>
                <c:pt idx="43">
                  <c:v>44</c:v>
                </c:pt>
                <c:pt idx="44">
                  <c:v>25</c:v>
                </c:pt>
                <c:pt idx="45">
                  <c:v>32</c:v>
                </c:pt>
                <c:pt idx="46">
                  <c:v>15</c:v>
                </c:pt>
                <c:pt idx="47">
                  <c:v>8</c:v>
                </c:pt>
                <c:pt idx="48">
                  <c:v>9</c:v>
                </c:pt>
                <c:pt idx="49">
                  <c:v>3</c:v>
                </c:pt>
              </c:numCache>
            </c:numRef>
          </c:val>
          <c:smooth val="0"/>
          <c:extLst>
            <c:ext xmlns:c16="http://schemas.microsoft.com/office/drawing/2014/chart" uri="{C3380CC4-5D6E-409C-BE32-E72D297353CC}">
              <c16:uniqueId val="{00000000-9D3C-3640-A529-AA2AE31956D1}"/>
            </c:ext>
          </c:extLst>
        </c:ser>
        <c:dLbls>
          <c:showLegendKey val="0"/>
          <c:showVal val="0"/>
          <c:showCatName val="0"/>
          <c:showSerName val="0"/>
          <c:showPercent val="0"/>
          <c:showBubbleSize val="0"/>
        </c:dLbls>
        <c:marker val="1"/>
        <c:smooth val="0"/>
        <c:axId val="1489039823"/>
        <c:axId val="1489334255"/>
      </c:lineChart>
      <c:dateAx>
        <c:axId val="1489039823"/>
        <c:scaling>
          <c:orientation val="minMax"/>
        </c:scaling>
        <c:delete val="1"/>
        <c:axPos val="b"/>
        <c:numFmt formatCode="m/d/yy" sourceLinked="1"/>
        <c:majorTickMark val="none"/>
        <c:minorTickMark val="none"/>
        <c:tickLblPos val="nextTo"/>
        <c:crossAx val="1489334255"/>
        <c:crosses val="autoZero"/>
        <c:auto val="1"/>
        <c:lblOffset val="100"/>
        <c:baseTimeUnit val="days"/>
      </c:dateAx>
      <c:valAx>
        <c:axId val="1489334255"/>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1489039823"/>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28575">
      <a:solidFill>
        <a:schemeClr val="tx1"/>
      </a:solidFill>
    </a:ln>
    <a:effectLst/>
  </c:spPr>
  <c:txPr>
    <a:bodyPr/>
    <a:lstStyle/>
    <a:p>
      <a:pPr>
        <a:defRPr/>
      </a:pPr>
      <a:endParaRPr lang="en-US"/>
    </a:p>
  </c:txPr>
  <c:externalData r:id="rId3">
    <c:autoUpdate val="0"/>
  </c:externalData>
</c:chartSpace>
</file>

<file path=ppt/charts/chart10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1"/>
    <c:plotArea>
      <c:layout/>
      <c:lineChart>
        <c:grouping val="standard"/>
        <c:varyColors val="0"/>
        <c:ser>
          <c:idx val="0"/>
          <c:order val="0"/>
          <c:tx>
            <c:strRef>
              <c:f>Sheet1!$B$1</c:f>
              <c:strCache>
                <c:ptCount val="1"/>
                <c:pt idx="0">
                  <c:v>Queries per day</c:v>
                </c:pt>
              </c:strCache>
            </c:strRef>
          </c:tx>
          <c:spPr>
            <a:ln w="28575" cap="rnd">
              <a:solidFill>
                <a:schemeClr val="dk1">
                  <a:tint val="88500"/>
                </a:schemeClr>
              </a:solidFill>
              <a:round/>
            </a:ln>
            <a:effectLst/>
          </c:spPr>
          <c:marker>
            <c:symbol val="circle"/>
            <c:size val="5"/>
            <c:spPr>
              <a:solidFill>
                <a:schemeClr val="dk1">
                  <a:tint val="88500"/>
                </a:schemeClr>
              </a:solidFill>
              <a:ln w="9525">
                <a:solidFill>
                  <a:schemeClr val="dk1">
                    <a:tint val="88500"/>
                  </a:schemeClr>
                </a:solidFill>
              </a:ln>
              <a:effectLst/>
            </c:spPr>
          </c:marker>
          <c:cat>
            <c:numRef>
              <c:f>Sheet1!$A$2:$A$94</c:f>
              <c:numCache>
                <c:formatCode>m/d/yy</c:formatCode>
                <c:ptCount val="93"/>
                <c:pt idx="0">
                  <c:v>45444</c:v>
                </c:pt>
                <c:pt idx="1">
                  <c:v>45445</c:v>
                </c:pt>
                <c:pt idx="2">
                  <c:v>45446</c:v>
                </c:pt>
                <c:pt idx="3">
                  <c:v>45447</c:v>
                </c:pt>
                <c:pt idx="4">
                  <c:v>45448</c:v>
                </c:pt>
                <c:pt idx="5">
                  <c:v>45449</c:v>
                </c:pt>
                <c:pt idx="6">
                  <c:v>45450</c:v>
                </c:pt>
                <c:pt idx="7">
                  <c:v>45451</c:v>
                </c:pt>
                <c:pt idx="8">
                  <c:v>45452</c:v>
                </c:pt>
                <c:pt idx="9">
                  <c:v>45453</c:v>
                </c:pt>
                <c:pt idx="10">
                  <c:v>45454</c:v>
                </c:pt>
                <c:pt idx="11">
                  <c:v>45455</c:v>
                </c:pt>
                <c:pt idx="12">
                  <c:v>45456</c:v>
                </c:pt>
                <c:pt idx="13">
                  <c:v>45457</c:v>
                </c:pt>
                <c:pt idx="14">
                  <c:v>45458</c:v>
                </c:pt>
                <c:pt idx="15">
                  <c:v>45459</c:v>
                </c:pt>
                <c:pt idx="16">
                  <c:v>45460</c:v>
                </c:pt>
                <c:pt idx="17">
                  <c:v>45461</c:v>
                </c:pt>
                <c:pt idx="18">
                  <c:v>45462</c:v>
                </c:pt>
                <c:pt idx="19">
                  <c:v>45463</c:v>
                </c:pt>
                <c:pt idx="20">
                  <c:v>45464</c:v>
                </c:pt>
                <c:pt idx="21">
                  <c:v>45465</c:v>
                </c:pt>
                <c:pt idx="22">
                  <c:v>45466</c:v>
                </c:pt>
                <c:pt idx="23">
                  <c:v>45467</c:v>
                </c:pt>
                <c:pt idx="24">
                  <c:v>45468</c:v>
                </c:pt>
                <c:pt idx="25">
                  <c:v>45469</c:v>
                </c:pt>
                <c:pt idx="26">
                  <c:v>45470</c:v>
                </c:pt>
                <c:pt idx="27">
                  <c:v>45471</c:v>
                </c:pt>
                <c:pt idx="28">
                  <c:v>45472</c:v>
                </c:pt>
                <c:pt idx="29">
                  <c:v>45473</c:v>
                </c:pt>
                <c:pt idx="30">
                  <c:v>45474</c:v>
                </c:pt>
                <c:pt idx="31">
                  <c:v>45475</c:v>
                </c:pt>
                <c:pt idx="32">
                  <c:v>45476</c:v>
                </c:pt>
                <c:pt idx="33">
                  <c:v>45477</c:v>
                </c:pt>
                <c:pt idx="34">
                  <c:v>45478</c:v>
                </c:pt>
                <c:pt idx="35">
                  <c:v>45479</c:v>
                </c:pt>
                <c:pt idx="36">
                  <c:v>45480</c:v>
                </c:pt>
                <c:pt idx="37">
                  <c:v>45481</c:v>
                </c:pt>
                <c:pt idx="38">
                  <c:v>45482</c:v>
                </c:pt>
                <c:pt idx="39">
                  <c:v>45483</c:v>
                </c:pt>
                <c:pt idx="40">
                  <c:v>45484</c:v>
                </c:pt>
                <c:pt idx="41">
                  <c:v>45485</c:v>
                </c:pt>
                <c:pt idx="42">
                  <c:v>45486</c:v>
                </c:pt>
                <c:pt idx="43">
                  <c:v>45487</c:v>
                </c:pt>
                <c:pt idx="44">
                  <c:v>45488</c:v>
                </c:pt>
                <c:pt idx="45">
                  <c:v>45489</c:v>
                </c:pt>
                <c:pt idx="46">
                  <c:v>45490</c:v>
                </c:pt>
                <c:pt idx="47">
                  <c:v>45491</c:v>
                </c:pt>
                <c:pt idx="48">
                  <c:v>45492</c:v>
                </c:pt>
                <c:pt idx="49">
                  <c:v>45493</c:v>
                </c:pt>
                <c:pt idx="50">
                  <c:v>45494</c:v>
                </c:pt>
                <c:pt idx="51">
                  <c:v>45495</c:v>
                </c:pt>
                <c:pt idx="52">
                  <c:v>45496</c:v>
                </c:pt>
                <c:pt idx="53">
                  <c:v>45497</c:v>
                </c:pt>
                <c:pt idx="54">
                  <c:v>45498</c:v>
                </c:pt>
                <c:pt idx="55">
                  <c:v>45499</c:v>
                </c:pt>
                <c:pt idx="56">
                  <c:v>45500</c:v>
                </c:pt>
                <c:pt idx="57">
                  <c:v>45501</c:v>
                </c:pt>
                <c:pt idx="58">
                  <c:v>45502</c:v>
                </c:pt>
                <c:pt idx="59">
                  <c:v>45503</c:v>
                </c:pt>
                <c:pt idx="60">
                  <c:v>45504</c:v>
                </c:pt>
                <c:pt idx="61">
                  <c:v>45505</c:v>
                </c:pt>
                <c:pt idx="62">
                  <c:v>45506</c:v>
                </c:pt>
                <c:pt idx="63">
                  <c:v>45507</c:v>
                </c:pt>
                <c:pt idx="64">
                  <c:v>45508</c:v>
                </c:pt>
                <c:pt idx="65">
                  <c:v>45509</c:v>
                </c:pt>
                <c:pt idx="66">
                  <c:v>45510</c:v>
                </c:pt>
                <c:pt idx="67">
                  <c:v>45511</c:v>
                </c:pt>
                <c:pt idx="68">
                  <c:v>45512</c:v>
                </c:pt>
                <c:pt idx="69">
                  <c:v>45513</c:v>
                </c:pt>
                <c:pt idx="70">
                  <c:v>45514</c:v>
                </c:pt>
                <c:pt idx="71">
                  <c:v>45515</c:v>
                </c:pt>
                <c:pt idx="72">
                  <c:v>45516</c:v>
                </c:pt>
                <c:pt idx="73">
                  <c:v>45517</c:v>
                </c:pt>
                <c:pt idx="74">
                  <c:v>45518</c:v>
                </c:pt>
                <c:pt idx="75">
                  <c:v>45519</c:v>
                </c:pt>
                <c:pt idx="76">
                  <c:v>45520</c:v>
                </c:pt>
                <c:pt idx="77">
                  <c:v>45521</c:v>
                </c:pt>
                <c:pt idx="78">
                  <c:v>45522</c:v>
                </c:pt>
                <c:pt idx="79">
                  <c:v>45523</c:v>
                </c:pt>
                <c:pt idx="80">
                  <c:v>45524</c:v>
                </c:pt>
                <c:pt idx="81">
                  <c:v>45525</c:v>
                </c:pt>
                <c:pt idx="82">
                  <c:v>45526</c:v>
                </c:pt>
                <c:pt idx="83">
                  <c:v>45527</c:v>
                </c:pt>
                <c:pt idx="84">
                  <c:v>45528</c:v>
                </c:pt>
                <c:pt idx="85">
                  <c:v>45529</c:v>
                </c:pt>
                <c:pt idx="86">
                  <c:v>45530</c:v>
                </c:pt>
                <c:pt idx="87">
                  <c:v>45531</c:v>
                </c:pt>
                <c:pt idx="88">
                  <c:v>45532</c:v>
                </c:pt>
                <c:pt idx="89">
                  <c:v>45533</c:v>
                </c:pt>
                <c:pt idx="90">
                  <c:v>45534</c:v>
                </c:pt>
                <c:pt idx="91">
                  <c:v>45535</c:v>
                </c:pt>
                <c:pt idx="92">
                  <c:v>45536</c:v>
                </c:pt>
              </c:numCache>
            </c:numRef>
          </c:cat>
          <c:val>
            <c:numRef>
              <c:f>Sheet1!$B$2:$B$94</c:f>
              <c:numCache>
                <c:formatCode>General</c:formatCode>
                <c:ptCount val="93"/>
                <c:pt idx="0">
                  <c:v>0</c:v>
                </c:pt>
                <c:pt idx="1">
                  <c:v>0</c:v>
                </c:pt>
                <c:pt idx="2">
                  <c:v>1</c:v>
                </c:pt>
                <c:pt idx="3">
                  <c:v>0</c:v>
                </c:pt>
                <c:pt idx="4">
                  <c:v>0</c:v>
                </c:pt>
                <c:pt idx="5">
                  <c:v>0</c:v>
                </c:pt>
                <c:pt idx="6">
                  <c:v>0</c:v>
                </c:pt>
                <c:pt idx="7">
                  <c:v>0</c:v>
                </c:pt>
                <c:pt idx="8">
                  <c:v>0</c:v>
                </c:pt>
                <c:pt idx="9">
                  <c:v>0</c:v>
                </c:pt>
                <c:pt idx="10">
                  <c:v>1</c:v>
                </c:pt>
                <c:pt idx="11">
                  <c:v>0</c:v>
                </c:pt>
                <c:pt idx="12">
                  <c:v>0</c:v>
                </c:pt>
                <c:pt idx="13">
                  <c:v>0</c:v>
                </c:pt>
                <c:pt idx="14">
                  <c:v>0</c:v>
                </c:pt>
                <c:pt idx="15">
                  <c:v>0</c:v>
                </c:pt>
                <c:pt idx="16">
                  <c:v>0</c:v>
                </c:pt>
                <c:pt idx="17">
                  <c:v>0</c:v>
                </c:pt>
                <c:pt idx="18">
                  <c:v>1</c:v>
                </c:pt>
                <c:pt idx="19">
                  <c:v>0</c:v>
                </c:pt>
                <c:pt idx="20">
                  <c:v>0</c:v>
                </c:pt>
                <c:pt idx="21">
                  <c:v>0</c:v>
                </c:pt>
                <c:pt idx="22">
                  <c:v>0</c:v>
                </c:pt>
                <c:pt idx="23">
                  <c:v>0</c:v>
                </c:pt>
                <c:pt idx="24">
                  <c:v>0</c:v>
                </c:pt>
                <c:pt idx="25">
                  <c:v>0</c:v>
                </c:pt>
                <c:pt idx="26">
                  <c:v>1</c:v>
                </c:pt>
                <c:pt idx="27">
                  <c:v>0</c:v>
                </c:pt>
                <c:pt idx="28">
                  <c:v>0</c:v>
                </c:pt>
                <c:pt idx="29">
                  <c:v>0</c:v>
                </c:pt>
                <c:pt idx="30">
                  <c:v>0</c:v>
                </c:pt>
                <c:pt idx="31">
                  <c:v>0</c:v>
                </c:pt>
                <c:pt idx="32">
                  <c:v>0</c:v>
                </c:pt>
                <c:pt idx="33">
                  <c:v>0</c:v>
                </c:pt>
                <c:pt idx="34">
                  <c:v>1</c:v>
                </c:pt>
                <c:pt idx="35">
                  <c:v>0</c:v>
                </c:pt>
                <c:pt idx="36">
                  <c:v>0</c:v>
                </c:pt>
                <c:pt idx="37">
                  <c:v>0</c:v>
                </c:pt>
                <c:pt idx="38">
                  <c:v>0</c:v>
                </c:pt>
                <c:pt idx="39">
                  <c:v>0</c:v>
                </c:pt>
                <c:pt idx="40">
                  <c:v>0</c:v>
                </c:pt>
                <c:pt idx="41">
                  <c:v>0</c:v>
                </c:pt>
                <c:pt idx="42">
                  <c:v>1</c:v>
                </c:pt>
                <c:pt idx="43">
                  <c:v>0</c:v>
                </c:pt>
                <c:pt idx="44">
                  <c:v>0</c:v>
                </c:pt>
                <c:pt idx="45">
                  <c:v>0</c:v>
                </c:pt>
                <c:pt idx="46">
                  <c:v>0</c:v>
                </c:pt>
                <c:pt idx="47">
                  <c:v>0</c:v>
                </c:pt>
                <c:pt idx="48">
                  <c:v>0</c:v>
                </c:pt>
                <c:pt idx="49">
                  <c:v>0</c:v>
                </c:pt>
                <c:pt idx="50">
                  <c:v>1</c:v>
                </c:pt>
                <c:pt idx="51">
                  <c:v>0</c:v>
                </c:pt>
                <c:pt idx="52">
                  <c:v>0</c:v>
                </c:pt>
                <c:pt idx="53">
                  <c:v>0</c:v>
                </c:pt>
                <c:pt idx="54">
                  <c:v>0</c:v>
                </c:pt>
                <c:pt idx="55">
                  <c:v>0</c:v>
                </c:pt>
                <c:pt idx="56">
                  <c:v>0</c:v>
                </c:pt>
                <c:pt idx="57">
                  <c:v>0</c:v>
                </c:pt>
                <c:pt idx="58">
                  <c:v>1</c:v>
                </c:pt>
                <c:pt idx="59">
                  <c:v>0</c:v>
                </c:pt>
                <c:pt idx="60">
                  <c:v>0</c:v>
                </c:pt>
                <c:pt idx="61">
                  <c:v>0</c:v>
                </c:pt>
                <c:pt idx="62">
                  <c:v>0</c:v>
                </c:pt>
                <c:pt idx="63">
                  <c:v>0</c:v>
                </c:pt>
                <c:pt idx="64">
                  <c:v>0</c:v>
                </c:pt>
                <c:pt idx="65">
                  <c:v>0</c:v>
                </c:pt>
                <c:pt idx="66">
                  <c:v>1</c:v>
                </c:pt>
                <c:pt idx="67">
                  <c:v>0</c:v>
                </c:pt>
                <c:pt idx="68">
                  <c:v>0</c:v>
                </c:pt>
                <c:pt idx="69">
                  <c:v>0</c:v>
                </c:pt>
                <c:pt idx="70">
                  <c:v>0</c:v>
                </c:pt>
                <c:pt idx="71">
                  <c:v>0</c:v>
                </c:pt>
                <c:pt idx="72">
                  <c:v>0</c:v>
                </c:pt>
                <c:pt idx="73">
                  <c:v>0</c:v>
                </c:pt>
                <c:pt idx="74">
                  <c:v>1</c:v>
                </c:pt>
                <c:pt idx="75">
                  <c:v>0</c:v>
                </c:pt>
                <c:pt idx="76">
                  <c:v>0</c:v>
                </c:pt>
                <c:pt idx="77">
                  <c:v>0</c:v>
                </c:pt>
                <c:pt idx="78">
                  <c:v>0</c:v>
                </c:pt>
                <c:pt idx="79">
                  <c:v>0</c:v>
                </c:pt>
                <c:pt idx="80">
                  <c:v>0</c:v>
                </c:pt>
                <c:pt idx="81">
                  <c:v>0</c:v>
                </c:pt>
                <c:pt idx="82">
                  <c:v>1</c:v>
                </c:pt>
                <c:pt idx="83">
                  <c:v>0</c:v>
                </c:pt>
                <c:pt idx="84">
                  <c:v>0</c:v>
                </c:pt>
                <c:pt idx="85">
                  <c:v>0</c:v>
                </c:pt>
                <c:pt idx="86">
                  <c:v>0</c:v>
                </c:pt>
                <c:pt idx="87">
                  <c:v>0</c:v>
                </c:pt>
                <c:pt idx="88">
                  <c:v>0</c:v>
                </c:pt>
                <c:pt idx="89">
                  <c:v>0</c:v>
                </c:pt>
                <c:pt idx="90">
                  <c:v>1</c:v>
                </c:pt>
                <c:pt idx="91">
                  <c:v>0</c:v>
                </c:pt>
                <c:pt idx="92">
                  <c:v>0</c:v>
                </c:pt>
              </c:numCache>
            </c:numRef>
          </c:val>
          <c:smooth val="0"/>
          <c:extLst>
            <c:ext xmlns:c16="http://schemas.microsoft.com/office/drawing/2014/chart" uri="{C3380CC4-5D6E-409C-BE32-E72D297353CC}">
              <c16:uniqueId val="{00000000-5100-E44D-9499-A53BD788F72F}"/>
            </c:ext>
          </c:extLst>
        </c:ser>
        <c:dLbls>
          <c:showLegendKey val="0"/>
          <c:showVal val="0"/>
          <c:showCatName val="0"/>
          <c:showSerName val="0"/>
          <c:showPercent val="0"/>
          <c:showBubbleSize val="0"/>
        </c:dLbls>
        <c:marker val="1"/>
        <c:smooth val="0"/>
        <c:axId val="1871193071"/>
        <c:axId val="32465600"/>
      </c:lineChart>
      <c:dateAx>
        <c:axId val="1871193071"/>
        <c:scaling>
          <c:orientation val="minMax"/>
        </c:scaling>
        <c:delete val="1"/>
        <c:axPos val="b"/>
        <c:numFmt formatCode="m/d/yy" sourceLinked="1"/>
        <c:majorTickMark val="none"/>
        <c:minorTickMark val="none"/>
        <c:tickLblPos val="nextTo"/>
        <c:crossAx val="32465600"/>
        <c:crosses val="autoZero"/>
        <c:auto val="1"/>
        <c:lblOffset val="100"/>
        <c:baseTimeUnit val="days"/>
      </c:dateAx>
      <c:valAx>
        <c:axId val="32465600"/>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1871193071"/>
        <c:crosses val="autoZero"/>
        <c:crossBetween val="between"/>
        <c:majorUnit val="1"/>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22225">
      <a:solidFill>
        <a:schemeClr val="tx1"/>
      </a:solidFill>
    </a:ln>
    <a:effectLst/>
  </c:spPr>
  <c:txPr>
    <a:bodyPr/>
    <a:lstStyle/>
    <a:p>
      <a:pPr>
        <a:defRPr/>
      </a:pPr>
      <a:endParaRPr lang="en-US"/>
    </a:p>
  </c:txPr>
  <c:externalData r:id="rId3">
    <c:autoUpdate val="0"/>
  </c:externalData>
</c:chartSpace>
</file>

<file path=ppt/charts/chart10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1"/>
    <c:plotArea>
      <c:layout/>
      <c:lineChart>
        <c:grouping val="standard"/>
        <c:varyColors val="0"/>
        <c:ser>
          <c:idx val="0"/>
          <c:order val="0"/>
          <c:tx>
            <c:strRef>
              <c:f>Sheet1!$B$1</c:f>
              <c:strCache>
                <c:ptCount val="1"/>
                <c:pt idx="0">
                  <c:v>Queries per day</c:v>
                </c:pt>
              </c:strCache>
            </c:strRef>
          </c:tx>
          <c:spPr>
            <a:ln w="28575" cap="rnd">
              <a:solidFill>
                <a:schemeClr val="dk1">
                  <a:tint val="88500"/>
                </a:schemeClr>
              </a:solidFill>
              <a:round/>
            </a:ln>
            <a:effectLst/>
          </c:spPr>
          <c:marker>
            <c:symbol val="circle"/>
            <c:size val="5"/>
            <c:spPr>
              <a:solidFill>
                <a:schemeClr val="dk1">
                  <a:tint val="88500"/>
                </a:schemeClr>
              </a:solidFill>
              <a:ln w="9525">
                <a:solidFill>
                  <a:schemeClr val="dk1">
                    <a:tint val="88500"/>
                  </a:schemeClr>
                </a:solidFill>
              </a:ln>
              <a:effectLst/>
            </c:spPr>
          </c:marker>
          <c:cat>
            <c:numRef>
              <c:f>Sheet1!$A$2:$A$94</c:f>
              <c:numCache>
                <c:formatCode>m/d/yy</c:formatCode>
                <c:ptCount val="93"/>
                <c:pt idx="0">
                  <c:v>45444</c:v>
                </c:pt>
                <c:pt idx="1">
                  <c:v>45445</c:v>
                </c:pt>
                <c:pt idx="2">
                  <c:v>45446</c:v>
                </c:pt>
                <c:pt idx="3">
                  <c:v>45447</c:v>
                </c:pt>
                <c:pt idx="4">
                  <c:v>45448</c:v>
                </c:pt>
                <c:pt idx="5">
                  <c:v>45449</c:v>
                </c:pt>
                <c:pt idx="6">
                  <c:v>45450</c:v>
                </c:pt>
                <c:pt idx="7">
                  <c:v>45451</c:v>
                </c:pt>
                <c:pt idx="8">
                  <c:v>45452</c:v>
                </c:pt>
                <c:pt idx="9">
                  <c:v>45453</c:v>
                </c:pt>
                <c:pt idx="10">
                  <c:v>45454</c:v>
                </c:pt>
                <c:pt idx="11">
                  <c:v>45455</c:v>
                </c:pt>
                <c:pt idx="12">
                  <c:v>45456</c:v>
                </c:pt>
                <c:pt idx="13">
                  <c:v>45457</c:v>
                </c:pt>
                <c:pt idx="14">
                  <c:v>45458</c:v>
                </c:pt>
                <c:pt idx="15">
                  <c:v>45459</c:v>
                </c:pt>
                <c:pt idx="16">
                  <c:v>45460</c:v>
                </c:pt>
                <c:pt idx="17">
                  <c:v>45461</c:v>
                </c:pt>
                <c:pt idx="18">
                  <c:v>45462</c:v>
                </c:pt>
                <c:pt idx="19">
                  <c:v>45463</c:v>
                </c:pt>
                <c:pt idx="20">
                  <c:v>45464</c:v>
                </c:pt>
                <c:pt idx="21">
                  <c:v>45465</c:v>
                </c:pt>
                <c:pt idx="22">
                  <c:v>45466</c:v>
                </c:pt>
                <c:pt idx="23">
                  <c:v>45467</c:v>
                </c:pt>
                <c:pt idx="24">
                  <c:v>45468</c:v>
                </c:pt>
                <c:pt idx="25">
                  <c:v>45469</c:v>
                </c:pt>
                <c:pt idx="26">
                  <c:v>45470</c:v>
                </c:pt>
                <c:pt idx="27">
                  <c:v>45471</c:v>
                </c:pt>
                <c:pt idx="28">
                  <c:v>45472</c:v>
                </c:pt>
                <c:pt idx="29">
                  <c:v>45473</c:v>
                </c:pt>
                <c:pt idx="30">
                  <c:v>45474</c:v>
                </c:pt>
                <c:pt idx="31">
                  <c:v>45475</c:v>
                </c:pt>
                <c:pt idx="32">
                  <c:v>45476</c:v>
                </c:pt>
                <c:pt idx="33">
                  <c:v>45477</c:v>
                </c:pt>
                <c:pt idx="34">
                  <c:v>45478</c:v>
                </c:pt>
                <c:pt idx="35">
                  <c:v>45479</c:v>
                </c:pt>
                <c:pt idx="36">
                  <c:v>45480</c:v>
                </c:pt>
                <c:pt idx="37">
                  <c:v>45481</c:v>
                </c:pt>
                <c:pt idx="38">
                  <c:v>45482</c:v>
                </c:pt>
                <c:pt idx="39">
                  <c:v>45483</c:v>
                </c:pt>
                <c:pt idx="40">
                  <c:v>45484</c:v>
                </c:pt>
                <c:pt idx="41">
                  <c:v>45485</c:v>
                </c:pt>
                <c:pt idx="42">
                  <c:v>45486</c:v>
                </c:pt>
                <c:pt idx="43">
                  <c:v>45487</c:v>
                </c:pt>
                <c:pt idx="44">
                  <c:v>45488</c:v>
                </c:pt>
                <c:pt idx="45">
                  <c:v>45489</c:v>
                </c:pt>
                <c:pt idx="46">
                  <c:v>45490</c:v>
                </c:pt>
                <c:pt idx="47">
                  <c:v>45491</c:v>
                </c:pt>
                <c:pt idx="48">
                  <c:v>45492</c:v>
                </c:pt>
                <c:pt idx="49">
                  <c:v>45493</c:v>
                </c:pt>
                <c:pt idx="50">
                  <c:v>45494</c:v>
                </c:pt>
                <c:pt idx="51">
                  <c:v>45495</c:v>
                </c:pt>
                <c:pt idx="52">
                  <c:v>45496</c:v>
                </c:pt>
                <c:pt idx="53">
                  <c:v>45497</c:v>
                </c:pt>
                <c:pt idx="54">
                  <c:v>45498</c:v>
                </c:pt>
                <c:pt idx="55">
                  <c:v>45499</c:v>
                </c:pt>
                <c:pt idx="56">
                  <c:v>45500</c:v>
                </c:pt>
                <c:pt idx="57">
                  <c:v>45501</c:v>
                </c:pt>
                <c:pt idx="58">
                  <c:v>45502</c:v>
                </c:pt>
                <c:pt idx="59">
                  <c:v>45503</c:v>
                </c:pt>
                <c:pt idx="60">
                  <c:v>45504</c:v>
                </c:pt>
                <c:pt idx="61">
                  <c:v>45505</c:v>
                </c:pt>
                <c:pt idx="62">
                  <c:v>45506</c:v>
                </c:pt>
                <c:pt idx="63">
                  <c:v>45507</c:v>
                </c:pt>
                <c:pt idx="64">
                  <c:v>45508</c:v>
                </c:pt>
                <c:pt idx="65">
                  <c:v>45509</c:v>
                </c:pt>
                <c:pt idx="66">
                  <c:v>45510</c:v>
                </c:pt>
                <c:pt idx="67">
                  <c:v>45511</c:v>
                </c:pt>
                <c:pt idx="68">
                  <c:v>45512</c:v>
                </c:pt>
                <c:pt idx="69">
                  <c:v>45513</c:v>
                </c:pt>
                <c:pt idx="70">
                  <c:v>45514</c:v>
                </c:pt>
                <c:pt idx="71">
                  <c:v>45515</c:v>
                </c:pt>
                <c:pt idx="72">
                  <c:v>45516</c:v>
                </c:pt>
                <c:pt idx="73">
                  <c:v>45517</c:v>
                </c:pt>
                <c:pt idx="74">
                  <c:v>45518</c:v>
                </c:pt>
                <c:pt idx="75">
                  <c:v>45519</c:v>
                </c:pt>
                <c:pt idx="76">
                  <c:v>45520</c:v>
                </c:pt>
                <c:pt idx="77">
                  <c:v>45521</c:v>
                </c:pt>
                <c:pt idx="78">
                  <c:v>45522</c:v>
                </c:pt>
                <c:pt idx="79">
                  <c:v>45523</c:v>
                </c:pt>
                <c:pt idx="80">
                  <c:v>45524</c:v>
                </c:pt>
                <c:pt idx="81">
                  <c:v>45525</c:v>
                </c:pt>
                <c:pt idx="82">
                  <c:v>45526</c:v>
                </c:pt>
                <c:pt idx="83">
                  <c:v>45527</c:v>
                </c:pt>
                <c:pt idx="84">
                  <c:v>45528</c:v>
                </c:pt>
                <c:pt idx="85">
                  <c:v>45529</c:v>
                </c:pt>
                <c:pt idx="86">
                  <c:v>45530</c:v>
                </c:pt>
                <c:pt idx="87">
                  <c:v>45531</c:v>
                </c:pt>
                <c:pt idx="88">
                  <c:v>45532</c:v>
                </c:pt>
                <c:pt idx="89">
                  <c:v>45533</c:v>
                </c:pt>
                <c:pt idx="90">
                  <c:v>45534</c:v>
                </c:pt>
                <c:pt idx="91">
                  <c:v>45535</c:v>
                </c:pt>
                <c:pt idx="92">
                  <c:v>45536</c:v>
                </c:pt>
              </c:numCache>
            </c:numRef>
          </c:cat>
          <c:val>
            <c:numRef>
              <c:f>Sheet1!$B$2:$B$94</c:f>
              <c:numCache>
                <c:formatCode>General</c:formatCode>
                <c:ptCount val="93"/>
                <c:pt idx="0">
                  <c:v>5</c:v>
                </c:pt>
                <c:pt idx="1">
                  <c:v>5</c:v>
                </c:pt>
                <c:pt idx="2">
                  <c:v>5</c:v>
                </c:pt>
                <c:pt idx="3">
                  <c:v>5</c:v>
                </c:pt>
                <c:pt idx="4">
                  <c:v>5</c:v>
                </c:pt>
                <c:pt idx="5">
                  <c:v>5</c:v>
                </c:pt>
                <c:pt idx="6">
                  <c:v>5</c:v>
                </c:pt>
                <c:pt idx="7">
                  <c:v>5</c:v>
                </c:pt>
                <c:pt idx="8">
                  <c:v>5</c:v>
                </c:pt>
                <c:pt idx="9">
                  <c:v>5</c:v>
                </c:pt>
                <c:pt idx="10">
                  <c:v>5</c:v>
                </c:pt>
                <c:pt idx="11">
                  <c:v>5</c:v>
                </c:pt>
                <c:pt idx="12">
                  <c:v>5</c:v>
                </c:pt>
                <c:pt idx="13">
                  <c:v>5</c:v>
                </c:pt>
                <c:pt idx="14">
                  <c:v>5</c:v>
                </c:pt>
                <c:pt idx="15">
                  <c:v>5</c:v>
                </c:pt>
                <c:pt idx="16">
                  <c:v>5</c:v>
                </c:pt>
                <c:pt idx="17">
                  <c:v>5</c:v>
                </c:pt>
                <c:pt idx="18">
                  <c:v>5</c:v>
                </c:pt>
                <c:pt idx="19">
                  <c:v>5</c:v>
                </c:pt>
                <c:pt idx="20">
                  <c:v>5</c:v>
                </c:pt>
                <c:pt idx="21">
                  <c:v>5</c:v>
                </c:pt>
                <c:pt idx="22">
                  <c:v>5</c:v>
                </c:pt>
                <c:pt idx="23">
                  <c:v>5</c:v>
                </c:pt>
                <c:pt idx="24">
                  <c:v>5</c:v>
                </c:pt>
                <c:pt idx="25">
                  <c:v>5</c:v>
                </c:pt>
                <c:pt idx="26">
                  <c:v>5</c:v>
                </c:pt>
                <c:pt idx="27">
                  <c:v>5</c:v>
                </c:pt>
                <c:pt idx="28">
                  <c:v>5</c:v>
                </c:pt>
                <c:pt idx="29">
                  <c:v>5</c:v>
                </c:pt>
                <c:pt idx="30">
                  <c:v>5</c:v>
                </c:pt>
                <c:pt idx="31">
                  <c:v>5</c:v>
                </c:pt>
                <c:pt idx="32">
                  <c:v>5</c:v>
                </c:pt>
                <c:pt idx="33">
                  <c:v>5</c:v>
                </c:pt>
                <c:pt idx="34">
                  <c:v>5</c:v>
                </c:pt>
                <c:pt idx="35">
                  <c:v>5</c:v>
                </c:pt>
                <c:pt idx="36">
                  <c:v>5</c:v>
                </c:pt>
                <c:pt idx="37">
                  <c:v>5</c:v>
                </c:pt>
                <c:pt idx="38">
                  <c:v>5</c:v>
                </c:pt>
                <c:pt idx="39">
                  <c:v>5</c:v>
                </c:pt>
                <c:pt idx="40">
                  <c:v>5</c:v>
                </c:pt>
                <c:pt idx="41">
                  <c:v>5</c:v>
                </c:pt>
                <c:pt idx="42">
                  <c:v>5</c:v>
                </c:pt>
                <c:pt idx="43">
                  <c:v>5</c:v>
                </c:pt>
                <c:pt idx="44">
                  <c:v>11</c:v>
                </c:pt>
                <c:pt idx="45">
                  <c:v>15</c:v>
                </c:pt>
                <c:pt idx="46">
                  <c:v>21</c:v>
                </c:pt>
                <c:pt idx="47">
                  <c:v>10</c:v>
                </c:pt>
                <c:pt idx="48">
                  <c:v>22</c:v>
                </c:pt>
                <c:pt idx="49">
                  <c:v>17</c:v>
                </c:pt>
                <c:pt idx="50">
                  <c:v>31</c:v>
                </c:pt>
                <c:pt idx="51">
                  <c:v>30</c:v>
                </c:pt>
                <c:pt idx="52">
                  <c:v>35</c:v>
                </c:pt>
                <c:pt idx="53">
                  <c:v>33</c:v>
                </c:pt>
                <c:pt idx="54">
                  <c:v>20</c:v>
                </c:pt>
                <c:pt idx="55">
                  <c:v>23</c:v>
                </c:pt>
                <c:pt idx="56">
                  <c:v>12</c:v>
                </c:pt>
                <c:pt idx="57">
                  <c:v>14</c:v>
                </c:pt>
              </c:numCache>
            </c:numRef>
          </c:val>
          <c:smooth val="0"/>
          <c:extLst>
            <c:ext xmlns:c16="http://schemas.microsoft.com/office/drawing/2014/chart" uri="{C3380CC4-5D6E-409C-BE32-E72D297353CC}">
              <c16:uniqueId val="{00000000-776D-EF4F-8459-2541DB548C88}"/>
            </c:ext>
          </c:extLst>
        </c:ser>
        <c:dLbls>
          <c:showLegendKey val="0"/>
          <c:showVal val="0"/>
          <c:showCatName val="0"/>
          <c:showSerName val="0"/>
          <c:showPercent val="0"/>
          <c:showBubbleSize val="0"/>
        </c:dLbls>
        <c:marker val="1"/>
        <c:smooth val="0"/>
        <c:axId val="1177618911"/>
        <c:axId val="1601065727"/>
      </c:lineChart>
      <c:dateAx>
        <c:axId val="1177618911"/>
        <c:scaling>
          <c:orientation val="minMax"/>
        </c:scaling>
        <c:delete val="1"/>
        <c:axPos val="b"/>
        <c:numFmt formatCode="m/d/yy" sourceLinked="1"/>
        <c:majorTickMark val="none"/>
        <c:minorTickMark val="none"/>
        <c:tickLblPos val="nextTo"/>
        <c:crossAx val="1601065727"/>
        <c:crosses val="autoZero"/>
        <c:auto val="1"/>
        <c:lblOffset val="100"/>
        <c:baseTimeUnit val="days"/>
        <c:majorUnit val="14"/>
        <c:majorTimeUnit val="days"/>
      </c:dateAx>
      <c:valAx>
        <c:axId val="1601065727"/>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1177618911"/>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22225">
      <a:solidFill>
        <a:schemeClr val="tx1"/>
      </a:solidFill>
    </a:ln>
    <a:effectLst/>
  </c:spPr>
  <c:txPr>
    <a:bodyPr/>
    <a:lstStyle/>
    <a:p>
      <a:pPr>
        <a:defRPr/>
      </a:pPr>
      <a:endParaRPr lang="en-US"/>
    </a:p>
  </c:txPr>
  <c:externalData r:id="rId3">
    <c:autoUpdate val="0"/>
  </c:externalData>
</c:chartSpace>
</file>

<file path=ppt/charts/chart10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1"/>
    <c:plotArea>
      <c:layout/>
      <c:lineChart>
        <c:grouping val="standard"/>
        <c:varyColors val="0"/>
        <c:ser>
          <c:idx val="0"/>
          <c:order val="0"/>
          <c:tx>
            <c:strRef>
              <c:f>Sheet1!$B$1</c:f>
              <c:strCache>
                <c:ptCount val="1"/>
                <c:pt idx="0">
                  <c:v>Queries per day</c:v>
                </c:pt>
              </c:strCache>
            </c:strRef>
          </c:tx>
          <c:spPr>
            <a:ln w="28575" cap="rnd">
              <a:solidFill>
                <a:schemeClr val="dk1">
                  <a:tint val="88500"/>
                </a:schemeClr>
              </a:solidFill>
              <a:round/>
            </a:ln>
            <a:effectLst/>
          </c:spPr>
          <c:marker>
            <c:symbol val="circle"/>
            <c:size val="5"/>
            <c:spPr>
              <a:solidFill>
                <a:schemeClr val="dk1">
                  <a:tint val="88500"/>
                </a:schemeClr>
              </a:solidFill>
              <a:ln w="9525">
                <a:solidFill>
                  <a:schemeClr val="dk1">
                    <a:tint val="88500"/>
                  </a:schemeClr>
                </a:solidFill>
              </a:ln>
              <a:effectLst/>
            </c:spPr>
          </c:marker>
          <c:cat>
            <c:numRef>
              <c:f>Sheet1!$A$2:$A$50</c:f>
              <c:numCache>
                <c:formatCode>m/d/yy</c:formatCode>
                <c:ptCount val="49"/>
                <c:pt idx="0">
                  <c:v>45488</c:v>
                </c:pt>
                <c:pt idx="1">
                  <c:v>45489</c:v>
                </c:pt>
                <c:pt idx="2">
                  <c:v>45490</c:v>
                </c:pt>
                <c:pt idx="3">
                  <c:v>45491</c:v>
                </c:pt>
                <c:pt idx="4">
                  <c:v>45492</c:v>
                </c:pt>
                <c:pt idx="5">
                  <c:v>45493</c:v>
                </c:pt>
                <c:pt idx="6">
                  <c:v>45494</c:v>
                </c:pt>
                <c:pt idx="7">
                  <c:v>45495</c:v>
                </c:pt>
                <c:pt idx="8">
                  <c:v>45496</c:v>
                </c:pt>
                <c:pt idx="9">
                  <c:v>45497</c:v>
                </c:pt>
                <c:pt idx="10">
                  <c:v>45498</c:v>
                </c:pt>
                <c:pt idx="11">
                  <c:v>45499</c:v>
                </c:pt>
                <c:pt idx="12">
                  <c:v>45500</c:v>
                </c:pt>
                <c:pt idx="13">
                  <c:v>45501</c:v>
                </c:pt>
                <c:pt idx="14">
                  <c:v>45502</c:v>
                </c:pt>
                <c:pt idx="15">
                  <c:v>45503</c:v>
                </c:pt>
                <c:pt idx="16">
                  <c:v>45504</c:v>
                </c:pt>
                <c:pt idx="17">
                  <c:v>45505</c:v>
                </c:pt>
                <c:pt idx="18">
                  <c:v>45506</c:v>
                </c:pt>
                <c:pt idx="19">
                  <c:v>45507</c:v>
                </c:pt>
                <c:pt idx="20">
                  <c:v>45508</c:v>
                </c:pt>
                <c:pt idx="21">
                  <c:v>45509</c:v>
                </c:pt>
                <c:pt idx="22">
                  <c:v>45510</c:v>
                </c:pt>
                <c:pt idx="23">
                  <c:v>45511</c:v>
                </c:pt>
                <c:pt idx="24">
                  <c:v>45512</c:v>
                </c:pt>
                <c:pt idx="25">
                  <c:v>45513</c:v>
                </c:pt>
                <c:pt idx="26">
                  <c:v>45514</c:v>
                </c:pt>
                <c:pt idx="27">
                  <c:v>45515</c:v>
                </c:pt>
                <c:pt idx="28">
                  <c:v>45516</c:v>
                </c:pt>
                <c:pt idx="29">
                  <c:v>45517</c:v>
                </c:pt>
                <c:pt idx="30">
                  <c:v>45518</c:v>
                </c:pt>
                <c:pt idx="31">
                  <c:v>45519</c:v>
                </c:pt>
                <c:pt idx="32">
                  <c:v>45520</c:v>
                </c:pt>
                <c:pt idx="33">
                  <c:v>45521</c:v>
                </c:pt>
                <c:pt idx="34">
                  <c:v>45522</c:v>
                </c:pt>
                <c:pt idx="35">
                  <c:v>45523</c:v>
                </c:pt>
                <c:pt idx="36">
                  <c:v>45524</c:v>
                </c:pt>
                <c:pt idx="37">
                  <c:v>45525</c:v>
                </c:pt>
                <c:pt idx="38">
                  <c:v>45526</c:v>
                </c:pt>
                <c:pt idx="39">
                  <c:v>45527</c:v>
                </c:pt>
                <c:pt idx="40">
                  <c:v>45528</c:v>
                </c:pt>
                <c:pt idx="41">
                  <c:v>45529</c:v>
                </c:pt>
                <c:pt idx="42">
                  <c:v>45530</c:v>
                </c:pt>
                <c:pt idx="43">
                  <c:v>45531</c:v>
                </c:pt>
                <c:pt idx="44">
                  <c:v>45532</c:v>
                </c:pt>
                <c:pt idx="45">
                  <c:v>45533</c:v>
                </c:pt>
                <c:pt idx="46">
                  <c:v>45534</c:v>
                </c:pt>
                <c:pt idx="47">
                  <c:v>45535</c:v>
                </c:pt>
                <c:pt idx="48">
                  <c:v>45536</c:v>
                </c:pt>
              </c:numCache>
            </c:numRef>
          </c:cat>
          <c:val>
            <c:numRef>
              <c:f>Sheet1!$B$2:$B$50</c:f>
              <c:numCache>
                <c:formatCode>General</c:formatCode>
                <c:ptCount val="49"/>
                <c:pt idx="0">
                  <c:v>6</c:v>
                </c:pt>
                <c:pt idx="1">
                  <c:v>15</c:v>
                </c:pt>
                <c:pt idx="2">
                  <c:v>33</c:v>
                </c:pt>
                <c:pt idx="3">
                  <c:v>32</c:v>
                </c:pt>
                <c:pt idx="4">
                  <c:v>47</c:v>
                </c:pt>
                <c:pt idx="5">
                  <c:v>17</c:v>
                </c:pt>
                <c:pt idx="6">
                  <c:v>43</c:v>
                </c:pt>
                <c:pt idx="7">
                  <c:v>6</c:v>
                </c:pt>
                <c:pt idx="8">
                  <c:v>29</c:v>
                </c:pt>
                <c:pt idx="9">
                  <c:v>22</c:v>
                </c:pt>
                <c:pt idx="10">
                  <c:v>20</c:v>
                </c:pt>
                <c:pt idx="11">
                  <c:v>7</c:v>
                </c:pt>
                <c:pt idx="12">
                  <c:v>4</c:v>
                </c:pt>
                <c:pt idx="13">
                  <c:v>4</c:v>
                </c:pt>
                <c:pt idx="14">
                  <c:v>4</c:v>
                </c:pt>
                <c:pt idx="15">
                  <c:v>4</c:v>
                </c:pt>
                <c:pt idx="16">
                  <c:v>4</c:v>
                </c:pt>
                <c:pt idx="17">
                  <c:v>4</c:v>
                </c:pt>
                <c:pt idx="18">
                  <c:v>4</c:v>
                </c:pt>
                <c:pt idx="19">
                  <c:v>4</c:v>
                </c:pt>
                <c:pt idx="20">
                  <c:v>4</c:v>
                </c:pt>
                <c:pt idx="21">
                  <c:v>4</c:v>
                </c:pt>
                <c:pt idx="22">
                  <c:v>4</c:v>
                </c:pt>
                <c:pt idx="23">
                  <c:v>4</c:v>
                </c:pt>
                <c:pt idx="24">
                  <c:v>4</c:v>
                </c:pt>
                <c:pt idx="25">
                  <c:v>4</c:v>
                </c:pt>
                <c:pt idx="26">
                  <c:v>4</c:v>
                </c:pt>
                <c:pt idx="27">
                  <c:v>4</c:v>
                </c:pt>
                <c:pt idx="28">
                  <c:v>4</c:v>
                </c:pt>
                <c:pt idx="29">
                  <c:v>4</c:v>
                </c:pt>
                <c:pt idx="30">
                  <c:v>4</c:v>
                </c:pt>
                <c:pt idx="31">
                  <c:v>4</c:v>
                </c:pt>
                <c:pt idx="32">
                  <c:v>4</c:v>
                </c:pt>
                <c:pt idx="33">
                  <c:v>4</c:v>
                </c:pt>
                <c:pt idx="34">
                  <c:v>4</c:v>
                </c:pt>
                <c:pt idx="35">
                  <c:v>4</c:v>
                </c:pt>
                <c:pt idx="36">
                  <c:v>4</c:v>
                </c:pt>
                <c:pt idx="37">
                  <c:v>4</c:v>
                </c:pt>
                <c:pt idx="38">
                  <c:v>4</c:v>
                </c:pt>
                <c:pt idx="39">
                  <c:v>4</c:v>
                </c:pt>
                <c:pt idx="40">
                  <c:v>4</c:v>
                </c:pt>
                <c:pt idx="41">
                  <c:v>4</c:v>
                </c:pt>
                <c:pt idx="42">
                  <c:v>4</c:v>
                </c:pt>
                <c:pt idx="43">
                  <c:v>4</c:v>
                </c:pt>
                <c:pt idx="44">
                  <c:v>4</c:v>
                </c:pt>
                <c:pt idx="45">
                  <c:v>4</c:v>
                </c:pt>
                <c:pt idx="46">
                  <c:v>4</c:v>
                </c:pt>
                <c:pt idx="47">
                  <c:v>4</c:v>
                </c:pt>
                <c:pt idx="48">
                  <c:v>4</c:v>
                </c:pt>
              </c:numCache>
            </c:numRef>
          </c:val>
          <c:smooth val="0"/>
          <c:extLst>
            <c:ext xmlns:c16="http://schemas.microsoft.com/office/drawing/2014/chart" uri="{C3380CC4-5D6E-409C-BE32-E72D297353CC}">
              <c16:uniqueId val="{00000000-341C-FD4C-8955-04CFCC6FD253}"/>
            </c:ext>
          </c:extLst>
        </c:ser>
        <c:dLbls>
          <c:showLegendKey val="0"/>
          <c:showVal val="0"/>
          <c:showCatName val="0"/>
          <c:showSerName val="0"/>
          <c:showPercent val="0"/>
          <c:showBubbleSize val="0"/>
        </c:dLbls>
        <c:marker val="1"/>
        <c:smooth val="0"/>
        <c:axId val="1549738431"/>
        <c:axId val="1851158607"/>
      </c:lineChart>
      <c:dateAx>
        <c:axId val="1549738431"/>
        <c:scaling>
          <c:orientation val="minMax"/>
        </c:scaling>
        <c:delete val="1"/>
        <c:axPos val="b"/>
        <c:numFmt formatCode="m/d/yy" sourceLinked="1"/>
        <c:majorTickMark val="none"/>
        <c:minorTickMark val="none"/>
        <c:tickLblPos val="nextTo"/>
        <c:crossAx val="1851158607"/>
        <c:crosses val="autoZero"/>
        <c:auto val="1"/>
        <c:lblOffset val="100"/>
        <c:baseTimeUnit val="days"/>
        <c:majorUnit val="7"/>
        <c:majorTimeUnit val="days"/>
      </c:dateAx>
      <c:valAx>
        <c:axId val="1851158607"/>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1549738431"/>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22225">
      <a:solidFill>
        <a:schemeClr val="tx2">
          <a:lumMod val="25000"/>
        </a:schemeClr>
      </a:solidFill>
    </a:ln>
    <a:effectLst/>
  </c:spPr>
  <c:txPr>
    <a:bodyPr/>
    <a:lstStyle/>
    <a:p>
      <a:pPr>
        <a:defRPr/>
      </a:pPr>
      <a:endParaRPr lang="en-US"/>
    </a:p>
  </c:txPr>
  <c:externalData r:id="rId3">
    <c:autoUpdate val="0"/>
  </c:externalData>
</c:chartSpace>
</file>

<file path=ppt/charts/chart10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1"/>
    <c:plotArea>
      <c:layout/>
      <c:lineChart>
        <c:grouping val="standard"/>
        <c:varyColors val="0"/>
        <c:ser>
          <c:idx val="0"/>
          <c:order val="0"/>
          <c:tx>
            <c:strRef>
              <c:f>Sheet1!$B$1</c:f>
              <c:strCache>
                <c:ptCount val="1"/>
                <c:pt idx="0">
                  <c:v>Queries per day</c:v>
                </c:pt>
              </c:strCache>
            </c:strRef>
          </c:tx>
          <c:spPr>
            <a:ln w="28575" cap="rnd">
              <a:solidFill>
                <a:schemeClr val="dk1">
                  <a:tint val="88500"/>
                </a:schemeClr>
              </a:solidFill>
              <a:round/>
            </a:ln>
            <a:effectLst/>
          </c:spPr>
          <c:marker>
            <c:symbol val="circle"/>
            <c:size val="5"/>
            <c:spPr>
              <a:solidFill>
                <a:schemeClr val="dk1">
                  <a:tint val="88500"/>
                </a:schemeClr>
              </a:solidFill>
              <a:ln w="9525">
                <a:solidFill>
                  <a:schemeClr val="dk1">
                    <a:tint val="88500"/>
                  </a:schemeClr>
                </a:solidFill>
              </a:ln>
              <a:effectLst/>
            </c:spPr>
          </c:marker>
          <c:cat>
            <c:numRef>
              <c:f>Sheet1!$A$2:$A$4</c:f>
              <c:numCache>
                <c:formatCode>m/d/yy</c:formatCode>
                <c:ptCount val="3"/>
                <c:pt idx="0">
                  <c:v>45510</c:v>
                </c:pt>
                <c:pt idx="1">
                  <c:v>45517</c:v>
                </c:pt>
                <c:pt idx="2">
                  <c:v>45524</c:v>
                </c:pt>
              </c:numCache>
            </c:numRef>
          </c:cat>
          <c:val>
            <c:numRef>
              <c:f>Sheet1!$B$2:$B$4</c:f>
              <c:numCache>
                <c:formatCode>General</c:formatCode>
                <c:ptCount val="3"/>
                <c:pt idx="1">
                  <c:v>1</c:v>
                </c:pt>
              </c:numCache>
            </c:numRef>
          </c:val>
          <c:smooth val="0"/>
          <c:extLst>
            <c:ext xmlns:c16="http://schemas.microsoft.com/office/drawing/2014/chart" uri="{C3380CC4-5D6E-409C-BE32-E72D297353CC}">
              <c16:uniqueId val="{00000000-2389-5D4F-A734-B1E2EE094D04}"/>
            </c:ext>
          </c:extLst>
        </c:ser>
        <c:dLbls>
          <c:showLegendKey val="0"/>
          <c:showVal val="0"/>
          <c:showCatName val="0"/>
          <c:showSerName val="0"/>
          <c:showPercent val="0"/>
          <c:showBubbleSize val="0"/>
        </c:dLbls>
        <c:marker val="1"/>
        <c:smooth val="0"/>
        <c:axId val="1844421279"/>
        <c:axId val="1597942735"/>
      </c:lineChart>
      <c:dateAx>
        <c:axId val="1844421279"/>
        <c:scaling>
          <c:orientation val="minMax"/>
        </c:scaling>
        <c:delete val="1"/>
        <c:axPos val="b"/>
        <c:numFmt formatCode="m/d/yy" sourceLinked="1"/>
        <c:majorTickMark val="none"/>
        <c:minorTickMark val="none"/>
        <c:tickLblPos val="nextTo"/>
        <c:crossAx val="1597942735"/>
        <c:crosses val="autoZero"/>
        <c:auto val="1"/>
        <c:lblOffset val="100"/>
        <c:baseTimeUnit val="days"/>
        <c:majorUnit val="7"/>
        <c:majorTimeUnit val="days"/>
      </c:dateAx>
      <c:valAx>
        <c:axId val="1597942735"/>
        <c:scaling>
          <c:orientation val="minMax"/>
          <c:max val="2"/>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1844421279"/>
        <c:crosses val="autoZero"/>
        <c:crossBetween val="between"/>
        <c:majorUnit val="1"/>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22225">
      <a:solidFill>
        <a:schemeClr val="accent1">
          <a:shade val="15000"/>
        </a:schemeClr>
      </a:solidFill>
    </a:ln>
    <a:effectLst/>
  </c:spPr>
  <c:txPr>
    <a:bodyPr/>
    <a:lstStyle/>
    <a:p>
      <a:pPr>
        <a:defRPr/>
      </a:pPr>
      <a:endParaRPr lang="en-US"/>
    </a:p>
  </c:txPr>
  <c:externalData r:id="rId3">
    <c:autoUpdate val="0"/>
  </c:externalData>
</c:chartSpace>
</file>

<file path=ppt/charts/chart10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1"/>
    <c:plotArea>
      <c:layout/>
      <c:lineChart>
        <c:grouping val="standard"/>
        <c:varyColors val="0"/>
        <c:ser>
          <c:idx val="0"/>
          <c:order val="0"/>
          <c:tx>
            <c:strRef>
              <c:f>Sheet1!$B$1</c:f>
              <c:strCache>
                <c:ptCount val="1"/>
                <c:pt idx="0">
                  <c:v>Queries per day</c:v>
                </c:pt>
              </c:strCache>
            </c:strRef>
          </c:tx>
          <c:spPr>
            <a:ln w="28575" cap="rnd">
              <a:solidFill>
                <a:schemeClr val="dk1">
                  <a:tint val="88500"/>
                </a:schemeClr>
              </a:solidFill>
              <a:round/>
            </a:ln>
            <a:effectLst/>
          </c:spPr>
          <c:marker>
            <c:symbol val="circle"/>
            <c:size val="5"/>
            <c:spPr>
              <a:solidFill>
                <a:schemeClr val="dk1">
                  <a:tint val="88500"/>
                </a:schemeClr>
              </a:solidFill>
              <a:ln w="9525">
                <a:solidFill>
                  <a:schemeClr val="dk1">
                    <a:tint val="88500"/>
                  </a:schemeClr>
                </a:solidFill>
              </a:ln>
              <a:effectLst/>
            </c:spPr>
          </c:marker>
          <c:cat>
            <c:numRef>
              <c:f>Sheet1!$A$2:$A$54</c:f>
              <c:numCache>
                <c:formatCode>m/d/yy</c:formatCode>
                <c:ptCount val="53"/>
                <c:pt idx="0">
                  <c:v>45484</c:v>
                </c:pt>
                <c:pt idx="1">
                  <c:v>45485</c:v>
                </c:pt>
                <c:pt idx="2">
                  <c:v>45486</c:v>
                </c:pt>
                <c:pt idx="3">
                  <c:v>45487</c:v>
                </c:pt>
                <c:pt idx="4">
                  <c:v>45488</c:v>
                </c:pt>
                <c:pt idx="5">
                  <c:v>45489</c:v>
                </c:pt>
                <c:pt idx="6">
                  <c:v>45490</c:v>
                </c:pt>
                <c:pt idx="7">
                  <c:v>45491</c:v>
                </c:pt>
                <c:pt idx="8">
                  <c:v>45492</c:v>
                </c:pt>
                <c:pt idx="9">
                  <c:v>45493</c:v>
                </c:pt>
                <c:pt idx="10">
                  <c:v>45494</c:v>
                </c:pt>
                <c:pt idx="11">
                  <c:v>45495</c:v>
                </c:pt>
                <c:pt idx="12">
                  <c:v>45496</c:v>
                </c:pt>
                <c:pt idx="13">
                  <c:v>45497</c:v>
                </c:pt>
                <c:pt idx="14">
                  <c:v>45498</c:v>
                </c:pt>
                <c:pt idx="15">
                  <c:v>45499</c:v>
                </c:pt>
                <c:pt idx="16">
                  <c:v>45500</c:v>
                </c:pt>
                <c:pt idx="17">
                  <c:v>45501</c:v>
                </c:pt>
                <c:pt idx="18">
                  <c:v>45502</c:v>
                </c:pt>
                <c:pt idx="19">
                  <c:v>45503</c:v>
                </c:pt>
                <c:pt idx="20">
                  <c:v>45504</c:v>
                </c:pt>
                <c:pt idx="21">
                  <c:v>45505</c:v>
                </c:pt>
                <c:pt idx="22">
                  <c:v>45506</c:v>
                </c:pt>
                <c:pt idx="23">
                  <c:v>45507</c:v>
                </c:pt>
                <c:pt idx="24">
                  <c:v>45508</c:v>
                </c:pt>
                <c:pt idx="25">
                  <c:v>45509</c:v>
                </c:pt>
                <c:pt idx="26">
                  <c:v>45510</c:v>
                </c:pt>
                <c:pt idx="27">
                  <c:v>45511</c:v>
                </c:pt>
                <c:pt idx="28">
                  <c:v>45512</c:v>
                </c:pt>
                <c:pt idx="29">
                  <c:v>45513</c:v>
                </c:pt>
                <c:pt idx="30">
                  <c:v>45514</c:v>
                </c:pt>
                <c:pt idx="31">
                  <c:v>45515</c:v>
                </c:pt>
                <c:pt idx="32">
                  <c:v>45516</c:v>
                </c:pt>
                <c:pt idx="33">
                  <c:v>45517</c:v>
                </c:pt>
                <c:pt idx="34">
                  <c:v>45518</c:v>
                </c:pt>
                <c:pt idx="35">
                  <c:v>45519</c:v>
                </c:pt>
                <c:pt idx="36">
                  <c:v>45520</c:v>
                </c:pt>
                <c:pt idx="37">
                  <c:v>45521</c:v>
                </c:pt>
                <c:pt idx="38">
                  <c:v>45522</c:v>
                </c:pt>
                <c:pt idx="39">
                  <c:v>45523</c:v>
                </c:pt>
                <c:pt idx="40">
                  <c:v>45524</c:v>
                </c:pt>
                <c:pt idx="41">
                  <c:v>45525</c:v>
                </c:pt>
                <c:pt idx="42">
                  <c:v>45526</c:v>
                </c:pt>
                <c:pt idx="43">
                  <c:v>45527</c:v>
                </c:pt>
                <c:pt idx="44">
                  <c:v>45528</c:v>
                </c:pt>
                <c:pt idx="45">
                  <c:v>45529</c:v>
                </c:pt>
                <c:pt idx="46">
                  <c:v>45530</c:v>
                </c:pt>
                <c:pt idx="47">
                  <c:v>45531</c:v>
                </c:pt>
                <c:pt idx="48">
                  <c:v>45532</c:v>
                </c:pt>
                <c:pt idx="49">
                  <c:v>45533</c:v>
                </c:pt>
                <c:pt idx="50">
                  <c:v>45534</c:v>
                </c:pt>
                <c:pt idx="51">
                  <c:v>45535</c:v>
                </c:pt>
                <c:pt idx="52">
                  <c:v>45536</c:v>
                </c:pt>
              </c:numCache>
            </c:numRef>
          </c:cat>
          <c:val>
            <c:numRef>
              <c:f>Sheet1!$B$2:$B$54</c:f>
              <c:numCache>
                <c:formatCode>General</c:formatCode>
                <c:ptCount val="53"/>
                <c:pt idx="0">
                  <c:v>1</c:v>
                </c:pt>
                <c:pt idx="1">
                  <c:v>17</c:v>
                </c:pt>
                <c:pt idx="2">
                  <c:v>22</c:v>
                </c:pt>
                <c:pt idx="3">
                  <c:v>5</c:v>
                </c:pt>
                <c:pt idx="4">
                  <c:v>8</c:v>
                </c:pt>
                <c:pt idx="5">
                  <c:v>10</c:v>
                </c:pt>
                <c:pt idx="6">
                  <c:v>7</c:v>
                </c:pt>
                <c:pt idx="7">
                  <c:v>10</c:v>
                </c:pt>
                <c:pt idx="8">
                  <c:v>8</c:v>
                </c:pt>
                <c:pt idx="9">
                  <c:v>5</c:v>
                </c:pt>
                <c:pt idx="10">
                  <c:v>6</c:v>
                </c:pt>
                <c:pt idx="11">
                  <c:v>2</c:v>
                </c:pt>
                <c:pt idx="12">
                  <c:v>4</c:v>
                </c:pt>
                <c:pt idx="13">
                  <c:v>8</c:v>
                </c:pt>
                <c:pt idx="14">
                  <c:v>7</c:v>
                </c:pt>
                <c:pt idx="15">
                  <c:v>3</c:v>
                </c:pt>
                <c:pt idx="16">
                  <c:v>3</c:v>
                </c:pt>
                <c:pt idx="17">
                  <c:v>3</c:v>
                </c:pt>
                <c:pt idx="18">
                  <c:v>3</c:v>
                </c:pt>
                <c:pt idx="19">
                  <c:v>3</c:v>
                </c:pt>
                <c:pt idx="20">
                  <c:v>3</c:v>
                </c:pt>
                <c:pt idx="21">
                  <c:v>3</c:v>
                </c:pt>
                <c:pt idx="22">
                  <c:v>3</c:v>
                </c:pt>
                <c:pt idx="23">
                  <c:v>3</c:v>
                </c:pt>
                <c:pt idx="24">
                  <c:v>3</c:v>
                </c:pt>
                <c:pt idx="25">
                  <c:v>3</c:v>
                </c:pt>
                <c:pt idx="26">
                  <c:v>3</c:v>
                </c:pt>
                <c:pt idx="27">
                  <c:v>3</c:v>
                </c:pt>
                <c:pt idx="28">
                  <c:v>3</c:v>
                </c:pt>
                <c:pt idx="29">
                  <c:v>3</c:v>
                </c:pt>
                <c:pt idx="30">
                  <c:v>3</c:v>
                </c:pt>
                <c:pt idx="31">
                  <c:v>3</c:v>
                </c:pt>
                <c:pt idx="32">
                  <c:v>3</c:v>
                </c:pt>
                <c:pt idx="33">
                  <c:v>3</c:v>
                </c:pt>
                <c:pt idx="34">
                  <c:v>3</c:v>
                </c:pt>
                <c:pt idx="35">
                  <c:v>3</c:v>
                </c:pt>
                <c:pt idx="36">
                  <c:v>3</c:v>
                </c:pt>
                <c:pt idx="37">
                  <c:v>3</c:v>
                </c:pt>
                <c:pt idx="38">
                  <c:v>3</c:v>
                </c:pt>
                <c:pt idx="39">
                  <c:v>3</c:v>
                </c:pt>
                <c:pt idx="40">
                  <c:v>3</c:v>
                </c:pt>
                <c:pt idx="41">
                  <c:v>3</c:v>
                </c:pt>
                <c:pt idx="42">
                  <c:v>3</c:v>
                </c:pt>
                <c:pt idx="43">
                  <c:v>3</c:v>
                </c:pt>
                <c:pt idx="44">
                  <c:v>3</c:v>
                </c:pt>
                <c:pt idx="45">
                  <c:v>3</c:v>
                </c:pt>
                <c:pt idx="46">
                  <c:v>3</c:v>
                </c:pt>
                <c:pt idx="47">
                  <c:v>3</c:v>
                </c:pt>
                <c:pt idx="48">
                  <c:v>3</c:v>
                </c:pt>
                <c:pt idx="49">
                  <c:v>3</c:v>
                </c:pt>
                <c:pt idx="50">
                  <c:v>3</c:v>
                </c:pt>
                <c:pt idx="51">
                  <c:v>3</c:v>
                </c:pt>
                <c:pt idx="52">
                  <c:v>3</c:v>
                </c:pt>
              </c:numCache>
            </c:numRef>
          </c:val>
          <c:smooth val="0"/>
          <c:extLst>
            <c:ext xmlns:c16="http://schemas.microsoft.com/office/drawing/2014/chart" uri="{C3380CC4-5D6E-409C-BE32-E72D297353CC}">
              <c16:uniqueId val="{00000000-4229-0649-BFEC-C30EF79DA452}"/>
            </c:ext>
          </c:extLst>
        </c:ser>
        <c:dLbls>
          <c:showLegendKey val="0"/>
          <c:showVal val="0"/>
          <c:showCatName val="0"/>
          <c:showSerName val="0"/>
          <c:showPercent val="0"/>
          <c:showBubbleSize val="0"/>
        </c:dLbls>
        <c:marker val="1"/>
        <c:smooth val="0"/>
        <c:axId val="1887250991"/>
        <c:axId val="1829653599"/>
      </c:lineChart>
      <c:dateAx>
        <c:axId val="1887250991"/>
        <c:scaling>
          <c:orientation val="minMax"/>
        </c:scaling>
        <c:delete val="1"/>
        <c:axPos val="b"/>
        <c:numFmt formatCode="m/d/yy" sourceLinked="1"/>
        <c:majorTickMark val="none"/>
        <c:minorTickMark val="none"/>
        <c:tickLblPos val="nextTo"/>
        <c:crossAx val="1829653599"/>
        <c:crosses val="autoZero"/>
        <c:auto val="1"/>
        <c:lblOffset val="100"/>
        <c:baseTimeUnit val="days"/>
        <c:majorUnit val="7"/>
        <c:majorTimeUnit val="days"/>
      </c:dateAx>
      <c:valAx>
        <c:axId val="1829653599"/>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1887250991"/>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22225">
      <a:solidFill>
        <a:srgbClr val="FFC000"/>
      </a:solidFill>
    </a:ln>
    <a:effectLst/>
  </c:spPr>
  <c:txPr>
    <a:bodyPr/>
    <a:lstStyle/>
    <a:p>
      <a:pPr>
        <a:defRPr/>
      </a:pPr>
      <a:endParaRPr lang="en-US"/>
    </a:p>
  </c:txPr>
  <c:externalData r:id="rId3">
    <c:autoUpdate val="0"/>
  </c:externalData>
</c:chartSpace>
</file>

<file path=ppt/charts/chart10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1"/>
    <c:plotArea>
      <c:layout/>
      <c:lineChart>
        <c:grouping val="standard"/>
        <c:varyColors val="0"/>
        <c:ser>
          <c:idx val="0"/>
          <c:order val="0"/>
          <c:tx>
            <c:strRef>
              <c:f>Sheet1!$B$1</c:f>
              <c:strCache>
                <c:ptCount val="1"/>
                <c:pt idx="0">
                  <c:v>queries per day</c:v>
                </c:pt>
              </c:strCache>
            </c:strRef>
          </c:tx>
          <c:spPr>
            <a:ln w="28575" cap="rnd">
              <a:solidFill>
                <a:schemeClr val="dk1">
                  <a:tint val="88500"/>
                </a:schemeClr>
              </a:solidFill>
              <a:round/>
            </a:ln>
            <a:effectLst/>
          </c:spPr>
          <c:marker>
            <c:symbol val="circle"/>
            <c:size val="5"/>
            <c:spPr>
              <a:solidFill>
                <a:schemeClr val="dk1">
                  <a:tint val="88500"/>
                </a:schemeClr>
              </a:solidFill>
              <a:ln w="28575">
                <a:solidFill>
                  <a:schemeClr val="dk1">
                    <a:tint val="88500"/>
                  </a:schemeClr>
                </a:solidFill>
              </a:ln>
              <a:effectLst/>
            </c:spPr>
          </c:marker>
          <c:cat>
            <c:numRef>
              <c:f>Sheet1!$A$2:$A$94</c:f>
              <c:numCache>
                <c:formatCode>m/d/yy</c:formatCode>
                <c:ptCount val="93"/>
                <c:pt idx="0">
                  <c:v>45444</c:v>
                </c:pt>
                <c:pt idx="1">
                  <c:v>45445</c:v>
                </c:pt>
                <c:pt idx="2">
                  <c:v>45446</c:v>
                </c:pt>
                <c:pt idx="3">
                  <c:v>45447</c:v>
                </c:pt>
                <c:pt idx="4">
                  <c:v>45448</c:v>
                </c:pt>
                <c:pt idx="5">
                  <c:v>45449</c:v>
                </c:pt>
                <c:pt idx="6">
                  <c:v>45450</c:v>
                </c:pt>
                <c:pt idx="7">
                  <c:v>45451</c:v>
                </c:pt>
                <c:pt idx="8">
                  <c:v>45452</c:v>
                </c:pt>
                <c:pt idx="9">
                  <c:v>45453</c:v>
                </c:pt>
                <c:pt idx="10">
                  <c:v>45454</c:v>
                </c:pt>
                <c:pt idx="11">
                  <c:v>45455</c:v>
                </c:pt>
                <c:pt idx="12">
                  <c:v>45456</c:v>
                </c:pt>
                <c:pt idx="13">
                  <c:v>45457</c:v>
                </c:pt>
                <c:pt idx="14">
                  <c:v>45458</c:v>
                </c:pt>
                <c:pt idx="15">
                  <c:v>45459</c:v>
                </c:pt>
                <c:pt idx="16">
                  <c:v>45460</c:v>
                </c:pt>
                <c:pt idx="17">
                  <c:v>45461</c:v>
                </c:pt>
                <c:pt idx="18">
                  <c:v>45462</c:v>
                </c:pt>
                <c:pt idx="19">
                  <c:v>45463</c:v>
                </c:pt>
                <c:pt idx="20">
                  <c:v>45464</c:v>
                </c:pt>
                <c:pt idx="21">
                  <c:v>45465</c:v>
                </c:pt>
                <c:pt idx="22">
                  <c:v>45466</c:v>
                </c:pt>
                <c:pt idx="23">
                  <c:v>45467</c:v>
                </c:pt>
                <c:pt idx="24">
                  <c:v>45468</c:v>
                </c:pt>
                <c:pt idx="25">
                  <c:v>45469</c:v>
                </c:pt>
                <c:pt idx="26">
                  <c:v>45470</c:v>
                </c:pt>
                <c:pt idx="27">
                  <c:v>45471</c:v>
                </c:pt>
                <c:pt idx="28">
                  <c:v>45472</c:v>
                </c:pt>
                <c:pt idx="29">
                  <c:v>45473</c:v>
                </c:pt>
                <c:pt idx="30">
                  <c:v>45474</c:v>
                </c:pt>
                <c:pt idx="31">
                  <c:v>45475</c:v>
                </c:pt>
                <c:pt idx="32">
                  <c:v>45476</c:v>
                </c:pt>
                <c:pt idx="33">
                  <c:v>45477</c:v>
                </c:pt>
                <c:pt idx="34">
                  <c:v>45478</c:v>
                </c:pt>
                <c:pt idx="35">
                  <c:v>45479</c:v>
                </c:pt>
                <c:pt idx="36">
                  <c:v>45480</c:v>
                </c:pt>
                <c:pt idx="37">
                  <c:v>45481</c:v>
                </c:pt>
                <c:pt idx="38">
                  <c:v>45482</c:v>
                </c:pt>
                <c:pt idx="39">
                  <c:v>45483</c:v>
                </c:pt>
                <c:pt idx="40">
                  <c:v>45484</c:v>
                </c:pt>
                <c:pt idx="41">
                  <c:v>45485</c:v>
                </c:pt>
                <c:pt idx="42">
                  <c:v>45486</c:v>
                </c:pt>
                <c:pt idx="43">
                  <c:v>45487</c:v>
                </c:pt>
                <c:pt idx="44">
                  <c:v>45488</c:v>
                </c:pt>
                <c:pt idx="45">
                  <c:v>45489</c:v>
                </c:pt>
                <c:pt idx="46">
                  <c:v>45490</c:v>
                </c:pt>
                <c:pt idx="47">
                  <c:v>45491</c:v>
                </c:pt>
                <c:pt idx="48">
                  <c:v>45492</c:v>
                </c:pt>
                <c:pt idx="49">
                  <c:v>45493</c:v>
                </c:pt>
                <c:pt idx="50">
                  <c:v>45494</c:v>
                </c:pt>
                <c:pt idx="51">
                  <c:v>45495</c:v>
                </c:pt>
                <c:pt idx="52">
                  <c:v>45496</c:v>
                </c:pt>
                <c:pt idx="53">
                  <c:v>45497</c:v>
                </c:pt>
                <c:pt idx="54">
                  <c:v>45498</c:v>
                </c:pt>
                <c:pt idx="55">
                  <c:v>45499</c:v>
                </c:pt>
                <c:pt idx="56">
                  <c:v>45500</c:v>
                </c:pt>
                <c:pt idx="57">
                  <c:v>45501</c:v>
                </c:pt>
                <c:pt idx="58">
                  <c:v>45502</c:v>
                </c:pt>
                <c:pt idx="59">
                  <c:v>45503</c:v>
                </c:pt>
                <c:pt idx="60">
                  <c:v>45504</c:v>
                </c:pt>
                <c:pt idx="61">
                  <c:v>45505</c:v>
                </c:pt>
                <c:pt idx="62">
                  <c:v>45506</c:v>
                </c:pt>
                <c:pt idx="63">
                  <c:v>45507</c:v>
                </c:pt>
                <c:pt idx="64">
                  <c:v>45508</c:v>
                </c:pt>
                <c:pt idx="65">
                  <c:v>45509</c:v>
                </c:pt>
                <c:pt idx="66">
                  <c:v>45510</c:v>
                </c:pt>
                <c:pt idx="67">
                  <c:v>45511</c:v>
                </c:pt>
                <c:pt idx="68">
                  <c:v>45512</c:v>
                </c:pt>
                <c:pt idx="69">
                  <c:v>45513</c:v>
                </c:pt>
                <c:pt idx="70">
                  <c:v>45514</c:v>
                </c:pt>
                <c:pt idx="71">
                  <c:v>45515</c:v>
                </c:pt>
                <c:pt idx="72">
                  <c:v>45516</c:v>
                </c:pt>
                <c:pt idx="73">
                  <c:v>45517</c:v>
                </c:pt>
                <c:pt idx="74">
                  <c:v>45518</c:v>
                </c:pt>
                <c:pt idx="75">
                  <c:v>45519</c:v>
                </c:pt>
                <c:pt idx="76">
                  <c:v>45520</c:v>
                </c:pt>
                <c:pt idx="77">
                  <c:v>45521</c:v>
                </c:pt>
                <c:pt idx="78">
                  <c:v>45522</c:v>
                </c:pt>
                <c:pt idx="79">
                  <c:v>45523</c:v>
                </c:pt>
                <c:pt idx="80">
                  <c:v>45524</c:v>
                </c:pt>
                <c:pt idx="81">
                  <c:v>45525</c:v>
                </c:pt>
                <c:pt idx="82">
                  <c:v>45526</c:v>
                </c:pt>
                <c:pt idx="83">
                  <c:v>45527</c:v>
                </c:pt>
                <c:pt idx="84">
                  <c:v>45528</c:v>
                </c:pt>
                <c:pt idx="85">
                  <c:v>45529</c:v>
                </c:pt>
                <c:pt idx="86">
                  <c:v>45530</c:v>
                </c:pt>
                <c:pt idx="87">
                  <c:v>45531</c:v>
                </c:pt>
                <c:pt idx="88">
                  <c:v>45532</c:v>
                </c:pt>
                <c:pt idx="89">
                  <c:v>45533</c:v>
                </c:pt>
                <c:pt idx="90">
                  <c:v>45534</c:v>
                </c:pt>
                <c:pt idx="91">
                  <c:v>45535</c:v>
                </c:pt>
                <c:pt idx="92">
                  <c:v>45536</c:v>
                </c:pt>
              </c:numCache>
            </c:numRef>
          </c:cat>
          <c:val>
            <c:numRef>
              <c:f>Sheet1!$B$2:$B$94</c:f>
              <c:numCache>
                <c:formatCode>General</c:formatCode>
                <c:ptCount val="93"/>
                <c:pt idx="36">
                  <c:v>10</c:v>
                </c:pt>
                <c:pt idx="37">
                  <c:v>3</c:v>
                </c:pt>
                <c:pt idx="38">
                  <c:v>6</c:v>
                </c:pt>
                <c:pt idx="39">
                  <c:v>7</c:v>
                </c:pt>
                <c:pt idx="40">
                  <c:v>3</c:v>
                </c:pt>
              </c:numCache>
            </c:numRef>
          </c:val>
          <c:smooth val="0"/>
          <c:extLst>
            <c:ext xmlns:c16="http://schemas.microsoft.com/office/drawing/2014/chart" uri="{C3380CC4-5D6E-409C-BE32-E72D297353CC}">
              <c16:uniqueId val="{00000000-940D-9849-963A-74C59A076D4A}"/>
            </c:ext>
          </c:extLst>
        </c:ser>
        <c:dLbls>
          <c:showLegendKey val="0"/>
          <c:showVal val="0"/>
          <c:showCatName val="0"/>
          <c:showSerName val="0"/>
          <c:showPercent val="0"/>
          <c:showBubbleSize val="0"/>
        </c:dLbls>
        <c:marker val="1"/>
        <c:smooth val="0"/>
        <c:axId val="1641357199"/>
        <c:axId val="1643420383"/>
      </c:lineChart>
      <c:dateAx>
        <c:axId val="1641357199"/>
        <c:scaling>
          <c:orientation val="minMax"/>
        </c:scaling>
        <c:delete val="1"/>
        <c:axPos val="b"/>
        <c:numFmt formatCode="m/d/yy" sourceLinked="1"/>
        <c:majorTickMark val="none"/>
        <c:minorTickMark val="none"/>
        <c:tickLblPos val="nextTo"/>
        <c:crossAx val="1643420383"/>
        <c:crosses val="autoZero"/>
        <c:auto val="1"/>
        <c:lblOffset val="100"/>
        <c:baseTimeUnit val="days"/>
      </c:dateAx>
      <c:valAx>
        <c:axId val="1643420383"/>
        <c:scaling>
          <c:orientation val="minMax"/>
        </c:scaling>
        <c:delete val="1"/>
        <c:axPos val="l"/>
        <c:majorGridlines>
          <c:spPr>
            <a:ln w="28575" cap="flat" cmpd="sng" algn="ctr">
              <a:solidFill>
                <a:schemeClr val="tx1">
                  <a:lumMod val="15000"/>
                  <a:lumOff val="85000"/>
                </a:schemeClr>
              </a:solidFill>
              <a:round/>
            </a:ln>
            <a:effectLst/>
          </c:spPr>
        </c:majorGridlines>
        <c:numFmt formatCode="General" sourceLinked="1"/>
        <c:majorTickMark val="none"/>
        <c:minorTickMark val="none"/>
        <c:tickLblPos val="nextTo"/>
        <c:crossAx val="1641357199"/>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22225">
      <a:solidFill>
        <a:schemeClr val="bg2"/>
      </a:solidFill>
    </a:ln>
    <a:effectLst/>
  </c:spPr>
  <c:txPr>
    <a:bodyPr/>
    <a:lstStyle/>
    <a:p>
      <a:pPr>
        <a:defRPr/>
      </a:pPr>
      <a:endParaRPr lang="en-US"/>
    </a:p>
  </c:txPr>
  <c:externalData r:id="rId3">
    <c:autoUpdate val="0"/>
  </c:externalData>
</c:chartSpace>
</file>

<file path=ppt/charts/chart10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1"/>
    <c:plotArea>
      <c:layout/>
      <c:lineChart>
        <c:grouping val="standard"/>
        <c:varyColors val="0"/>
        <c:ser>
          <c:idx val="0"/>
          <c:order val="0"/>
          <c:tx>
            <c:strRef>
              <c:f>Sheet1!$B$1</c:f>
              <c:strCache>
                <c:ptCount val="1"/>
                <c:pt idx="0">
                  <c:v>Queries per day</c:v>
                </c:pt>
              </c:strCache>
            </c:strRef>
          </c:tx>
          <c:spPr>
            <a:ln w="28575" cap="rnd">
              <a:solidFill>
                <a:schemeClr val="dk1">
                  <a:tint val="88500"/>
                </a:schemeClr>
              </a:solidFill>
              <a:round/>
            </a:ln>
            <a:effectLst/>
          </c:spPr>
          <c:marker>
            <c:symbol val="circle"/>
            <c:size val="5"/>
            <c:spPr>
              <a:solidFill>
                <a:schemeClr val="dk1">
                  <a:tint val="88500"/>
                </a:schemeClr>
              </a:solidFill>
              <a:ln w="9525">
                <a:solidFill>
                  <a:schemeClr val="dk1">
                    <a:tint val="88500"/>
                  </a:schemeClr>
                </a:solidFill>
              </a:ln>
              <a:effectLst/>
            </c:spPr>
          </c:marker>
          <c:cat>
            <c:numRef>
              <c:f>Sheet1!$A$2:$A$26</c:f>
              <c:numCache>
                <c:formatCode>m/d/yy</c:formatCode>
                <c:ptCount val="25"/>
                <c:pt idx="0">
                  <c:v>45510</c:v>
                </c:pt>
                <c:pt idx="1">
                  <c:v>45511</c:v>
                </c:pt>
                <c:pt idx="2">
                  <c:v>45512</c:v>
                </c:pt>
                <c:pt idx="3">
                  <c:v>45513</c:v>
                </c:pt>
                <c:pt idx="4">
                  <c:v>45514</c:v>
                </c:pt>
                <c:pt idx="5">
                  <c:v>45515</c:v>
                </c:pt>
                <c:pt idx="6">
                  <c:v>45516</c:v>
                </c:pt>
                <c:pt idx="7">
                  <c:v>45517</c:v>
                </c:pt>
                <c:pt idx="8">
                  <c:v>45518</c:v>
                </c:pt>
                <c:pt idx="9">
                  <c:v>45519</c:v>
                </c:pt>
                <c:pt idx="10">
                  <c:v>45520</c:v>
                </c:pt>
                <c:pt idx="11">
                  <c:v>45521</c:v>
                </c:pt>
                <c:pt idx="12">
                  <c:v>45522</c:v>
                </c:pt>
                <c:pt idx="13">
                  <c:v>45523</c:v>
                </c:pt>
                <c:pt idx="14">
                  <c:v>45524</c:v>
                </c:pt>
                <c:pt idx="15">
                  <c:v>45525</c:v>
                </c:pt>
                <c:pt idx="16">
                  <c:v>45526</c:v>
                </c:pt>
                <c:pt idx="17">
                  <c:v>45527</c:v>
                </c:pt>
                <c:pt idx="18">
                  <c:v>45528</c:v>
                </c:pt>
                <c:pt idx="19">
                  <c:v>45529</c:v>
                </c:pt>
                <c:pt idx="20">
                  <c:v>45530</c:v>
                </c:pt>
                <c:pt idx="21">
                  <c:v>45531</c:v>
                </c:pt>
                <c:pt idx="22">
                  <c:v>45532</c:v>
                </c:pt>
                <c:pt idx="23">
                  <c:v>45533</c:v>
                </c:pt>
                <c:pt idx="24">
                  <c:v>45534</c:v>
                </c:pt>
              </c:numCache>
            </c:numRef>
          </c:cat>
          <c:val>
            <c:numRef>
              <c:f>Sheet1!$B$2:$B$26</c:f>
              <c:numCache>
                <c:formatCode>General</c:formatCode>
                <c:ptCount val="25"/>
                <c:pt idx="0">
                  <c:v>5</c:v>
                </c:pt>
                <c:pt idx="1">
                  <c:v>3</c:v>
                </c:pt>
                <c:pt idx="2">
                  <c:v>13</c:v>
                </c:pt>
                <c:pt idx="3">
                  <c:v>3</c:v>
                </c:pt>
                <c:pt idx="4">
                  <c:v>2</c:v>
                </c:pt>
                <c:pt idx="5">
                  <c:v>2</c:v>
                </c:pt>
                <c:pt idx="6">
                  <c:v>3</c:v>
                </c:pt>
                <c:pt idx="7">
                  <c:v>8</c:v>
                </c:pt>
                <c:pt idx="8">
                  <c:v>1</c:v>
                </c:pt>
                <c:pt idx="9">
                  <c:v>1</c:v>
                </c:pt>
                <c:pt idx="10">
                  <c:v>1</c:v>
                </c:pt>
                <c:pt idx="11">
                  <c:v>1</c:v>
                </c:pt>
                <c:pt idx="12">
                  <c:v>1</c:v>
                </c:pt>
                <c:pt idx="13">
                  <c:v>1</c:v>
                </c:pt>
                <c:pt idx="14">
                  <c:v>1</c:v>
                </c:pt>
                <c:pt idx="15">
                  <c:v>1</c:v>
                </c:pt>
                <c:pt idx="16">
                  <c:v>1</c:v>
                </c:pt>
                <c:pt idx="17">
                  <c:v>1</c:v>
                </c:pt>
                <c:pt idx="18">
                  <c:v>1</c:v>
                </c:pt>
                <c:pt idx="19">
                  <c:v>1</c:v>
                </c:pt>
                <c:pt idx="20">
                  <c:v>1</c:v>
                </c:pt>
                <c:pt idx="21">
                  <c:v>1</c:v>
                </c:pt>
                <c:pt idx="22">
                  <c:v>1</c:v>
                </c:pt>
                <c:pt idx="23">
                  <c:v>1</c:v>
                </c:pt>
                <c:pt idx="24">
                  <c:v>1</c:v>
                </c:pt>
              </c:numCache>
            </c:numRef>
          </c:val>
          <c:smooth val="0"/>
          <c:extLst>
            <c:ext xmlns:c16="http://schemas.microsoft.com/office/drawing/2014/chart" uri="{C3380CC4-5D6E-409C-BE32-E72D297353CC}">
              <c16:uniqueId val="{00000000-0CBB-6741-9956-0A0C3FB8D96A}"/>
            </c:ext>
          </c:extLst>
        </c:ser>
        <c:dLbls>
          <c:showLegendKey val="0"/>
          <c:showVal val="0"/>
          <c:showCatName val="0"/>
          <c:showSerName val="0"/>
          <c:showPercent val="0"/>
          <c:showBubbleSize val="0"/>
        </c:dLbls>
        <c:marker val="1"/>
        <c:smooth val="0"/>
        <c:axId val="1659225295"/>
        <c:axId val="1659227007"/>
      </c:lineChart>
      <c:dateAx>
        <c:axId val="1659225295"/>
        <c:scaling>
          <c:orientation val="minMax"/>
        </c:scaling>
        <c:delete val="1"/>
        <c:axPos val="b"/>
        <c:numFmt formatCode="m/d/yy" sourceLinked="1"/>
        <c:majorTickMark val="none"/>
        <c:minorTickMark val="none"/>
        <c:tickLblPos val="nextTo"/>
        <c:crossAx val="1659227007"/>
        <c:crosses val="autoZero"/>
        <c:auto val="1"/>
        <c:lblOffset val="100"/>
        <c:baseTimeUnit val="days"/>
        <c:majorUnit val="7"/>
        <c:majorTimeUnit val="days"/>
      </c:dateAx>
      <c:valAx>
        <c:axId val="1659227007"/>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1659225295"/>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22225">
      <a:solidFill>
        <a:schemeClr val="accent1">
          <a:shade val="15000"/>
        </a:schemeClr>
      </a:solidFill>
    </a:ln>
    <a:effectLst/>
  </c:spPr>
  <c:txPr>
    <a:bodyPr/>
    <a:lstStyle/>
    <a:p>
      <a:pPr>
        <a:defRPr/>
      </a:pPr>
      <a:endParaRPr lang="en-US"/>
    </a:p>
  </c:txPr>
  <c:externalData r:id="rId3">
    <c:autoUpdate val="0"/>
  </c:externalData>
</c:chartSpace>
</file>

<file path=ppt/charts/chart10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1"/>
    <c:plotArea>
      <c:layout/>
      <c:lineChart>
        <c:grouping val="standard"/>
        <c:varyColors val="0"/>
        <c:ser>
          <c:idx val="0"/>
          <c:order val="0"/>
          <c:tx>
            <c:strRef>
              <c:f>Sheet1!$B$1</c:f>
              <c:strCache>
                <c:ptCount val="1"/>
                <c:pt idx="0">
                  <c:v>Queries per day</c:v>
                </c:pt>
              </c:strCache>
            </c:strRef>
          </c:tx>
          <c:spPr>
            <a:ln w="28575" cap="rnd">
              <a:solidFill>
                <a:schemeClr val="dk1">
                  <a:tint val="88500"/>
                </a:schemeClr>
              </a:solidFill>
              <a:round/>
            </a:ln>
            <a:effectLst/>
          </c:spPr>
          <c:marker>
            <c:symbol val="circle"/>
            <c:size val="5"/>
            <c:spPr>
              <a:solidFill>
                <a:schemeClr val="dk1">
                  <a:tint val="88500"/>
                </a:schemeClr>
              </a:solidFill>
              <a:ln w="9525">
                <a:solidFill>
                  <a:schemeClr val="dk1">
                    <a:tint val="88500"/>
                  </a:schemeClr>
                </a:solidFill>
              </a:ln>
              <a:effectLst/>
            </c:spPr>
          </c:marker>
          <c:cat>
            <c:numRef>
              <c:f>Sheet1!$A$2:$A$94</c:f>
              <c:numCache>
                <c:formatCode>m/d/yy</c:formatCode>
                <c:ptCount val="93"/>
                <c:pt idx="0">
                  <c:v>45444</c:v>
                </c:pt>
                <c:pt idx="1">
                  <c:v>45445</c:v>
                </c:pt>
                <c:pt idx="2">
                  <c:v>45446</c:v>
                </c:pt>
                <c:pt idx="3">
                  <c:v>45447</c:v>
                </c:pt>
                <c:pt idx="4">
                  <c:v>45448</c:v>
                </c:pt>
                <c:pt idx="5">
                  <c:v>45449</c:v>
                </c:pt>
                <c:pt idx="6">
                  <c:v>45450</c:v>
                </c:pt>
                <c:pt idx="7">
                  <c:v>45451</c:v>
                </c:pt>
                <c:pt idx="8">
                  <c:v>45452</c:v>
                </c:pt>
                <c:pt idx="9">
                  <c:v>45453</c:v>
                </c:pt>
                <c:pt idx="10">
                  <c:v>45454</c:v>
                </c:pt>
                <c:pt idx="11">
                  <c:v>45455</c:v>
                </c:pt>
                <c:pt idx="12">
                  <c:v>45456</c:v>
                </c:pt>
                <c:pt idx="13">
                  <c:v>45457</c:v>
                </c:pt>
                <c:pt idx="14">
                  <c:v>45458</c:v>
                </c:pt>
                <c:pt idx="15">
                  <c:v>45459</c:v>
                </c:pt>
                <c:pt idx="16">
                  <c:v>45460</c:v>
                </c:pt>
                <c:pt idx="17">
                  <c:v>45461</c:v>
                </c:pt>
                <c:pt idx="18">
                  <c:v>45462</c:v>
                </c:pt>
                <c:pt idx="19">
                  <c:v>45463</c:v>
                </c:pt>
                <c:pt idx="20">
                  <c:v>45464</c:v>
                </c:pt>
                <c:pt idx="21">
                  <c:v>45465</c:v>
                </c:pt>
                <c:pt idx="22">
                  <c:v>45466</c:v>
                </c:pt>
                <c:pt idx="23">
                  <c:v>45467</c:v>
                </c:pt>
                <c:pt idx="24">
                  <c:v>45468</c:v>
                </c:pt>
                <c:pt idx="25">
                  <c:v>45469</c:v>
                </c:pt>
                <c:pt idx="26">
                  <c:v>45470</c:v>
                </c:pt>
                <c:pt idx="27">
                  <c:v>45471</c:v>
                </c:pt>
                <c:pt idx="28">
                  <c:v>45472</c:v>
                </c:pt>
                <c:pt idx="29">
                  <c:v>45473</c:v>
                </c:pt>
                <c:pt idx="30">
                  <c:v>45474</c:v>
                </c:pt>
                <c:pt idx="31">
                  <c:v>45475</c:v>
                </c:pt>
                <c:pt idx="32">
                  <c:v>45476</c:v>
                </c:pt>
                <c:pt idx="33">
                  <c:v>45477</c:v>
                </c:pt>
                <c:pt idx="34">
                  <c:v>45478</c:v>
                </c:pt>
                <c:pt idx="35">
                  <c:v>45479</c:v>
                </c:pt>
                <c:pt idx="36">
                  <c:v>45480</c:v>
                </c:pt>
                <c:pt idx="37">
                  <c:v>45481</c:v>
                </c:pt>
                <c:pt idx="38">
                  <c:v>45482</c:v>
                </c:pt>
                <c:pt idx="39">
                  <c:v>45483</c:v>
                </c:pt>
                <c:pt idx="40">
                  <c:v>45484</c:v>
                </c:pt>
                <c:pt idx="41">
                  <c:v>45485</c:v>
                </c:pt>
                <c:pt idx="42">
                  <c:v>45486</c:v>
                </c:pt>
                <c:pt idx="43">
                  <c:v>45487</c:v>
                </c:pt>
                <c:pt idx="44">
                  <c:v>45488</c:v>
                </c:pt>
                <c:pt idx="45">
                  <c:v>45489</c:v>
                </c:pt>
                <c:pt idx="46">
                  <c:v>45490</c:v>
                </c:pt>
                <c:pt idx="47">
                  <c:v>45491</c:v>
                </c:pt>
                <c:pt idx="48">
                  <c:v>45492</c:v>
                </c:pt>
                <c:pt idx="49">
                  <c:v>45493</c:v>
                </c:pt>
                <c:pt idx="50">
                  <c:v>45494</c:v>
                </c:pt>
                <c:pt idx="51">
                  <c:v>45495</c:v>
                </c:pt>
                <c:pt idx="52">
                  <c:v>45496</c:v>
                </c:pt>
                <c:pt idx="53">
                  <c:v>45497</c:v>
                </c:pt>
                <c:pt idx="54">
                  <c:v>45498</c:v>
                </c:pt>
                <c:pt idx="55">
                  <c:v>45499</c:v>
                </c:pt>
                <c:pt idx="56">
                  <c:v>45500</c:v>
                </c:pt>
                <c:pt idx="57">
                  <c:v>45501</c:v>
                </c:pt>
                <c:pt idx="58">
                  <c:v>45502</c:v>
                </c:pt>
                <c:pt idx="59">
                  <c:v>45503</c:v>
                </c:pt>
                <c:pt idx="60">
                  <c:v>45504</c:v>
                </c:pt>
                <c:pt idx="61">
                  <c:v>45505</c:v>
                </c:pt>
                <c:pt idx="62">
                  <c:v>45506</c:v>
                </c:pt>
                <c:pt idx="63">
                  <c:v>45507</c:v>
                </c:pt>
                <c:pt idx="64">
                  <c:v>45508</c:v>
                </c:pt>
                <c:pt idx="65">
                  <c:v>45509</c:v>
                </c:pt>
                <c:pt idx="66">
                  <c:v>45510</c:v>
                </c:pt>
                <c:pt idx="67">
                  <c:v>45511</c:v>
                </c:pt>
                <c:pt idx="68">
                  <c:v>45512</c:v>
                </c:pt>
                <c:pt idx="69">
                  <c:v>45513</c:v>
                </c:pt>
                <c:pt idx="70">
                  <c:v>45514</c:v>
                </c:pt>
                <c:pt idx="71">
                  <c:v>45515</c:v>
                </c:pt>
                <c:pt idx="72">
                  <c:v>45516</c:v>
                </c:pt>
                <c:pt idx="73">
                  <c:v>45517</c:v>
                </c:pt>
                <c:pt idx="74">
                  <c:v>45518</c:v>
                </c:pt>
                <c:pt idx="75">
                  <c:v>45519</c:v>
                </c:pt>
                <c:pt idx="76">
                  <c:v>45520</c:v>
                </c:pt>
                <c:pt idx="77">
                  <c:v>45521</c:v>
                </c:pt>
                <c:pt idx="78">
                  <c:v>45522</c:v>
                </c:pt>
                <c:pt idx="79">
                  <c:v>45523</c:v>
                </c:pt>
                <c:pt idx="80">
                  <c:v>45524</c:v>
                </c:pt>
                <c:pt idx="81">
                  <c:v>45525</c:v>
                </c:pt>
                <c:pt idx="82">
                  <c:v>45526</c:v>
                </c:pt>
                <c:pt idx="83">
                  <c:v>45527</c:v>
                </c:pt>
                <c:pt idx="84">
                  <c:v>45528</c:v>
                </c:pt>
                <c:pt idx="85">
                  <c:v>45529</c:v>
                </c:pt>
                <c:pt idx="86">
                  <c:v>45530</c:v>
                </c:pt>
                <c:pt idx="87">
                  <c:v>45531</c:v>
                </c:pt>
                <c:pt idx="88">
                  <c:v>45532</c:v>
                </c:pt>
                <c:pt idx="89">
                  <c:v>45533</c:v>
                </c:pt>
                <c:pt idx="90">
                  <c:v>45534</c:v>
                </c:pt>
                <c:pt idx="91">
                  <c:v>45535</c:v>
                </c:pt>
                <c:pt idx="92">
                  <c:v>45536</c:v>
                </c:pt>
              </c:numCache>
            </c:numRef>
          </c:cat>
          <c:val>
            <c:numRef>
              <c:f>Sheet1!$B$2:$B$94</c:f>
              <c:numCache>
                <c:formatCode>General</c:formatCode>
                <c:ptCount val="93"/>
                <c:pt idx="0">
                  <c:v>6</c:v>
                </c:pt>
                <c:pt idx="1">
                  <c:v>6</c:v>
                </c:pt>
                <c:pt idx="2">
                  <c:v>6</c:v>
                </c:pt>
                <c:pt idx="3">
                  <c:v>6</c:v>
                </c:pt>
                <c:pt idx="4">
                  <c:v>6</c:v>
                </c:pt>
                <c:pt idx="5">
                  <c:v>6</c:v>
                </c:pt>
                <c:pt idx="6">
                  <c:v>6</c:v>
                </c:pt>
                <c:pt idx="7">
                  <c:v>6</c:v>
                </c:pt>
                <c:pt idx="8">
                  <c:v>6</c:v>
                </c:pt>
                <c:pt idx="9">
                  <c:v>6</c:v>
                </c:pt>
                <c:pt idx="10">
                  <c:v>6</c:v>
                </c:pt>
                <c:pt idx="11">
                  <c:v>6</c:v>
                </c:pt>
                <c:pt idx="12">
                  <c:v>8</c:v>
                </c:pt>
                <c:pt idx="13">
                  <c:v>6</c:v>
                </c:pt>
                <c:pt idx="14">
                  <c:v>6</c:v>
                </c:pt>
                <c:pt idx="15">
                  <c:v>6</c:v>
                </c:pt>
                <c:pt idx="16">
                  <c:v>6</c:v>
                </c:pt>
                <c:pt idx="17">
                  <c:v>6</c:v>
                </c:pt>
                <c:pt idx="18">
                  <c:v>6</c:v>
                </c:pt>
                <c:pt idx="19">
                  <c:v>6</c:v>
                </c:pt>
                <c:pt idx="20">
                  <c:v>6</c:v>
                </c:pt>
                <c:pt idx="21">
                  <c:v>7</c:v>
                </c:pt>
                <c:pt idx="22">
                  <c:v>6</c:v>
                </c:pt>
                <c:pt idx="23">
                  <c:v>6</c:v>
                </c:pt>
                <c:pt idx="24">
                  <c:v>10</c:v>
                </c:pt>
                <c:pt idx="25">
                  <c:v>61</c:v>
                </c:pt>
                <c:pt idx="26">
                  <c:v>63</c:v>
                </c:pt>
                <c:pt idx="27">
                  <c:v>28</c:v>
                </c:pt>
                <c:pt idx="28">
                  <c:v>50</c:v>
                </c:pt>
                <c:pt idx="29">
                  <c:v>43</c:v>
                </c:pt>
                <c:pt idx="30">
                  <c:v>32</c:v>
                </c:pt>
                <c:pt idx="31">
                  <c:v>30</c:v>
                </c:pt>
                <c:pt idx="32">
                  <c:v>64</c:v>
                </c:pt>
                <c:pt idx="33">
                  <c:v>40</c:v>
                </c:pt>
                <c:pt idx="34">
                  <c:v>34</c:v>
                </c:pt>
                <c:pt idx="35">
                  <c:v>22</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12</c:v>
                </c:pt>
                <c:pt idx="73">
                  <c:v>0</c:v>
                </c:pt>
                <c:pt idx="74">
                  <c:v>0</c:v>
                </c:pt>
                <c:pt idx="75">
                  <c:v>45</c:v>
                </c:pt>
                <c:pt idx="76">
                  <c:v>32</c:v>
                </c:pt>
                <c:pt idx="77">
                  <c:v>65</c:v>
                </c:pt>
                <c:pt idx="78">
                  <c:v>72</c:v>
                </c:pt>
                <c:pt idx="79">
                  <c:v>19</c:v>
                </c:pt>
                <c:pt idx="80">
                  <c:v>38</c:v>
                </c:pt>
                <c:pt idx="81">
                  <c:v>6</c:v>
                </c:pt>
                <c:pt idx="82">
                  <c:v>0</c:v>
                </c:pt>
                <c:pt idx="83">
                  <c:v>0</c:v>
                </c:pt>
                <c:pt idx="84">
                  <c:v>28</c:v>
                </c:pt>
                <c:pt idx="85">
                  <c:v>31</c:v>
                </c:pt>
                <c:pt idx="86">
                  <c:v>15</c:v>
                </c:pt>
                <c:pt idx="87">
                  <c:v>2</c:v>
                </c:pt>
                <c:pt idx="88">
                  <c:v>0</c:v>
                </c:pt>
                <c:pt idx="89">
                  <c:v>0</c:v>
                </c:pt>
                <c:pt idx="90">
                  <c:v>0</c:v>
                </c:pt>
                <c:pt idx="91">
                  <c:v>20</c:v>
                </c:pt>
                <c:pt idx="92">
                  <c:v>45</c:v>
                </c:pt>
              </c:numCache>
            </c:numRef>
          </c:val>
          <c:smooth val="0"/>
          <c:extLst>
            <c:ext xmlns:c16="http://schemas.microsoft.com/office/drawing/2014/chart" uri="{C3380CC4-5D6E-409C-BE32-E72D297353CC}">
              <c16:uniqueId val="{00000000-2404-E045-91F5-FD51423EE1CA}"/>
            </c:ext>
          </c:extLst>
        </c:ser>
        <c:dLbls>
          <c:showLegendKey val="0"/>
          <c:showVal val="0"/>
          <c:showCatName val="0"/>
          <c:showSerName val="0"/>
          <c:showPercent val="0"/>
          <c:showBubbleSize val="0"/>
        </c:dLbls>
        <c:marker val="1"/>
        <c:smooth val="0"/>
        <c:axId val="94014272"/>
        <c:axId val="1571062863"/>
      </c:lineChart>
      <c:dateAx>
        <c:axId val="94014272"/>
        <c:scaling>
          <c:orientation val="minMax"/>
        </c:scaling>
        <c:delete val="1"/>
        <c:axPos val="b"/>
        <c:numFmt formatCode="m/d/yy" sourceLinked="1"/>
        <c:majorTickMark val="none"/>
        <c:minorTickMark val="none"/>
        <c:tickLblPos val="nextTo"/>
        <c:crossAx val="1571062863"/>
        <c:crosses val="autoZero"/>
        <c:auto val="1"/>
        <c:lblOffset val="100"/>
        <c:baseTimeUnit val="days"/>
      </c:dateAx>
      <c:valAx>
        <c:axId val="1571062863"/>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9401427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22225">
      <a:solidFill>
        <a:schemeClr val="accent5">
          <a:lumMod val="75000"/>
        </a:schemeClr>
      </a:solidFill>
    </a:ln>
    <a:effectLst/>
  </c:spPr>
  <c:txPr>
    <a:bodyPr/>
    <a:lstStyle/>
    <a:p>
      <a:pPr>
        <a:defRPr/>
      </a:pPr>
      <a:endParaRPr lang="en-US"/>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1"/>
    <c:plotArea>
      <c:layout/>
      <c:lineChart>
        <c:grouping val="standard"/>
        <c:varyColors val="0"/>
        <c:ser>
          <c:idx val="0"/>
          <c:order val="0"/>
          <c:tx>
            <c:strRef>
              <c:f>Sheet1!$B$1</c:f>
              <c:strCache>
                <c:ptCount val="1"/>
                <c:pt idx="0">
                  <c:v>Queries per day</c:v>
                </c:pt>
              </c:strCache>
            </c:strRef>
          </c:tx>
          <c:spPr>
            <a:ln w="28575" cap="rnd">
              <a:solidFill>
                <a:schemeClr val="dk1">
                  <a:tint val="88500"/>
                </a:schemeClr>
              </a:solidFill>
              <a:round/>
            </a:ln>
            <a:effectLst/>
          </c:spPr>
          <c:marker>
            <c:symbol val="circle"/>
            <c:size val="5"/>
            <c:spPr>
              <a:solidFill>
                <a:schemeClr val="dk1">
                  <a:tint val="88500"/>
                </a:schemeClr>
              </a:solidFill>
              <a:ln w="9525">
                <a:solidFill>
                  <a:schemeClr val="dk1">
                    <a:tint val="88500"/>
                  </a:schemeClr>
                </a:solidFill>
              </a:ln>
              <a:effectLst/>
            </c:spPr>
          </c:marker>
          <c:cat>
            <c:numRef>
              <c:f>Sheet1!$A$2:$A$95</c:f>
              <c:numCache>
                <c:formatCode>m/d/yy</c:formatCode>
                <c:ptCount val="94"/>
                <c:pt idx="0">
                  <c:v>45444</c:v>
                </c:pt>
                <c:pt idx="1">
                  <c:v>45445</c:v>
                </c:pt>
                <c:pt idx="2">
                  <c:v>45446</c:v>
                </c:pt>
                <c:pt idx="3">
                  <c:v>45447</c:v>
                </c:pt>
                <c:pt idx="4">
                  <c:v>45448</c:v>
                </c:pt>
                <c:pt idx="5">
                  <c:v>45449</c:v>
                </c:pt>
                <c:pt idx="6">
                  <c:v>45450</c:v>
                </c:pt>
                <c:pt idx="7">
                  <c:v>45451</c:v>
                </c:pt>
                <c:pt idx="8">
                  <c:v>45452</c:v>
                </c:pt>
                <c:pt idx="9">
                  <c:v>45453</c:v>
                </c:pt>
                <c:pt idx="10">
                  <c:v>45454</c:v>
                </c:pt>
                <c:pt idx="11">
                  <c:v>45455</c:v>
                </c:pt>
                <c:pt idx="12">
                  <c:v>45456</c:v>
                </c:pt>
                <c:pt idx="13">
                  <c:v>45457</c:v>
                </c:pt>
                <c:pt idx="14">
                  <c:v>45458</c:v>
                </c:pt>
                <c:pt idx="15">
                  <c:v>45459</c:v>
                </c:pt>
                <c:pt idx="16">
                  <c:v>45460</c:v>
                </c:pt>
                <c:pt idx="17">
                  <c:v>45461</c:v>
                </c:pt>
                <c:pt idx="18">
                  <c:v>45462</c:v>
                </c:pt>
                <c:pt idx="19">
                  <c:v>45463</c:v>
                </c:pt>
                <c:pt idx="20">
                  <c:v>45464</c:v>
                </c:pt>
                <c:pt idx="21">
                  <c:v>45465</c:v>
                </c:pt>
                <c:pt idx="22">
                  <c:v>45466</c:v>
                </c:pt>
                <c:pt idx="23">
                  <c:v>45467</c:v>
                </c:pt>
                <c:pt idx="24">
                  <c:v>45468</c:v>
                </c:pt>
                <c:pt idx="25">
                  <c:v>45469</c:v>
                </c:pt>
                <c:pt idx="26">
                  <c:v>45470</c:v>
                </c:pt>
                <c:pt idx="27">
                  <c:v>45471</c:v>
                </c:pt>
                <c:pt idx="28">
                  <c:v>45472</c:v>
                </c:pt>
                <c:pt idx="29">
                  <c:v>45473</c:v>
                </c:pt>
                <c:pt idx="30">
                  <c:v>45474</c:v>
                </c:pt>
                <c:pt idx="31">
                  <c:v>45475</c:v>
                </c:pt>
                <c:pt idx="32">
                  <c:v>45476</c:v>
                </c:pt>
                <c:pt idx="33">
                  <c:v>45477</c:v>
                </c:pt>
                <c:pt idx="34">
                  <c:v>45478</c:v>
                </c:pt>
                <c:pt idx="35">
                  <c:v>45479</c:v>
                </c:pt>
                <c:pt idx="36">
                  <c:v>45480</c:v>
                </c:pt>
                <c:pt idx="37">
                  <c:v>45481</c:v>
                </c:pt>
                <c:pt idx="38">
                  <c:v>45482</c:v>
                </c:pt>
                <c:pt idx="39">
                  <c:v>45483</c:v>
                </c:pt>
                <c:pt idx="40">
                  <c:v>45484</c:v>
                </c:pt>
                <c:pt idx="41">
                  <c:v>45485</c:v>
                </c:pt>
                <c:pt idx="42">
                  <c:v>45486</c:v>
                </c:pt>
                <c:pt idx="43">
                  <c:v>45487</c:v>
                </c:pt>
                <c:pt idx="44">
                  <c:v>45488</c:v>
                </c:pt>
                <c:pt idx="45">
                  <c:v>45489</c:v>
                </c:pt>
                <c:pt idx="46">
                  <c:v>45490</c:v>
                </c:pt>
                <c:pt idx="47">
                  <c:v>45491</c:v>
                </c:pt>
                <c:pt idx="48">
                  <c:v>45492</c:v>
                </c:pt>
                <c:pt idx="49">
                  <c:v>45493</c:v>
                </c:pt>
                <c:pt idx="50">
                  <c:v>45494</c:v>
                </c:pt>
                <c:pt idx="51">
                  <c:v>45495</c:v>
                </c:pt>
                <c:pt idx="52">
                  <c:v>45496</c:v>
                </c:pt>
                <c:pt idx="53">
                  <c:v>45497</c:v>
                </c:pt>
                <c:pt idx="54">
                  <c:v>45498</c:v>
                </c:pt>
                <c:pt idx="55">
                  <c:v>45499</c:v>
                </c:pt>
                <c:pt idx="56">
                  <c:v>45500</c:v>
                </c:pt>
                <c:pt idx="57">
                  <c:v>45501</c:v>
                </c:pt>
                <c:pt idx="58">
                  <c:v>45502</c:v>
                </c:pt>
                <c:pt idx="59">
                  <c:v>45503</c:v>
                </c:pt>
                <c:pt idx="60">
                  <c:v>45504</c:v>
                </c:pt>
                <c:pt idx="61">
                  <c:v>45505</c:v>
                </c:pt>
                <c:pt idx="62">
                  <c:v>45506</c:v>
                </c:pt>
                <c:pt idx="63">
                  <c:v>45507</c:v>
                </c:pt>
                <c:pt idx="64">
                  <c:v>45508</c:v>
                </c:pt>
                <c:pt idx="65">
                  <c:v>45509</c:v>
                </c:pt>
                <c:pt idx="66">
                  <c:v>45510</c:v>
                </c:pt>
                <c:pt idx="67">
                  <c:v>45511</c:v>
                </c:pt>
                <c:pt idx="68">
                  <c:v>45512</c:v>
                </c:pt>
                <c:pt idx="69">
                  <c:v>45513</c:v>
                </c:pt>
                <c:pt idx="70">
                  <c:v>45514</c:v>
                </c:pt>
                <c:pt idx="71">
                  <c:v>45515</c:v>
                </c:pt>
                <c:pt idx="72">
                  <c:v>45516</c:v>
                </c:pt>
                <c:pt idx="73">
                  <c:v>45517</c:v>
                </c:pt>
                <c:pt idx="74">
                  <c:v>45518</c:v>
                </c:pt>
                <c:pt idx="75">
                  <c:v>45519</c:v>
                </c:pt>
                <c:pt idx="76">
                  <c:v>45520</c:v>
                </c:pt>
                <c:pt idx="77">
                  <c:v>45521</c:v>
                </c:pt>
                <c:pt idx="78">
                  <c:v>45522</c:v>
                </c:pt>
                <c:pt idx="79">
                  <c:v>45523</c:v>
                </c:pt>
                <c:pt idx="80">
                  <c:v>45524</c:v>
                </c:pt>
                <c:pt idx="81">
                  <c:v>45525</c:v>
                </c:pt>
                <c:pt idx="82">
                  <c:v>45526</c:v>
                </c:pt>
                <c:pt idx="83">
                  <c:v>45527</c:v>
                </c:pt>
                <c:pt idx="84">
                  <c:v>45528</c:v>
                </c:pt>
                <c:pt idx="85">
                  <c:v>45529</c:v>
                </c:pt>
                <c:pt idx="86">
                  <c:v>45530</c:v>
                </c:pt>
                <c:pt idx="87">
                  <c:v>45531</c:v>
                </c:pt>
                <c:pt idx="88">
                  <c:v>45532</c:v>
                </c:pt>
                <c:pt idx="89">
                  <c:v>45533</c:v>
                </c:pt>
                <c:pt idx="90">
                  <c:v>45534</c:v>
                </c:pt>
                <c:pt idx="91">
                  <c:v>45535</c:v>
                </c:pt>
                <c:pt idx="92">
                  <c:v>45536</c:v>
                </c:pt>
              </c:numCache>
            </c:numRef>
          </c:cat>
          <c:val>
            <c:numRef>
              <c:f>Sheet1!$B$2:$B$95</c:f>
              <c:numCache>
                <c:formatCode>General</c:formatCode>
                <c:ptCount val="94"/>
                <c:pt idx="28">
                  <c:v>1</c:v>
                </c:pt>
                <c:pt idx="29">
                  <c:v>2</c:v>
                </c:pt>
                <c:pt idx="30">
                  <c:v>5</c:v>
                </c:pt>
                <c:pt idx="31">
                  <c:v>4</c:v>
                </c:pt>
                <c:pt idx="32">
                  <c:v>3</c:v>
                </c:pt>
                <c:pt idx="33">
                  <c:v>8</c:v>
                </c:pt>
                <c:pt idx="34">
                  <c:v>2</c:v>
                </c:pt>
                <c:pt idx="35">
                  <c:v>10</c:v>
                </c:pt>
                <c:pt idx="36">
                  <c:v>17</c:v>
                </c:pt>
                <c:pt idx="37">
                  <c:v>23</c:v>
                </c:pt>
                <c:pt idx="38">
                  <c:v>10</c:v>
                </c:pt>
                <c:pt idx="39">
                  <c:v>19</c:v>
                </c:pt>
                <c:pt idx="40">
                  <c:v>30</c:v>
                </c:pt>
                <c:pt idx="41">
                  <c:v>13</c:v>
                </c:pt>
                <c:pt idx="42">
                  <c:v>49</c:v>
                </c:pt>
                <c:pt idx="43">
                  <c:v>44</c:v>
                </c:pt>
                <c:pt idx="44">
                  <c:v>25</c:v>
                </c:pt>
                <c:pt idx="45">
                  <c:v>32</c:v>
                </c:pt>
                <c:pt idx="46">
                  <c:v>15</c:v>
                </c:pt>
                <c:pt idx="47">
                  <c:v>8</c:v>
                </c:pt>
                <c:pt idx="48">
                  <c:v>9</c:v>
                </c:pt>
                <c:pt idx="49">
                  <c:v>3</c:v>
                </c:pt>
              </c:numCache>
            </c:numRef>
          </c:val>
          <c:smooth val="0"/>
          <c:extLst>
            <c:ext xmlns:c16="http://schemas.microsoft.com/office/drawing/2014/chart" uri="{C3380CC4-5D6E-409C-BE32-E72D297353CC}">
              <c16:uniqueId val="{00000000-9D3C-3640-A529-AA2AE31956D1}"/>
            </c:ext>
          </c:extLst>
        </c:ser>
        <c:dLbls>
          <c:showLegendKey val="0"/>
          <c:showVal val="0"/>
          <c:showCatName val="0"/>
          <c:showSerName val="0"/>
          <c:showPercent val="0"/>
          <c:showBubbleSize val="0"/>
        </c:dLbls>
        <c:marker val="1"/>
        <c:smooth val="0"/>
        <c:axId val="1489039823"/>
        <c:axId val="1489334255"/>
      </c:lineChart>
      <c:dateAx>
        <c:axId val="1489039823"/>
        <c:scaling>
          <c:orientation val="minMax"/>
        </c:scaling>
        <c:delete val="1"/>
        <c:axPos val="b"/>
        <c:numFmt formatCode="m/d/yy" sourceLinked="1"/>
        <c:majorTickMark val="none"/>
        <c:minorTickMark val="none"/>
        <c:tickLblPos val="nextTo"/>
        <c:crossAx val="1489334255"/>
        <c:crosses val="autoZero"/>
        <c:auto val="1"/>
        <c:lblOffset val="100"/>
        <c:baseTimeUnit val="days"/>
      </c:dateAx>
      <c:valAx>
        <c:axId val="1489334255"/>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1489039823"/>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28575">
      <a:solidFill>
        <a:schemeClr val="tx1"/>
      </a:solidFill>
    </a:ln>
    <a:effectLst/>
  </c:spPr>
  <c:txPr>
    <a:bodyPr/>
    <a:lstStyle/>
    <a:p>
      <a:pPr>
        <a:defRPr/>
      </a:pPr>
      <a:endParaRPr lang="en-US"/>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1"/>
    <c:plotArea>
      <c:layout/>
      <c:lineChart>
        <c:grouping val="standard"/>
        <c:varyColors val="0"/>
        <c:ser>
          <c:idx val="0"/>
          <c:order val="0"/>
          <c:tx>
            <c:strRef>
              <c:f>Sheet1!$B$1</c:f>
              <c:strCache>
                <c:ptCount val="1"/>
                <c:pt idx="0">
                  <c:v>Queries per day</c:v>
                </c:pt>
              </c:strCache>
            </c:strRef>
          </c:tx>
          <c:spPr>
            <a:ln w="28575" cap="rnd">
              <a:solidFill>
                <a:schemeClr val="dk1">
                  <a:tint val="88500"/>
                </a:schemeClr>
              </a:solidFill>
              <a:round/>
            </a:ln>
            <a:effectLst/>
          </c:spPr>
          <c:marker>
            <c:symbol val="circle"/>
            <c:size val="5"/>
            <c:spPr>
              <a:solidFill>
                <a:schemeClr val="dk1">
                  <a:tint val="88500"/>
                </a:schemeClr>
              </a:solidFill>
              <a:ln w="9525">
                <a:solidFill>
                  <a:schemeClr val="dk1">
                    <a:tint val="88500"/>
                  </a:schemeClr>
                </a:solidFill>
              </a:ln>
              <a:effectLst/>
            </c:spPr>
          </c:marker>
          <c:cat>
            <c:numRef>
              <c:f>Sheet1!$A$2:$A$94</c:f>
              <c:numCache>
                <c:formatCode>m/d/yy</c:formatCode>
                <c:ptCount val="93"/>
                <c:pt idx="0">
                  <c:v>45444</c:v>
                </c:pt>
                <c:pt idx="1">
                  <c:v>45445</c:v>
                </c:pt>
                <c:pt idx="2">
                  <c:v>45446</c:v>
                </c:pt>
                <c:pt idx="3">
                  <c:v>45447</c:v>
                </c:pt>
                <c:pt idx="4">
                  <c:v>45448</c:v>
                </c:pt>
                <c:pt idx="5">
                  <c:v>45449</c:v>
                </c:pt>
                <c:pt idx="6">
                  <c:v>45450</c:v>
                </c:pt>
                <c:pt idx="7">
                  <c:v>45451</c:v>
                </c:pt>
                <c:pt idx="8">
                  <c:v>45452</c:v>
                </c:pt>
                <c:pt idx="9">
                  <c:v>45453</c:v>
                </c:pt>
                <c:pt idx="10">
                  <c:v>45454</c:v>
                </c:pt>
                <c:pt idx="11">
                  <c:v>45455</c:v>
                </c:pt>
                <c:pt idx="12">
                  <c:v>45456</c:v>
                </c:pt>
                <c:pt idx="13">
                  <c:v>45457</c:v>
                </c:pt>
                <c:pt idx="14">
                  <c:v>45458</c:v>
                </c:pt>
                <c:pt idx="15">
                  <c:v>45459</c:v>
                </c:pt>
                <c:pt idx="16">
                  <c:v>45460</c:v>
                </c:pt>
                <c:pt idx="17">
                  <c:v>45461</c:v>
                </c:pt>
                <c:pt idx="18">
                  <c:v>45462</c:v>
                </c:pt>
                <c:pt idx="19">
                  <c:v>45463</c:v>
                </c:pt>
                <c:pt idx="20">
                  <c:v>45464</c:v>
                </c:pt>
                <c:pt idx="21">
                  <c:v>45465</c:v>
                </c:pt>
                <c:pt idx="22">
                  <c:v>45466</c:v>
                </c:pt>
                <c:pt idx="23">
                  <c:v>45467</c:v>
                </c:pt>
                <c:pt idx="24">
                  <c:v>45468</c:v>
                </c:pt>
                <c:pt idx="25">
                  <c:v>45469</c:v>
                </c:pt>
                <c:pt idx="26">
                  <c:v>45470</c:v>
                </c:pt>
                <c:pt idx="27">
                  <c:v>45471</c:v>
                </c:pt>
                <c:pt idx="28">
                  <c:v>45472</c:v>
                </c:pt>
                <c:pt idx="29">
                  <c:v>45473</c:v>
                </c:pt>
                <c:pt idx="30">
                  <c:v>45474</c:v>
                </c:pt>
                <c:pt idx="31">
                  <c:v>45475</c:v>
                </c:pt>
                <c:pt idx="32">
                  <c:v>45476</c:v>
                </c:pt>
                <c:pt idx="33">
                  <c:v>45477</c:v>
                </c:pt>
                <c:pt idx="34">
                  <c:v>45478</c:v>
                </c:pt>
                <c:pt idx="35">
                  <c:v>45479</c:v>
                </c:pt>
                <c:pt idx="36">
                  <c:v>45480</c:v>
                </c:pt>
                <c:pt idx="37">
                  <c:v>45481</c:v>
                </c:pt>
                <c:pt idx="38">
                  <c:v>45482</c:v>
                </c:pt>
                <c:pt idx="39">
                  <c:v>45483</c:v>
                </c:pt>
                <c:pt idx="40">
                  <c:v>45484</c:v>
                </c:pt>
                <c:pt idx="41">
                  <c:v>45485</c:v>
                </c:pt>
                <c:pt idx="42">
                  <c:v>45486</c:v>
                </c:pt>
                <c:pt idx="43">
                  <c:v>45487</c:v>
                </c:pt>
                <c:pt idx="44">
                  <c:v>45488</c:v>
                </c:pt>
                <c:pt idx="45">
                  <c:v>45489</c:v>
                </c:pt>
                <c:pt idx="46">
                  <c:v>45490</c:v>
                </c:pt>
                <c:pt idx="47">
                  <c:v>45491</c:v>
                </c:pt>
                <c:pt idx="48">
                  <c:v>45492</c:v>
                </c:pt>
                <c:pt idx="49">
                  <c:v>45493</c:v>
                </c:pt>
                <c:pt idx="50">
                  <c:v>45494</c:v>
                </c:pt>
                <c:pt idx="51">
                  <c:v>45495</c:v>
                </c:pt>
                <c:pt idx="52">
                  <c:v>45496</c:v>
                </c:pt>
                <c:pt idx="53">
                  <c:v>45497</c:v>
                </c:pt>
                <c:pt idx="54">
                  <c:v>45498</c:v>
                </c:pt>
                <c:pt idx="55">
                  <c:v>45499</c:v>
                </c:pt>
                <c:pt idx="56">
                  <c:v>45500</c:v>
                </c:pt>
                <c:pt idx="57">
                  <c:v>45501</c:v>
                </c:pt>
                <c:pt idx="58">
                  <c:v>45502</c:v>
                </c:pt>
                <c:pt idx="59">
                  <c:v>45503</c:v>
                </c:pt>
                <c:pt idx="60">
                  <c:v>45504</c:v>
                </c:pt>
                <c:pt idx="61">
                  <c:v>45505</c:v>
                </c:pt>
                <c:pt idx="62">
                  <c:v>45506</c:v>
                </c:pt>
                <c:pt idx="63">
                  <c:v>45507</c:v>
                </c:pt>
                <c:pt idx="64">
                  <c:v>45508</c:v>
                </c:pt>
                <c:pt idx="65">
                  <c:v>45509</c:v>
                </c:pt>
                <c:pt idx="66">
                  <c:v>45510</c:v>
                </c:pt>
                <c:pt idx="67">
                  <c:v>45511</c:v>
                </c:pt>
                <c:pt idx="68">
                  <c:v>45512</c:v>
                </c:pt>
                <c:pt idx="69">
                  <c:v>45513</c:v>
                </c:pt>
                <c:pt idx="70">
                  <c:v>45514</c:v>
                </c:pt>
                <c:pt idx="71">
                  <c:v>45515</c:v>
                </c:pt>
                <c:pt idx="72">
                  <c:v>45516</c:v>
                </c:pt>
                <c:pt idx="73">
                  <c:v>45517</c:v>
                </c:pt>
                <c:pt idx="74">
                  <c:v>45518</c:v>
                </c:pt>
                <c:pt idx="75">
                  <c:v>45519</c:v>
                </c:pt>
                <c:pt idx="76">
                  <c:v>45520</c:v>
                </c:pt>
                <c:pt idx="77">
                  <c:v>45521</c:v>
                </c:pt>
                <c:pt idx="78">
                  <c:v>45522</c:v>
                </c:pt>
                <c:pt idx="79">
                  <c:v>45523</c:v>
                </c:pt>
                <c:pt idx="80">
                  <c:v>45524</c:v>
                </c:pt>
                <c:pt idx="81">
                  <c:v>45525</c:v>
                </c:pt>
                <c:pt idx="82">
                  <c:v>45526</c:v>
                </c:pt>
                <c:pt idx="83">
                  <c:v>45527</c:v>
                </c:pt>
                <c:pt idx="84">
                  <c:v>45528</c:v>
                </c:pt>
                <c:pt idx="85">
                  <c:v>45529</c:v>
                </c:pt>
                <c:pt idx="86">
                  <c:v>45530</c:v>
                </c:pt>
                <c:pt idx="87">
                  <c:v>45531</c:v>
                </c:pt>
                <c:pt idx="88">
                  <c:v>45532</c:v>
                </c:pt>
                <c:pt idx="89">
                  <c:v>45533</c:v>
                </c:pt>
                <c:pt idx="90">
                  <c:v>45534</c:v>
                </c:pt>
                <c:pt idx="91">
                  <c:v>45535</c:v>
                </c:pt>
                <c:pt idx="92">
                  <c:v>45536</c:v>
                </c:pt>
              </c:numCache>
            </c:numRef>
          </c:cat>
          <c:val>
            <c:numRef>
              <c:f>Sheet1!$B$2:$B$94</c:f>
              <c:numCache>
                <c:formatCode>General</c:formatCode>
                <c:ptCount val="93"/>
                <c:pt idx="0">
                  <c:v>0</c:v>
                </c:pt>
                <c:pt idx="1">
                  <c:v>0</c:v>
                </c:pt>
                <c:pt idx="2">
                  <c:v>1</c:v>
                </c:pt>
                <c:pt idx="3">
                  <c:v>0</c:v>
                </c:pt>
                <c:pt idx="4">
                  <c:v>0</c:v>
                </c:pt>
                <c:pt idx="5">
                  <c:v>0</c:v>
                </c:pt>
                <c:pt idx="6">
                  <c:v>0</c:v>
                </c:pt>
                <c:pt idx="7">
                  <c:v>0</c:v>
                </c:pt>
                <c:pt idx="8">
                  <c:v>0</c:v>
                </c:pt>
                <c:pt idx="9">
                  <c:v>0</c:v>
                </c:pt>
                <c:pt idx="10">
                  <c:v>1</c:v>
                </c:pt>
                <c:pt idx="11">
                  <c:v>0</c:v>
                </c:pt>
                <c:pt idx="12">
                  <c:v>0</c:v>
                </c:pt>
                <c:pt idx="13">
                  <c:v>0</c:v>
                </c:pt>
                <c:pt idx="14">
                  <c:v>0</c:v>
                </c:pt>
                <c:pt idx="15">
                  <c:v>0</c:v>
                </c:pt>
                <c:pt idx="16">
                  <c:v>0</c:v>
                </c:pt>
                <c:pt idx="17">
                  <c:v>0</c:v>
                </c:pt>
                <c:pt idx="18">
                  <c:v>1</c:v>
                </c:pt>
                <c:pt idx="19">
                  <c:v>0</c:v>
                </c:pt>
                <c:pt idx="20">
                  <c:v>0</c:v>
                </c:pt>
                <c:pt idx="21">
                  <c:v>0</c:v>
                </c:pt>
                <c:pt idx="22">
                  <c:v>0</c:v>
                </c:pt>
                <c:pt idx="23">
                  <c:v>0</c:v>
                </c:pt>
                <c:pt idx="24">
                  <c:v>0</c:v>
                </c:pt>
                <c:pt idx="25">
                  <c:v>0</c:v>
                </c:pt>
                <c:pt idx="26">
                  <c:v>1</c:v>
                </c:pt>
                <c:pt idx="27">
                  <c:v>0</c:v>
                </c:pt>
                <c:pt idx="28">
                  <c:v>0</c:v>
                </c:pt>
                <c:pt idx="29">
                  <c:v>0</c:v>
                </c:pt>
                <c:pt idx="30">
                  <c:v>0</c:v>
                </c:pt>
                <c:pt idx="31">
                  <c:v>0</c:v>
                </c:pt>
                <c:pt idx="32">
                  <c:v>0</c:v>
                </c:pt>
                <c:pt idx="33">
                  <c:v>0</c:v>
                </c:pt>
                <c:pt idx="34">
                  <c:v>1</c:v>
                </c:pt>
                <c:pt idx="35">
                  <c:v>0</c:v>
                </c:pt>
                <c:pt idx="36">
                  <c:v>0</c:v>
                </c:pt>
                <c:pt idx="37">
                  <c:v>0</c:v>
                </c:pt>
                <c:pt idx="38">
                  <c:v>0</c:v>
                </c:pt>
                <c:pt idx="39">
                  <c:v>0</c:v>
                </c:pt>
                <c:pt idx="40">
                  <c:v>0</c:v>
                </c:pt>
                <c:pt idx="41">
                  <c:v>0</c:v>
                </c:pt>
                <c:pt idx="42">
                  <c:v>1</c:v>
                </c:pt>
                <c:pt idx="43">
                  <c:v>0</c:v>
                </c:pt>
                <c:pt idx="44">
                  <c:v>0</c:v>
                </c:pt>
                <c:pt idx="45">
                  <c:v>0</c:v>
                </c:pt>
                <c:pt idx="46">
                  <c:v>0</c:v>
                </c:pt>
                <c:pt idx="47">
                  <c:v>0</c:v>
                </c:pt>
                <c:pt idx="48">
                  <c:v>0</c:v>
                </c:pt>
                <c:pt idx="49">
                  <c:v>0</c:v>
                </c:pt>
                <c:pt idx="50">
                  <c:v>1</c:v>
                </c:pt>
                <c:pt idx="51">
                  <c:v>0</c:v>
                </c:pt>
                <c:pt idx="52">
                  <c:v>0</c:v>
                </c:pt>
                <c:pt idx="53">
                  <c:v>0</c:v>
                </c:pt>
                <c:pt idx="54">
                  <c:v>0</c:v>
                </c:pt>
                <c:pt idx="55">
                  <c:v>0</c:v>
                </c:pt>
                <c:pt idx="56">
                  <c:v>0</c:v>
                </c:pt>
                <c:pt idx="57">
                  <c:v>0</c:v>
                </c:pt>
                <c:pt idx="58">
                  <c:v>1</c:v>
                </c:pt>
                <c:pt idx="59">
                  <c:v>0</c:v>
                </c:pt>
                <c:pt idx="60">
                  <c:v>0</c:v>
                </c:pt>
                <c:pt idx="61">
                  <c:v>0</c:v>
                </c:pt>
                <c:pt idx="62">
                  <c:v>0</c:v>
                </c:pt>
                <c:pt idx="63">
                  <c:v>0</c:v>
                </c:pt>
                <c:pt idx="64">
                  <c:v>0</c:v>
                </c:pt>
                <c:pt idx="65">
                  <c:v>0</c:v>
                </c:pt>
                <c:pt idx="66">
                  <c:v>1</c:v>
                </c:pt>
                <c:pt idx="67">
                  <c:v>0</c:v>
                </c:pt>
                <c:pt idx="68">
                  <c:v>0</c:v>
                </c:pt>
                <c:pt idx="69">
                  <c:v>0</c:v>
                </c:pt>
                <c:pt idx="70">
                  <c:v>0</c:v>
                </c:pt>
                <c:pt idx="71">
                  <c:v>0</c:v>
                </c:pt>
                <c:pt idx="72">
                  <c:v>0</c:v>
                </c:pt>
                <c:pt idx="73">
                  <c:v>0</c:v>
                </c:pt>
                <c:pt idx="74">
                  <c:v>1</c:v>
                </c:pt>
                <c:pt idx="75">
                  <c:v>0</c:v>
                </c:pt>
                <c:pt idx="76">
                  <c:v>0</c:v>
                </c:pt>
                <c:pt idx="77">
                  <c:v>0</c:v>
                </c:pt>
                <c:pt idx="78">
                  <c:v>0</c:v>
                </c:pt>
                <c:pt idx="79">
                  <c:v>0</c:v>
                </c:pt>
                <c:pt idx="80">
                  <c:v>0</c:v>
                </c:pt>
                <c:pt idx="81">
                  <c:v>0</c:v>
                </c:pt>
                <c:pt idx="82">
                  <c:v>1</c:v>
                </c:pt>
                <c:pt idx="83">
                  <c:v>0</c:v>
                </c:pt>
                <c:pt idx="84">
                  <c:v>0</c:v>
                </c:pt>
                <c:pt idx="85">
                  <c:v>0</c:v>
                </c:pt>
                <c:pt idx="86">
                  <c:v>0</c:v>
                </c:pt>
                <c:pt idx="87">
                  <c:v>0</c:v>
                </c:pt>
                <c:pt idx="88">
                  <c:v>0</c:v>
                </c:pt>
                <c:pt idx="89">
                  <c:v>0</c:v>
                </c:pt>
                <c:pt idx="90">
                  <c:v>1</c:v>
                </c:pt>
                <c:pt idx="91">
                  <c:v>0</c:v>
                </c:pt>
                <c:pt idx="92">
                  <c:v>0</c:v>
                </c:pt>
              </c:numCache>
            </c:numRef>
          </c:val>
          <c:smooth val="0"/>
          <c:extLst>
            <c:ext xmlns:c16="http://schemas.microsoft.com/office/drawing/2014/chart" uri="{C3380CC4-5D6E-409C-BE32-E72D297353CC}">
              <c16:uniqueId val="{00000000-5100-E44D-9499-A53BD788F72F}"/>
            </c:ext>
          </c:extLst>
        </c:ser>
        <c:dLbls>
          <c:showLegendKey val="0"/>
          <c:showVal val="0"/>
          <c:showCatName val="0"/>
          <c:showSerName val="0"/>
          <c:showPercent val="0"/>
          <c:showBubbleSize val="0"/>
        </c:dLbls>
        <c:marker val="1"/>
        <c:smooth val="0"/>
        <c:axId val="1871193071"/>
        <c:axId val="32465600"/>
      </c:lineChart>
      <c:dateAx>
        <c:axId val="1871193071"/>
        <c:scaling>
          <c:orientation val="minMax"/>
        </c:scaling>
        <c:delete val="1"/>
        <c:axPos val="b"/>
        <c:numFmt formatCode="m/d/yy" sourceLinked="1"/>
        <c:majorTickMark val="none"/>
        <c:minorTickMark val="none"/>
        <c:tickLblPos val="nextTo"/>
        <c:crossAx val="32465600"/>
        <c:crosses val="autoZero"/>
        <c:auto val="1"/>
        <c:lblOffset val="100"/>
        <c:baseTimeUnit val="days"/>
      </c:dateAx>
      <c:valAx>
        <c:axId val="32465600"/>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1871193071"/>
        <c:crosses val="autoZero"/>
        <c:crossBetween val="between"/>
        <c:majorUnit val="1"/>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22225">
      <a:solidFill>
        <a:schemeClr val="tx1"/>
      </a:solidFill>
    </a:ln>
    <a:effectLst/>
  </c:spPr>
  <c:txPr>
    <a:bodyPr/>
    <a:lstStyle/>
    <a:p>
      <a:pPr>
        <a:defRPr/>
      </a:pPr>
      <a:endParaRPr lang="en-US"/>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1"/>
    <c:plotArea>
      <c:layout/>
      <c:lineChart>
        <c:grouping val="standard"/>
        <c:varyColors val="0"/>
        <c:ser>
          <c:idx val="0"/>
          <c:order val="0"/>
          <c:tx>
            <c:strRef>
              <c:f>Sheet1!$B$1</c:f>
              <c:strCache>
                <c:ptCount val="1"/>
                <c:pt idx="0">
                  <c:v>Queries per day</c:v>
                </c:pt>
              </c:strCache>
            </c:strRef>
          </c:tx>
          <c:spPr>
            <a:ln w="28575" cap="rnd">
              <a:solidFill>
                <a:schemeClr val="dk1">
                  <a:tint val="88500"/>
                </a:schemeClr>
              </a:solidFill>
              <a:round/>
            </a:ln>
            <a:effectLst/>
          </c:spPr>
          <c:marker>
            <c:symbol val="circle"/>
            <c:size val="5"/>
            <c:spPr>
              <a:solidFill>
                <a:schemeClr val="dk1">
                  <a:tint val="88500"/>
                </a:schemeClr>
              </a:solidFill>
              <a:ln w="9525">
                <a:solidFill>
                  <a:schemeClr val="dk1">
                    <a:tint val="88500"/>
                  </a:schemeClr>
                </a:solidFill>
              </a:ln>
              <a:effectLst/>
            </c:spPr>
          </c:marker>
          <c:cat>
            <c:numRef>
              <c:f>Sheet1!$A$2:$A$94</c:f>
              <c:numCache>
                <c:formatCode>m/d/yy</c:formatCode>
                <c:ptCount val="93"/>
                <c:pt idx="0">
                  <c:v>45444</c:v>
                </c:pt>
                <c:pt idx="1">
                  <c:v>45445</c:v>
                </c:pt>
                <c:pt idx="2">
                  <c:v>45446</c:v>
                </c:pt>
                <c:pt idx="3">
                  <c:v>45447</c:v>
                </c:pt>
                <c:pt idx="4">
                  <c:v>45448</c:v>
                </c:pt>
                <c:pt idx="5">
                  <c:v>45449</c:v>
                </c:pt>
                <c:pt idx="6">
                  <c:v>45450</c:v>
                </c:pt>
                <c:pt idx="7">
                  <c:v>45451</c:v>
                </c:pt>
                <c:pt idx="8">
                  <c:v>45452</c:v>
                </c:pt>
                <c:pt idx="9">
                  <c:v>45453</c:v>
                </c:pt>
                <c:pt idx="10">
                  <c:v>45454</c:v>
                </c:pt>
                <c:pt idx="11">
                  <c:v>45455</c:v>
                </c:pt>
                <c:pt idx="12">
                  <c:v>45456</c:v>
                </c:pt>
                <c:pt idx="13">
                  <c:v>45457</c:v>
                </c:pt>
                <c:pt idx="14">
                  <c:v>45458</c:v>
                </c:pt>
                <c:pt idx="15">
                  <c:v>45459</c:v>
                </c:pt>
                <c:pt idx="16">
                  <c:v>45460</c:v>
                </c:pt>
                <c:pt idx="17">
                  <c:v>45461</c:v>
                </c:pt>
                <c:pt idx="18">
                  <c:v>45462</c:v>
                </c:pt>
                <c:pt idx="19">
                  <c:v>45463</c:v>
                </c:pt>
                <c:pt idx="20">
                  <c:v>45464</c:v>
                </c:pt>
                <c:pt idx="21">
                  <c:v>45465</c:v>
                </c:pt>
                <c:pt idx="22">
                  <c:v>45466</c:v>
                </c:pt>
                <c:pt idx="23">
                  <c:v>45467</c:v>
                </c:pt>
                <c:pt idx="24">
                  <c:v>45468</c:v>
                </c:pt>
                <c:pt idx="25">
                  <c:v>45469</c:v>
                </c:pt>
                <c:pt idx="26">
                  <c:v>45470</c:v>
                </c:pt>
                <c:pt idx="27">
                  <c:v>45471</c:v>
                </c:pt>
                <c:pt idx="28">
                  <c:v>45472</c:v>
                </c:pt>
                <c:pt idx="29">
                  <c:v>45473</c:v>
                </c:pt>
                <c:pt idx="30">
                  <c:v>45474</c:v>
                </c:pt>
                <c:pt idx="31">
                  <c:v>45475</c:v>
                </c:pt>
                <c:pt idx="32">
                  <c:v>45476</c:v>
                </c:pt>
                <c:pt idx="33">
                  <c:v>45477</c:v>
                </c:pt>
                <c:pt idx="34">
                  <c:v>45478</c:v>
                </c:pt>
                <c:pt idx="35">
                  <c:v>45479</c:v>
                </c:pt>
                <c:pt idx="36">
                  <c:v>45480</c:v>
                </c:pt>
                <c:pt idx="37">
                  <c:v>45481</c:v>
                </c:pt>
                <c:pt idx="38">
                  <c:v>45482</c:v>
                </c:pt>
                <c:pt idx="39">
                  <c:v>45483</c:v>
                </c:pt>
                <c:pt idx="40">
                  <c:v>45484</c:v>
                </c:pt>
                <c:pt idx="41">
                  <c:v>45485</c:v>
                </c:pt>
                <c:pt idx="42">
                  <c:v>45486</c:v>
                </c:pt>
                <c:pt idx="43">
                  <c:v>45487</c:v>
                </c:pt>
                <c:pt idx="44">
                  <c:v>45488</c:v>
                </c:pt>
                <c:pt idx="45">
                  <c:v>45489</c:v>
                </c:pt>
                <c:pt idx="46">
                  <c:v>45490</c:v>
                </c:pt>
                <c:pt idx="47">
                  <c:v>45491</c:v>
                </c:pt>
                <c:pt idx="48">
                  <c:v>45492</c:v>
                </c:pt>
                <c:pt idx="49">
                  <c:v>45493</c:v>
                </c:pt>
                <c:pt idx="50">
                  <c:v>45494</c:v>
                </c:pt>
                <c:pt idx="51">
                  <c:v>45495</c:v>
                </c:pt>
                <c:pt idx="52">
                  <c:v>45496</c:v>
                </c:pt>
                <c:pt idx="53">
                  <c:v>45497</c:v>
                </c:pt>
                <c:pt idx="54">
                  <c:v>45498</c:v>
                </c:pt>
                <c:pt idx="55">
                  <c:v>45499</c:v>
                </c:pt>
                <c:pt idx="56">
                  <c:v>45500</c:v>
                </c:pt>
                <c:pt idx="57">
                  <c:v>45501</c:v>
                </c:pt>
                <c:pt idx="58">
                  <c:v>45502</c:v>
                </c:pt>
                <c:pt idx="59">
                  <c:v>45503</c:v>
                </c:pt>
                <c:pt idx="60">
                  <c:v>45504</c:v>
                </c:pt>
                <c:pt idx="61">
                  <c:v>45505</c:v>
                </c:pt>
                <c:pt idx="62">
                  <c:v>45506</c:v>
                </c:pt>
                <c:pt idx="63">
                  <c:v>45507</c:v>
                </c:pt>
                <c:pt idx="64">
                  <c:v>45508</c:v>
                </c:pt>
                <c:pt idx="65">
                  <c:v>45509</c:v>
                </c:pt>
                <c:pt idx="66">
                  <c:v>45510</c:v>
                </c:pt>
                <c:pt idx="67">
                  <c:v>45511</c:v>
                </c:pt>
                <c:pt idx="68">
                  <c:v>45512</c:v>
                </c:pt>
                <c:pt idx="69">
                  <c:v>45513</c:v>
                </c:pt>
                <c:pt idx="70">
                  <c:v>45514</c:v>
                </c:pt>
                <c:pt idx="71">
                  <c:v>45515</c:v>
                </c:pt>
                <c:pt idx="72">
                  <c:v>45516</c:v>
                </c:pt>
                <c:pt idx="73">
                  <c:v>45517</c:v>
                </c:pt>
                <c:pt idx="74">
                  <c:v>45518</c:v>
                </c:pt>
                <c:pt idx="75">
                  <c:v>45519</c:v>
                </c:pt>
                <c:pt idx="76">
                  <c:v>45520</c:v>
                </c:pt>
                <c:pt idx="77">
                  <c:v>45521</c:v>
                </c:pt>
                <c:pt idx="78">
                  <c:v>45522</c:v>
                </c:pt>
                <c:pt idx="79">
                  <c:v>45523</c:v>
                </c:pt>
                <c:pt idx="80">
                  <c:v>45524</c:v>
                </c:pt>
                <c:pt idx="81">
                  <c:v>45525</c:v>
                </c:pt>
                <c:pt idx="82">
                  <c:v>45526</c:v>
                </c:pt>
                <c:pt idx="83">
                  <c:v>45527</c:v>
                </c:pt>
                <c:pt idx="84">
                  <c:v>45528</c:v>
                </c:pt>
                <c:pt idx="85">
                  <c:v>45529</c:v>
                </c:pt>
                <c:pt idx="86">
                  <c:v>45530</c:v>
                </c:pt>
                <c:pt idx="87">
                  <c:v>45531</c:v>
                </c:pt>
                <c:pt idx="88">
                  <c:v>45532</c:v>
                </c:pt>
                <c:pt idx="89">
                  <c:v>45533</c:v>
                </c:pt>
                <c:pt idx="90">
                  <c:v>45534</c:v>
                </c:pt>
                <c:pt idx="91">
                  <c:v>45535</c:v>
                </c:pt>
                <c:pt idx="92">
                  <c:v>45536</c:v>
                </c:pt>
              </c:numCache>
            </c:numRef>
          </c:cat>
          <c:val>
            <c:numRef>
              <c:f>Sheet1!$B$2:$B$94</c:f>
              <c:numCache>
                <c:formatCode>General</c:formatCode>
                <c:ptCount val="93"/>
                <c:pt idx="0">
                  <c:v>5</c:v>
                </c:pt>
                <c:pt idx="1">
                  <c:v>5</c:v>
                </c:pt>
                <c:pt idx="2">
                  <c:v>5</c:v>
                </c:pt>
                <c:pt idx="3">
                  <c:v>5</c:v>
                </c:pt>
                <c:pt idx="4">
                  <c:v>5</c:v>
                </c:pt>
                <c:pt idx="5">
                  <c:v>5</c:v>
                </c:pt>
                <c:pt idx="6">
                  <c:v>5</c:v>
                </c:pt>
                <c:pt idx="7">
                  <c:v>5</c:v>
                </c:pt>
                <c:pt idx="8">
                  <c:v>5</c:v>
                </c:pt>
                <c:pt idx="9">
                  <c:v>5</c:v>
                </c:pt>
                <c:pt idx="10">
                  <c:v>5</c:v>
                </c:pt>
                <c:pt idx="11">
                  <c:v>5</c:v>
                </c:pt>
                <c:pt idx="12">
                  <c:v>5</c:v>
                </c:pt>
                <c:pt idx="13">
                  <c:v>5</c:v>
                </c:pt>
                <c:pt idx="14">
                  <c:v>5</c:v>
                </c:pt>
                <c:pt idx="15">
                  <c:v>5</c:v>
                </c:pt>
                <c:pt idx="16">
                  <c:v>5</c:v>
                </c:pt>
                <c:pt idx="17">
                  <c:v>5</c:v>
                </c:pt>
                <c:pt idx="18">
                  <c:v>5</c:v>
                </c:pt>
                <c:pt idx="19">
                  <c:v>5</c:v>
                </c:pt>
                <c:pt idx="20">
                  <c:v>5</c:v>
                </c:pt>
                <c:pt idx="21">
                  <c:v>5</c:v>
                </c:pt>
                <c:pt idx="22">
                  <c:v>5</c:v>
                </c:pt>
                <c:pt idx="23">
                  <c:v>5</c:v>
                </c:pt>
                <c:pt idx="24">
                  <c:v>5</c:v>
                </c:pt>
                <c:pt idx="25">
                  <c:v>5</c:v>
                </c:pt>
                <c:pt idx="26">
                  <c:v>5</c:v>
                </c:pt>
                <c:pt idx="27">
                  <c:v>5</c:v>
                </c:pt>
                <c:pt idx="28">
                  <c:v>5</c:v>
                </c:pt>
                <c:pt idx="29">
                  <c:v>5</c:v>
                </c:pt>
                <c:pt idx="30">
                  <c:v>5</c:v>
                </c:pt>
                <c:pt idx="31">
                  <c:v>5</c:v>
                </c:pt>
                <c:pt idx="32">
                  <c:v>5</c:v>
                </c:pt>
                <c:pt idx="33">
                  <c:v>5</c:v>
                </c:pt>
                <c:pt idx="34">
                  <c:v>5</c:v>
                </c:pt>
                <c:pt idx="35">
                  <c:v>5</c:v>
                </c:pt>
                <c:pt idx="36">
                  <c:v>5</c:v>
                </c:pt>
                <c:pt idx="37">
                  <c:v>5</c:v>
                </c:pt>
                <c:pt idx="38">
                  <c:v>5</c:v>
                </c:pt>
                <c:pt idx="39">
                  <c:v>5</c:v>
                </c:pt>
                <c:pt idx="40">
                  <c:v>5</c:v>
                </c:pt>
                <c:pt idx="41">
                  <c:v>5</c:v>
                </c:pt>
                <c:pt idx="42">
                  <c:v>5</c:v>
                </c:pt>
                <c:pt idx="43">
                  <c:v>5</c:v>
                </c:pt>
                <c:pt idx="44">
                  <c:v>11</c:v>
                </c:pt>
                <c:pt idx="45">
                  <c:v>15</c:v>
                </c:pt>
                <c:pt idx="46">
                  <c:v>21</c:v>
                </c:pt>
                <c:pt idx="47">
                  <c:v>10</c:v>
                </c:pt>
                <c:pt idx="48">
                  <c:v>22</c:v>
                </c:pt>
                <c:pt idx="49">
                  <c:v>17</c:v>
                </c:pt>
                <c:pt idx="50">
                  <c:v>31</c:v>
                </c:pt>
                <c:pt idx="51">
                  <c:v>30</c:v>
                </c:pt>
                <c:pt idx="52">
                  <c:v>35</c:v>
                </c:pt>
                <c:pt idx="53">
                  <c:v>33</c:v>
                </c:pt>
                <c:pt idx="54">
                  <c:v>20</c:v>
                </c:pt>
                <c:pt idx="55">
                  <c:v>23</c:v>
                </c:pt>
                <c:pt idx="56">
                  <c:v>12</c:v>
                </c:pt>
                <c:pt idx="57">
                  <c:v>14</c:v>
                </c:pt>
              </c:numCache>
            </c:numRef>
          </c:val>
          <c:smooth val="0"/>
          <c:extLst>
            <c:ext xmlns:c16="http://schemas.microsoft.com/office/drawing/2014/chart" uri="{C3380CC4-5D6E-409C-BE32-E72D297353CC}">
              <c16:uniqueId val="{00000000-776D-EF4F-8459-2541DB548C88}"/>
            </c:ext>
          </c:extLst>
        </c:ser>
        <c:dLbls>
          <c:showLegendKey val="0"/>
          <c:showVal val="0"/>
          <c:showCatName val="0"/>
          <c:showSerName val="0"/>
          <c:showPercent val="0"/>
          <c:showBubbleSize val="0"/>
        </c:dLbls>
        <c:marker val="1"/>
        <c:smooth val="0"/>
        <c:axId val="1177618911"/>
        <c:axId val="1601065727"/>
      </c:lineChart>
      <c:dateAx>
        <c:axId val="1177618911"/>
        <c:scaling>
          <c:orientation val="minMax"/>
        </c:scaling>
        <c:delete val="1"/>
        <c:axPos val="b"/>
        <c:numFmt formatCode="m/d/yy" sourceLinked="1"/>
        <c:majorTickMark val="none"/>
        <c:minorTickMark val="none"/>
        <c:tickLblPos val="nextTo"/>
        <c:crossAx val="1601065727"/>
        <c:crosses val="autoZero"/>
        <c:auto val="1"/>
        <c:lblOffset val="100"/>
        <c:baseTimeUnit val="days"/>
        <c:majorUnit val="14"/>
        <c:majorTimeUnit val="days"/>
      </c:dateAx>
      <c:valAx>
        <c:axId val="1601065727"/>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1177618911"/>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22225">
      <a:solidFill>
        <a:schemeClr val="tx1"/>
      </a:solidFill>
    </a:ln>
    <a:effectLst/>
  </c:spPr>
  <c:txPr>
    <a:bodyPr/>
    <a:lstStyle/>
    <a:p>
      <a:pPr>
        <a:defRPr/>
      </a:pPr>
      <a:endParaRPr lang="en-US"/>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1"/>
    <c:plotArea>
      <c:layout/>
      <c:lineChart>
        <c:grouping val="standard"/>
        <c:varyColors val="0"/>
        <c:ser>
          <c:idx val="0"/>
          <c:order val="0"/>
          <c:tx>
            <c:strRef>
              <c:f>Sheet1!$B$1</c:f>
              <c:strCache>
                <c:ptCount val="1"/>
                <c:pt idx="0">
                  <c:v>Queries per day</c:v>
                </c:pt>
              </c:strCache>
            </c:strRef>
          </c:tx>
          <c:spPr>
            <a:ln w="28575" cap="rnd">
              <a:solidFill>
                <a:schemeClr val="dk1">
                  <a:tint val="88500"/>
                </a:schemeClr>
              </a:solidFill>
              <a:round/>
            </a:ln>
            <a:effectLst/>
          </c:spPr>
          <c:marker>
            <c:symbol val="circle"/>
            <c:size val="5"/>
            <c:spPr>
              <a:solidFill>
                <a:schemeClr val="dk1">
                  <a:tint val="88500"/>
                </a:schemeClr>
              </a:solidFill>
              <a:ln w="9525">
                <a:solidFill>
                  <a:schemeClr val="dk1">
                    <a:tint val="88500"/>
                  </a:schemeClr>
                </a:solidFill>
              </a:ln>
              <a:effectLst/>
            </c:spPr>
          </c:marker>
          <c:cat>
            <c:numRef>
              <c:f>Sheet1!$A$2:$A$94</c:f>
              <c:numCache>
                <c:formatCode>m/d/yy</c:formatCode>
                <c:ptCount val="93"/>
                <c:pt idx="0">
                  <c:v>45444</c:v>
                </c:pt>
                <c:pt idx="1">
                  <c:v>45445</c:v>
                </c:pt>
                <c:pt idx="2">
                  <c:v>45446</c:v>
                </c:pt>
                <c:pt idx="3">
                  <c:v>45447</c:v>
                </c:pt>
                <c:pt idx="4">
                  <c:v>45448</c:v>
                </c:pt>
                <c:pt idx="5">
                  <c:v>45449</c:v>
                </c:pt>
                <c:pt idx="6">
                  <c:v>45450</c:v>
                </c:pt>
                <c:pt idx="7">
                  <c:v>45451</c:v>
                </c:pt>
                <c:pt idx="8">
                  <c:v>45452</c:v>
                </c:pt>
                <c:pt idx="9">
                  <c:v>45453</c:v>
                </c:pt>
                <c:pt idx="10">
                  <c:v>45454</c:v>
                </c:pt>
                <c:pt idx="11">
                  <c:v>45455</c:v>
                </c:pt>
                <c:pt idx="12">
                  <c:v>45456</c:v>
                </c:pt>
                <c:pt idx="13">
                  <c:v>45457</c:v>
                </c:pt>
                <c:pt idx="14">
                  <c:v>45458</c:v>
                </c:pt>
                <c:pt idx="15">
                  <c:v>45459</c:v>
                </c:pt>
                <c:pt idx="16">
                  <c:v>45460</c:v>
                </c:pt>
                <c:pt idx="17">
                  <c:v>45461</c:v>
                </c:pt>
                <c:pt idx="18">
                  <c:v>45462</c:v>
                </c:pt>
                <c:pt idx="19">
                  <c:v>45463</c:v>
                </c:pt>
                <c:pt idx="20">
                  <c:v>45464</c:v>
                </c:pt>
                <c:pt idx="21">
                  <c:v>45465</c:v>
                </c:pt>
                <c:pt idx="22">
                  <c:v>45466</c:v>
                </c:pt>
                <c:pt idx="23">
                  <c:v>45467</c:v>
                </c:pt>
                <c:pt idx="24">
                  <c:v>45468</c:v>
                </c:pt>
                <c:pt idx="25">
                  <c:v>45469</c:v>
                </c:pt>
                <c:pt idx="26">
                  <c:v>45470</c:v>
                </c:pt>
                <c:pt idx="27">
                  <c:v>45471</c:v>
                </c:pt>
                <c:pt idx="28">
                  <c:v>45472</c:v>
                </c:pt>
                <c:pt idx="29">
                  <c:v>45473</c:v>
                </c:pt>
                <c:pt idx="30">
                  <c:v>45474</c:v>
                </c:pt>
                <c:pt idx="31">
                  <c:v>45475</c:v>
                </c:pt>
                <c:pt idx="32">
                  <c:v>45476</c:v>
                </c:pt>
                <c:pt idx="33">
                  <c:v>45477</c:v>
                </c:pt>
                <c:pt idx="34">
                  <c:v>45478</c:v>
                </c:pt>
                <c:pt idx="35">
                  <c:v>45479</c:v>
                </c:pt>
                <c:pt idx="36">
                  <c:v>45480</c:v>
                </c:pt>
                <c:pt idx="37">
                  <c:v>45481</c:v>
                </c:pt>
                <c:pt idx="38">
                  <c:v>45482</c:v>
                </c:pt>
                <c:pt idx="39">
                  <c:v>45483</c:v>
                </c:pt>
                <c:pt idx="40">
                  <c:v>45484</c:v>
                </c:pt>
                <c:pt idx="41">
                  <c:v>45485</c:v>
                </c:pt>
                <c:pt idx="42">
                  <c:v>45486</c:v>
                </c:pt>
                <c:pt idx="43">
                  <c:v>45487</c:v>
                </c:pt>
                <c:pt idx="44">
                  <c:v>45488</c:v>
                </c:pt>
                <c:pt idx="45">
                  <c:v>45489</c:v>
                </c:pt>
                <c:pt idx="46">
                  <c:v>45490</c:v>
                </c:pt>
                <c:pt idx="47">
                  <c:v>45491</c:v>
                </c:pt>
                <c:pt idx="48">
                  <c:v>45492</c:v>
                </c:pt>
                <c:pt idx="49">
                  <c:v>45493</c:v>
                </c:pt>
                <c:pt idx="50">
                  <c:v>45494</c:v>
                </c:pt>
                <c:pt idx="51">
                  <c:v>45495</c:v>
                </c:pt>
                <c:pt idx="52">
                  <c:v>45496</c:v>
                </c:pt>
                <c:pt idx="53">
                  <c:v>45497</c:v>
                </c:pt>
                <c:pt idx="54">
                  <c:v>45498</c:v>
                </c:pt>
                <c:pt idx="55">
                  <c:v>45499</c:v>
                </c:pt>
                <c:pt idx="56">
                  <c:v>45500</c:v>
                </c:pt>
                <c:pt idx="57">
                  <c:v>45501</c:v>
                </c:pt>
                <c:pt idx="58">
                  <c:v>45502</c:v>
                </c:pt>
                <c:pt idx="59">
                  <c:v>45503</c:v>
                </c:pt>
                <c:pt idx="60">
                  <c:v>45504</c:v>
                </c:pt>
                <c:pt idx="61">
                  <c:v>45505</c:v>
                </c:pt>
                <c:pt idx="62">
                  <c:v>45506</c:v>
                </c:pt>
                <c:pt idx="63">
                  <c:v>45507</c:v>
                </c:pt>
                <c:pt idx="64">
                  <c:v>45508</c:v>
                </c:pt>
                <c:pt idx="65">
                  <c:v>45509</c:v>
                </c:pt>
                <c:pt idx="66">
                  <c:v>45510</c:v>
                </c:pt>
                <c:pt idx="67">
                  <c:v>45511</c:v>
                </c:pt>
                <c:pt idx="68">
                  <c:v>45512</c:v>
                </c:pt>
                <c:pt idx="69">
                  <c:v>45513</c:v>
                </c:pt>
                <c:pt idx="70">
                  <c:v>45514</c:v>
                </c:pt>
                <c:pt idx="71">
                  <c:v>45515</c:v>
                </c:pt>
                <c:pt idx="72">
                  <c:v>45516</c:v>
                </c:pt>
                <c:pt idx="73">
                  <c:v>45517</c:v>
                </c:pt>
                <c:pt idx="74">
                  <c:v>45518</c:v>
                </c:pt>
                <c:pt idx="75">
                  <c:v>45519</c:v>
                </c:pt>
                <c:pt idx="76">
                  <c:v>45520</c:v>
                </c:pt>
                <c:pt idx="77">
                  <c:v>45521</c:v>
                </c:pt>
                <c:pt idx="78">
                  <c:v>45522</c:v>
                </c:pt>
                <c:pt idx="79">
                  <c:v>45523</c:v>
                </c:pt>
                <c:pt idx="80">
                  <c:v>45524</c:v>
                </c:pt>
                <c:pt idx="81">
                  <c:v>45525</c:v>
                </c:pt>
                <c:pt idx="82">
                  <c:v>45526</c:v>
                </c:pt>
                <c:pt idx="83">
                  <c:v>45527</c:v>
                </c:pt>
                <c:pt idx="84">
                  <c:v>45528</c:v>
                </c:pt>
                <c:pt idx="85">
                  <c:v>45529</c:v>
                </c:pt>
                <c:pt idx="86">
                  <c:v>45530</c:v>
                </c:pt>
                <c:pt idx="87">
                  <c:v>45531</c:v>
                </c:pt>
                <c:pt idx="88">
                  <c:v>45532</c:v>
                </c:pt>
                <c:pt idx="89">
                  <c:v>45533</c:v>
                </c:pt>
                <c:pt idx="90">
                  <c:v>45534</c:v>
                </c:pt>
                <c:pt idx="91">
                  <c:v>45535</c:v>
                </c:pt>
                <c:pt idx="92">
                  <c:v>45536</c:v>
                </c:pt>
              </c:numCache>
            </c:numRef>
          </c:cat>
          <c:val>
            <c:numRef>
              <c:f>Sheet1!$B$2:$B$94</c:f>
              <c:numCache>
                <c:formatCode>General</c:formatCode>
                <c:ptCount val="93"/>
                <c:pt idx="0">
                  <c:v>6</c:v>
                </c:pt>
                <c:pt idx="1">
                  <c:v>6</c:v>
                </c:pt>
                <c:pt idx="2">
                  <c:v>6</c:v>
                </c:pt>
                <c:pt idx="3">
                  <c:v>6</c:v>
                </c:pt>
                <c:pt idx="4">
                  <c:v>6</c:v>
                </c:pt>
                <c:pt idx="5">
                  <c:v>6</c:v>
                </c:pt>
                <c:pt idx="6">
                  <c:v>6</c:v>
                </c:pt>
                <c:pt idx="7">
                  <c:v>6</c:v>
                </c:pt>
                <c:pt idx="8">
                  <c:v>6</c:v>
                </c:pt>
                <c:pt idx="9">
                  <c:v>6</c:v>
                </c:pt>
                <c:pt idx="10">
                  <c:v>6</c:v>
                </c:pt>
                <c:pt idx="11">
                  <c:v>6</c:v>
                </c:pt>
                <c:pt idx="12">
                  <c:v>8</c:v>
                </c:pt>
                <c:pt idx="13">
                  <c:v>6</c:v>
                </c:pt>
                <c:pt idx="14">
                  <c:v>6</c:v>
                </c:pt>
                <c:pt idx="15">
                  <c:v>6</c:v>
                </c:pt>
                <c:pt idx="16">
                  <c:v>6</c:v>
                </c:pt>
                <c:pt idx="17">
                  <c:v>6</c:v>
                </c:pt>
                <c:pt idx="18">
                  <c:v>6</c:v>
                </c:pt>
                <c:pt idx="19">
                  <c:v>6</c:v>
                </c:pt>
                <c:pt idx="20">
                  <c:v>6</c:v>
                </c:pt>
                <c:pt idx="21">
                  <c:v>7</c:v>
                </c:pt>
                <c:pt idx="22">
                  <c:v>6</c:v>
                </c:pt>
                <c:pt idx="23">
                  <c:v>6</c:v>
                </c:pt>
                <c:pt idx="24">
                  <c:v>10</c:v>
                </c:pt>
                <c:pt idx="25">
                  <c:v>61</c:v>
                </c:pt>
                <c:pt idx="26">
                  <c:v>63</c:v>
                </c:pt>
                <c:pt idx="27">
                  <c:v>28</c:v>
                </c:pt>
                <c:pt idx="28">
                  <c:v>50</c:v>
                </c:pt>
                <c:pt idx="29">
                  <c:v>43</c:v>
                </c:pt>
                <c:pt idx="30">
                  <c:v>32</c:v>
                </c:pt>
                <c:pt idx="31">
                  <c:v>30</c:v>
                </c:pt>
                <c:pt idx="32">
                  <c:v>64</c:v>
                </c:pt>
                <c:pt idx="33">
                  <c:v>40</c:v>
                </c:pt>
                <c:pt idx="34">
                  <c:v>34</c:v>
                </c:pt>
                <c:pt idx="35">
                  <c:v>22</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12</c:v>
                </c:pt>
                <c:pt idx="73">
                  <c:v>0</c:v>
                </c:pt>
                <c:pt idx="74">
                  <c:v>0</c:v>
                </c:pt>
                <c:pt idx="75">
                  <c:v>45</c:v>
                </c:pt>
                <c:pt idx="76">
                  <c:v>32</c:v>
                </c:pt>
                <c:pt idx="77">
                  <c:v>65</c:v>
                </c:pt>
                <c:pt idx="78">
                  <c:v>72</c:v>
                </c:pt>
                <c:pt idx="79">
                  <c:v>19</c:v>
                </c:pt>
                <c:pt idx="80">
                  <c:v>38</c:v>
                </c:pt>
                <c:pt idx="81">
                  <c:v>6</c:v>
                </c:pt>
                <c:pt idx="82">
                  <c:v>0</c:v>
                </c:pt>
                <c:pt idx="83">
                  <c:v>0</c:v>
                </c:pt>
                <c:pt idx="84">
                  <c:v>28</c:v>
                </c:pt>
                <c:pt idx="85">
                  <c:v>31</c:v>
                </c:pt>
                <c:pt idx="86">
                  <c:v>15</c:v>
                </c:pt>
                <c:pt idx="87">
                  <c:v>2</c:v>
                </c:pt>
                <c:pt idx="88">
                  <c:v>0</c:v>
                </c:pt>
                <c:pt idx="89">
                  <c:v>0</c:v>
                </c:pt>
                <c:pt idx="90">
                  <c:v>0</c:v>
                </c:pt>
                <c:pt idx="91">
                  <c:v>20</c:v>
                </c:pt>
                <c:pt idx="92">
                  <c:v>45</c:v>
                </c:pt>
              </c:numCache>
            </c:numRef>
          </c:val>
          <c:smooth val="0"/>
          <c:extLst>
            <c:ext xmlns:c16="http://schemas.microsoft.com/office/drawing/2014/chart" uri="{C3380CC4-5D6E-409C-BE32-E72D297353CC}">
              <c16:uniqueId val="{00000000-B8B9-1A48-A920-9DA6A68D9ABA}"/>
            </c:ext>
          </c:extLst>
        </c:ser>
        <c:dLbls>
          <c:showLegendKey val="0"/>
          <c:showVal val="0"/>
          <c:showCatName val="0"/>
          <c:showSerName val="0"/>
          <c:showPercent val="0"/>
          <c:showBubbleSize val="0"/>
        </c:dLbls>
        <c:marker val="1"/>
        <c:smooth val="0"/>
        <c:axId val="94014272"/>
        <c:axId val="1571062863"/>
      </c:lineChart>
      <c:dateAx>
        <c:axId val="94014272"/>
        <c:scaling>
          <c:orientation val="minMax"/>
        </c:scaling>
        <c:delete val="1"/>
        <c:axPos val="b"/>
        <c:numFmt formatCode="m/d/yy" sourceLinked="1"/>
        <c:majorTickMark val="none"/>
        <c:minorTickMark val="none"/>
        <c:tickLblPos val="nextTo"/>
        <c:crossAx val="1571062863"/>
        <c:crosses val="autoZero"/>
        <c:auto val="1"/>
        <c:lblOffset val="100"/>
        <c:baseTimeUnit val="days"/>
      </c:dateAx>
      <c:valAx>
        <c:axId val="1571062863"/>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9401427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22225">
      <a:solidFill>
        <a:schemeClr val="accent1">
          <a:shade val="15000"/>
        </a:schemeClr>
      </a:solidFill>
    </a:ln>
    <a:effectLst/>
  </c:spPr>
  <c:txPr>
    <a:bodyPr/>
    <a:lstStyle/>
    <a:p>
      <a:pPr>
        <a:defRPr/>
      </a:pPr>
      <a:endParaRPr lang="en-US"/>
    </a:p>
  </c:txPr>
  <c:externalData r:id="rId3">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title>
      <c:tx>
        <c:rich>
          <a:bodyPr rot="0" spcFirstLastPara="1" vertOverflow="ellipsis" vert="horz" wrap="square" anchor="ctr" anchorCtr="1"/>
          <a:lstStyle/>
          <a:p>
            <a:pPr>
              <a:defRPr sz="1200" b="0" i="0" u="none" strike="noStrike" kern="1200" spc="0" baseline="0">
                <a:solidFill>
                  <a:schemeClr val="dk1"/>
                </a:solidFill>
                <a:latin typeface="+mn-lt"/>
                <a:ea typeface="+mn-ea"/>
                <a:cs typeface="+mn-cs"/>
              </a:defRPr>
            </a:pPr>
            <a:r>
              <a:rPr lang="en-US" sz="1200" dirty="0">
                <a:latin typeface="Open Sans" panose="020B0606030504020204" pitchFamily="34" charset="0"/>
                <a:ea typeface="Open Sans" panose="020B0606030504020204" pitchFamily="34" charset="0"/>
                <a:cs typeface="Open Sans" panose="020B0606030504020204" pitchFamily="34" charset="0"/>
              </a:rPr>
              <a:t>Queries</a:t>
            </a:r>
            <a:r>
              <a:rPr lang="en-US" sz="1200" baseline="0" dirty="0"/>
              <a:t> </a:t>
            </a:r>
            <a:r>
              <a:rPr lang="en-US" sz="1200" baseline="0" dirty="0">
                <a:latin typeface="Open Sans" panose="020B0606030504020204" pitchFamily="34" charset="0"/>
                <a:ea typeface="Open Sans" panose="020B0606030504020204" pitchFamily="34" charset="0"/>
                <a:cs typeface="Open Sans" panose="020B0606030504020204" pitchFamily="34" charset="0"/>
              </a:rPr>
              <a:t>per day</a:t>
            </a:r>
            <a:endParaRPr lang="en-US" sz="1200" dirty="0">
              <a:latin typeface="Open Sans" panose="020B0606030504020204" pitchFamily="34" charset="0"/>
              <a:ea typeface="Open Sans" panose="020B0606030504020204" pitchFamily="34" charset="0"/>
              <a:cs typeface="Open Sans" panose="020B0606030504020204" pitchFamily="34" charset="0"/>
            </a:endParaRPr>
          </a:p>
        </c:rich>
      </c:tx>
      <c:overlay val="0"/>
      <c:spPr>
        <a:noFill/>
        <a:ln>
          <a:noFill/>
        </a:ln>
        <a:effectLst/>
      </c:spPr>
      <c:txPr>
        <a:bodyPr rot="0" spcFirstLastPara="1" vertOverflow="ellipsis" vert="horz" wrap="square" anchor="ctr" anchorCtr="1"/>
        <a:lstStyle/>
        <a:p>
          <a:pPr>
            <a:defRPr sz="1200" b="0" i="0" u="none" strike="noStrike" kern="1200" spc="0" baseline="0">
              <a:solidFill>
                <a:schemeClr val="dk1"/>
              </a:solidFill>
              <a:latin typeface="+mn-lt"/>
              <a:ea typeface="+mn-ea"/>
              <a:cs typeface="+mn-cs"/>
            </a:defRPr>
          </a:pPr>
          <a:endParaRPr lang="en-US"/>
        </a:p>
      </c:txPr>
    </c:title>
    <c:autoTitleDeleted val="0"/>
    <c:plotArea>
      <c:layout/>
      <c:lineChart>
        <c:grouping val="standard"/>
        <c:varyColors val="0"/>
        <c:ser>
          <c:idx val="0"/>
          <c:order val="0"/>
          <c:tx>
            <c:strRef>
              <c:f>Sheet1!$B$1</c:f>
              <c:strCache>
                <c:ptCount val="1"/>
                <c:pt idx="0">
                  <c:v>query_count</c:v>
                </c:pt>
              </c:strCache>
            </c:strRef>
          </c:tx>
          <c:spPr>
            <a:ln w="28575" cap="rnd">
              <a:solidFill>
                <a:schemeClr val="dk1">
                  <a:tint val="88500"/>
                </a:schemeClr>
              </a:solidFill>
              <a:round/>
            </a:ln>
            <a:effectLst/>
          </c:spPr>
          <c:marker>
            <c:symbol val="circle"/>
            <c:size val="5"/>
            <c:spPr>
              <a:solidFill>
                <a:schemeClr val="dk1">
                  <a:tint val="88500"/>
                </a:schemeClr>
              </a:solidFill>
              <a:ln w="9525">
                <a:solidFill>
                  <a:schemeClr val="dk1">
                    <a:tint val="88500"/>
                  </a:schemeClr>
                </a:solidFill>
              </a:ln>
              <a:effectLst/>
            </c:spPr>
          </c:marker>
          <c:cat>
            <c:numRef>
              <c:f>Sheet1!$A$2:$A$94</c:f>
              <c:numCache>
                <c:formatCode>m/d/yy</c:formatCode>
                <c:ptCount val="93"/>
                <c:pt idx="0">
                  <c:v>45444</c:v>
                </c:pt>
                <c:pt idx="1">
                  <c:v>45445</c:v>
                </c:pt>
                <c:pt idx="2">
                  <c:v>45446</c:v>
                </c:pt>
                <c:pt idx="3">
                  <c:v>45447</c:v>
                </c:pt>
                <c:pt idx="4">
                  <c:v>45448</c:v>
                </c:pt>
                <c:pt idx="5">
                  <c:v>45449</c:v>
                </c:pt>
                <c:pt idx="6">
                  <c:v>45450</c:v>
                </c:pt>
                <c:pt idx="7">
                  <c:v>45451</c:v>
                </c:pt>
                <c:pt idx="8">
                  <c:v>45452</c:v>
                </c:pt>
                <c:pt idx="9">
                  <c:v>45453</c:v>
                </c:pt>
                <c:pt idx="10">
                  <c:v>45454</c:v>
                </c:pt>
                <c:pt idx="11">
                  <c:v>45455</c:v>
                </c:pt>
                <c:pt idx="12">
                  <c:v>45456</c:v>
                </c:pt>
                <c:pt idx="13">
                  <c:v>45457</c:v>
                </c:pt>
                <c:pt idx="14">
                  <c:v>45458</c:v>
                </c:pt>
                <c:pt idx="15">
                  <c:v>45459</c:v>
                </c:pt>
                <c:pt idx="16">
                  <c:v>45460</c:v>
                </c:pt>
                <c:pt idx="17">
                  <c:v>45461</c:v>
                </c:pt>
                <c:pt idx="18">
                  <c:v>45462</c:v>
                </c:pt>
                <c:pt idx="19">
                  <c:v>45463</c:v>
                </c:pt>
                <c:pt idx="20">
                  <c:v>45464</c:v>
                </c:pt>
                <c:pt idx="21">
                  <c:v>45465</c:v>
                </c:pt>
                <c:pt idx="22">
                  <c:v>45466</c:v>
                </c:pt>
                <c:pt idx="23">
                  <c:v>45467</c:v>
                </c:pt>
                <c:pt idx="24">
                  <c:v>45468</c:v>
                </c:pt>
                <c:pt idx="25">
                  <c:v>45469</c:v>
                </c:pt>
                <c:pt idx="26">
                  <c:v>45470</c:v>
                </c:pt>
                <c:pt idx="27">
                  <c:v>45471</c:v>
                </c:pt>
                <c:pt idx="28">
                  <c:v>45472</c:v>
                </c:pt>
                <c:pt idx="29">
                  <c:v>45473</c:v>
                </c:pt>
                <c:pt idx="30">
                  <c:v>45474</c:v>
                </c:pt>
                <c:pt idx="31">
                  <c:v>45475</c:v>
                </c:pt>
                <c:pt idx="32">
                  <c:v>45476</c:v>
                </c:pt>
                <c:pt idx="33">
                  <c:v>45477</c:v>
                </c:pt>
                <c:pt idx="34">
                  <c:v>45478</c:v>
                </c:pt>
                <c:pt idx="35">
                  <c:v>45479</c:v>
                </c:pt>
                <c:pt idx="36">
                  <c:v>45480</c:v>
                </c:pt>
                <c:pt idx="37">
                  <c:v>45481</c:v>
                </c:pt>
                <c:pt idx="38">
                  <c:v>45482</c:v>
                </c:pt>
                <c:pt idx="39">
                  <c:v>45483</c:v>
                </c:pt>
                <c:pt idx="40">
                  <c:v>45484</c:v>
                </c:pt>
                <c:pt idx="41">
                  <c:v>45485</c:v>
                </c:pt>
                <c:pt idx="42">
                  <c:v>45486</c:v>
                </c:pt>
                <c:pt idx="43">
                  <c:v>45487</c:v>
                </c:pt>
                <c:pt idx="44">
                  <c:v>45488</c:v>
                </c:pt>
                <c:pt idx="45">
                  <c:v>45489</c:v>
                </c:pt>
                <c:pt idx="46">
                  <c:v>45490</c:v>
                </c:pt>
                <c:pt idx="47">
                  <c:v>45491</c:v>
                </c:pt>
                <c:pt idx="48">
                  <c:v>45492</c:v>
                </c:pt>
                <c:pt idx="49">
                  <c:v>45493</c:v>
                </c:pt>
                <c:pt idx="50">
                  <c:v>45494</c:v>
                </c:pt>
                <c:pt idx="51">
                  <c:v>45495</c:v>
                </c:pt>
                <c:pt idx="52">
                  <c:v>45496</c:v>
                </c:pt>
                <c:pt idx="53">
                  <c:v>45497</c:v>
                </c:pt>
                <c:pt idx="54">
                  <c:v>45498</c:v>
                </c:pt>
                <c:pt idx="55">
                  <c:v>45499</c:v>
                </c:pt>
                <c:pt idx="56">
                  <c:v>45500</c:v>
                </c:pt>
                <c:pt idx="57">
                  <c:v>45501</c:v>
                </c:pt>
                <c:pt idx="58">
                  <c:v>45502</c:v>
                </c:pt>
                <c:pt idx="59">
                  <c:v>45503</c:v>
                </c:pt>
                <c:pt idx="60">
                  <c:v>45504</c:v>
                </c:pt>
                <c:pt idx="61">
                  <c:v>45505</c:v>
                </c:pt>
                <c:pt idx="62">
                  <c:v>45506</c:v>
                </c:pt>
                <c:pt idx="63">
                  <c:v>45507</c:v>
                </c:pt>
                <c:pt idx="64">
                  <c:v>45508</c:v>
                </c:pt>
                <c:pt idx="65">
                  <c:v>45509</c:v>
                </c:pt>
                <c:pt idx="66">
                  <c:v>45510</c:v>
                </c:pt>
                <c:pt idx="67">
                  <c:v>45511</c:v>
                </c:pt>
                <c:pt idx="68">
                  <c:v>45512</c:v>
                </c:pt>
                <c:pt idx="69">
                  <c:v>45513</c:v>
                </c:pt>
                <c:pt idx="70">
                  <c:v>45514</c:v>
                </c:pt>
                <c:pt idx="71">
                  <c:v>45515</c:v>
                </c:pt>
                <c:pt idx="72">
                  <c:v>45516</c:v>
                </c:pt>
                <c:pt idx="73">
                  <c:v>45517</c:v>
                </c:pt>
                <c:pt idx="74">
                  <c:v>45518</c:v>
                </c:pt>
                <c:pt idx="75">
                  <c:v>45519</c:v>
                </c:pt>
                <c:pt idx="76">
                  <c:v>45520</c:v>
                </c:pt>
                <c:pt idx="77">
                  <c:v>45521</c:v>
                </c:pt>
                <c:pt idx="78">
                  <c:v>45522</c:v>
                </c:pt>
                <c:pt idx="79">
                  <c:v>45523</c:v>
                </c:pt>
                <c:pt idx="80">
                  <c:v>45524</c:v>
                </c:pt>
                <c:pt idx="81">
                  <c:v>45525</c:v>
                </c:pt>
                <c:pt idx="82">
                  <c:v>45526</c:v>
                </c:pt>
                <c:pt idx="83">
                  <c:v>45527</c:v>
                </c:pt>
                <c:pt idx="84">
                  <c:v>45528</c:v>
                </c:pt>
                <c:pt idx="85">
                  <c:v>45529</c:v>
                </c:pt>
                <c:pt idx="86">
                  <c:v>45530</c:v>
                </c:pt>
                <c:pt idx="87">
                  <c:v>45531</c:v>
                </c:pt>
                <c:pt idx="88">
                  <c:v>45532</c:v>
                </c:pt>
                <c:pt idx="89">
                  <c:v>45533</c:v>
                </c:pt>
                <c:pt idx="90">
                  <c:v>45534</c:v>
                </c:pt>
                <c:pt idx="91">
                  <c:v>45535</c:v>
                </c:pt>
                <c:pt idx="92">
                  <c:v>45536</c:v>
                </c:pt>
              </c:numCache>
            </c:numRef>
          </c:cat>
          <c:val>
            <c:numRef>
              <c:f>Sheet1!$B$2:$B$94</c:f>
              <c:numCache>
                <c:formatCode>General</c:formatCode>
                <c:ptCount val="93"/>
                <c:pt idx="0">
                  <c:v>9</c:v>
                </c:pt>
                <c:pt idx="1">
                  <c:v>6</c:v>
                </c:pt>
                <c:pt idx="2">
                  <c:v>7</c:v>
                </c:pt>
                <c:pt idx="3">
                  <c:v>9</c:v>
                </c:pt>
                <c:pt idx="4">
                  <c:v>4</c:v>
                </c:pt>
                <c:pt idx="5">
                  <c:v>7</c:v>
                </c:pt>
                <c:pt idx="6">
                  <c:v>9</c:v>
                </c:pt>
                <c:pt idx="7">
                  <c:v>8</c:v>
                </c:pt>
                <c:pt idx="8">
                  <c:v>7</c:v>
                </c:pt>
                <c:pt idx="9">
                  <c:v>4</c:v>
                </c:pt>
                <c:pt idx="10">
                  <c:v>5</c:v>
                </c:pt>
                <c:pt idx="11">
                  <c:v>4</c:v>
                </c:pt>
                <c:pt idx="12">
                  <c:v>7</c:v>
                </c:pt>
                <c:pt idx="13">
                  <c:v>7</c:v>
                </c:pt>
                <c:pt idx="14">
                  <c:v>5</c:v>
                </c:pt>
                <c:pt idx="15">
                  <c:v>5</c:v>
                </c:pt>
                <c:pt idx="16">
                  <c:v>5</c:v>
                </c:pt>
                <c:pt idx="17">
                  <c:v>6</c:v>
                </c:pt>
                <c:pt idx="18">
                  <c:v>9</c:v>
                </c:pt>
                <c:pt idx="19">
                  <c:v>8</c:v>
                </c:pt>
                <c:pt idx="20">
                  <c:v>7</c:v>
                </c:pt>
                <c:pt idx="21">
                  <c:v>4</c:v>
                </c:pt>
                <c:pt idx="22">
                  <c:v>5</c:v>
                </c:pt>
                <c:pt idx="23">
                  <c:v>8</c:v>
                </c:pt>
                <c:pt idx="24">
                  <c:v>9</c:v>
                </c:pt>
                <c:pt idx="25">
                  <c:v>9</c:v>
                </c:pt>
                <c:pt idx="26">
                  <c:v>6</c:v>
                </c:pt>
                <c:pt idx="27">
                  <c:v>6</c:v>
                </c:pt>
                <c:pt idx="28">
                  <c:v>7</c:v>
                </c:pt>
                <c:pt idx="29">
                  <c:v>5</c:v>
                </c:pt>
                <c:pt idx="30">
                  <c:v>8</c:v>
                </c:pt>
                <c:pt idx="31">
                  <c:v>7</c:v>
                </c:pt>
                <c:pt idx="32">
                  <c:v>10</c:v>
                </c:pt>
                <c:pt idx="33">
                  <c:v>5</c:v>
                </c:pt>
                <c:pt idx="34">
                  <c:v>10</c:v>
                </c:pt>
                <c:pt idx="35">
                  <c:v>7</c:v>
                </c:pt>
                <c:pt idx="36">
                  <c:v>7</c:v>
                </c:pt>
                <c:pt idx="37">
                  <c:v>11</c:v>
                </c:pt>
                <c:pt idx="38">
                  <c:v>7</c:v>
                </c:pt>
                <c:pt idx="39">
                  <c:v>9</c:v>
                </c:pt>
                <c:pt idx="40">
                  <c:v>6</c:v>
                </c:pt>
                <c:pt idx="41">
                  <c:v>21</c:v>
                </c:pt>
                <c:pt idx="42">
                  <c:v>11</c:v>
                </c:pt>
                <c:pt idx="43">
                  <c:v>16</c:v>
                </c:pt>
                <c:pt idx="44">
                  <c:v>17</c:v>
                </c:pt>
                <c:pt idx="45">
                  <c:v>20</c:v>
                </c:pt>
                <c:pt idx="46">
                  <c:v>17</c:v>
                </c:pt>
                <c:pt idx="47">
                  <c:v>12</c:v>
                </c:pt>
                <c:pt idx="48">
                  <c:v>17</c:v>
                </c:pt>
                <c:pt idx="49">
                  <c:v>20</c:v>
                </c:pt>
                <c:pt idx="50">
                  <c:v>23</c:v>
                </c:pt>
                <c:pt idx="51">
                  <c:v>23</c:v>
                </c:pt>
                <c:pt idx="52">
                  <c:v>21</c:v>
                </c:pt>
                <c:pt idx="53">
                  <c:v>15</c:v>
                </c:pt>
                <c:pt idx="54">
                  <c:v>19</c:v>
                </c:pt>
                <c:pt idx="55">
                  <c:v>22</c:v>
                </c:pt>
                <c:pt idx="56">
                  <c:v>21</c:v>
                </c:pt>
                <c:pt idx="57">
                  <c:v>29</c:v>
                </c:pt>
                <c:pt idx="58">
                  <c:v>28</c:v>
                </c:pt>
                <c:pt idx="59">
                  <c:v>26</c:v>
                </c:pt>
                <c:pt idx="60">
                  <c:v>19</c:v>
                </c:pt>
                <c:pt idx="61">
                  <c:v>29</c:v>
                </c:pt>
                <c:pt idx="62">
                  <c:v>33</c:v>
                </c:pt>
                <c:pt idx="63">
                  <c:v>37</c:v>
                </c:pt>
                <c:pt idx="64">
                  <c:v>38</c:v>
                </c:pt>
                <c:pt idx="65">
                  <c:v>40</c:v>
                </c:pt>
                <c:pt idx="66">
                  <c:v>20</c:v>
                </c:pt>
                <c:pt idx="67">
                  <c:v>22</c:v>
                </c:pt>
                <c:pt idx="68">
                  <c:v>40</c:v>
                </c:pt>
                <c:pt idx="69">
                  <c:v>29</c:v>
                </c:pt>
                <c:pt idx="70">
                  <c:v>30</c:v>
                </c:pt>
                <c:pt idx="71">
                  <c:v>48</c:v>
                </c:pt>
                <c:pt idx="72">
                  <c:v>27</c:v>
                </c:pt>
                <c:pt idx="73">
                  <c:v>39</c:v>
                </c:pt>
                <c:pt idx="74">
                  <c:v>29</c:v>
                </c:pt>
                <c:pt idx="75">
                  <c:v>41</c:v>
                </c:pt>
                <c:pt idx="76">
                  <c:v>42</c:v>
                </c:pt>
                <c:pt idx="77">
                  <c:v>26</c:v>
                </c:pt>
                <c:pt idx="78">
                  <c:v>27</c:v>
                </c:pt>
                <c:pt idx="79">
                  <c:v>25</c:v>
                </c:pt>
                <c:pt idx="80">
                  <c:v>26</c:v>
                </c:pt>
                <c:pt idx="81">
                  <c:v>37</c:v>
                </c:pt>
                <c:pt idx="82">
                  <c:v>35</c:v>
                </c:pt>
                <c:pt idx="83">
                  <c:v>21</c:v>
                </c:pt>
                <c:pt idx="84">
                  <c:v>29</c:v>
                </c:pt>
                <c:pt idx="85">
                  <c:v>33</c:v>
                </c:pt>
                <c:pt idx="86">
                  <c:v>45</c:v>
                </c:pt>
                <c:pt idx="87">
                  <c:v>36</c:v>
                </c:pt>
                <c:pt idx="88">
                  <c:v>23</c:v>
                </c:pt>
                <c:pt idx="89">
                  <c:v>26</c:v>
                </c:pt>
                <c:pt idx="90">
                  <c:v>18</c:v>
                </c:pt>
                <c:pt idx="91">
                  <c:v>44</c:v>
                </c:pt>
                <c:pt idx="92">
                  <c:v>40</c:v>
                </c:pt>
              </c:numCache>
            </c:numRef>
          </c:val>
          <c:smooth val="0"/>
          <c:extLst>
            <c:ext xmlns:c16="http://schemas.microsoft.com/office/drawing/2014/chart" uri="{C3380CC4-5D6E-409C-BE32-E72D297353CC}">
              <c16:uniqueId val="{00000000-BAAA-9D40-81CD-5F82034C6D34}"/>
            </c:ext>
          </c:extLst>
        </c:ser>
        <c:dLbls>
          <c:showLegendKey val="0"/>
          <c:showVal val="0"/>
          <c:showCatName val="0"/>
          <c:showSerName val="0"/>
          <c:showPercent val="0"/>
          <c:showBubbleSize val="0"/>
        </c:dLbls>
        <c:marker val="1"/>
        <c:smooth val="0"/>
        <c:axId val="1438291119"/>
        <c:axId val="1591057823"/>
      </c:lineChart>
      <c:dateAx>
        <c:axId val="1438291119"/>
        <c:scaling>
          <c:orientation val="minMax"/>
        </c:scaling>
        <c:delete val="0"/>
        <c:axPos val="b"/>
        <c:numFmt formatCode="m/d/yy"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dk1"/>
                </a:solidFill>
                <a:latin typeface="Open Sans" panose="020B0606030504020204" pitchFamily="34" charset="0"/>
                <a:ea typeface="Open Sans" panose="020B0606030504020204" pitchFamily="34" charset="0"/>
                <a:cs typeface="Open Sans" panose="020B0606030504020204" pitchFamily="34" charset="0"/>
              </a:defRPr>
            </a:pPr>
            <a:endParaRPr lang="en-US"/>
          </a:p>
        </c:txPr>
        <c:crossAx val="1591057823"/>
        <c:crosses val="autoZero"/>
        <c:auto val="1"/>
        <c:lblOffset val="100"/>
        <c:baseTimeUnit val="days"/>
      </c:dateAx>
      <c:valAx>
        <c:axId val="1591057823"/>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dk1"/>
                </a:solidFill>
                <a:latin typeface="+mn-lt"/>
                <a:ea typeface="+mn-ea"/>
                <a:cs typeface="+mn-cs"/>
              </a:defRPr>
            </a:pPr>
            <a:endParaRPr lang="en-US"/>
          </a:p>
        </c:txPr>
        <c:crossAx val="1438291119"/>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w="25400" cap="flat" cmpd="sng" algn="ctr">
      <a:solidFill>
        <a:schemeClr val="dk1"/>
      </a:solidFill>
      <a:prstDash val="solid"/>
    </a:ln>
    <a:effectLst/>
  </c:spPr>
  <c:txPr>
    <a:bodyPr/>
    <a:lstStyle/>
    <a:p>
      <a:pPr>
        <a:defRPr>
          <a:solidFill>
            <a:schemeClr val="dk1"/>
          </a:solidFill>
          <a:latin typeface="+mn-lt"/>
          <a:ea typeface="+mn-ea"/>
          <a:cs typeface="+mn-cs"/>
        </a:defRPr>
      </a:pPr>
      <a:endParaRPr lang="en-US"/>
    </a:p>
  </c:txPr>
  <c:externalData r:id="rId3">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title>
      <c:tx>
        <c:rich>
          <a:bodyPr rot="0" spcFirstLastPara="1" vertOverflow="ellipsis" vert="horz" wrap="square" anchor="ctr" anchorCtr="1"/>
          <a:lstStyle/>
          <a:p>
            <a:pPr>
              <a:defRPr sz="1200" b="0" i="0" u="none" strike="noStrike" kern="1200" spc="0" baseline="0">
                <a:solidFill>
                  <a:schemeClr val="dk1"/>
                </a:solidFill>
                <a:latin typeface="+mn-lt"/>
                <a:ea typeface="+mn-ea"/>
                <a:cs typeface="+mn-cs"/>
              </a:defRPr>
            </a:pPr>
            <a:r>
              <a:rPr lang="en-US" sz="1200" dirty="0">
                <a:latin typeface="Open Sans" panose="020B0606030504020204" pitchFamily="34" charset="0"/>
                <a:ea typeface="Open Sans" panose="020B0606030504020204" pitchFamily="34" charset="0"/>
                <a:cs typeface="Open Sans" panose="020B0606030504020204" pitchFamily="34" charset="0"/>
              </a:rPr>
              <a:t>Queries</a:t>
            </a:r>
            <a:r>
              <a:rPr lang="en-US" sz="1200" baseline="0" dirty="0"/>
              <a:t> </a:t>
            </a:r>
            <a:r>
              <a:rPr lang="en-US" sz="1200" baseline="0" dirty="0">
                <a:latin typeface="Open Sans" panose="020B0606030504020204" pitchFamily="34" charset="0"/>
                <a:ea typeface="Open Sans" panose="020B0606030504020204" pitchFamily="34" charset="0"/>
                <a:cs typeface="Open Sans" panose="020B0606030504020204" pitchFamily="34" charset="0"/>
              </a:rPr>
              <a:t>per day</a:t>
            </a:r>
            <a:endParaRPr lang="en-US" sz="1200" dirty="0">
              <a:latin typeface="Open Sans" panose="020B0606030504020204" pitchFamily="34" charset="0"/>
              <a:ea typeface="Open Sans" panose="020B0606030504020204" pitchFamily="34" charset="0"/>
              <a:cs typeface="Open Sans" panose="020B0606030504020204" pitchFamily="34" charset="0"/>
            </a:endParaRPr>
          </a:p>
        </c:rich>
      </c:tx>
      <c:overlay val="0"/>
      <c:spPr>
        <a:noFill/>
        <a:ln>
          <a:noFill/>
        </a:ln>
        <a:effectLst/>
      </c:spPr>
      <c:txPr>
        <a:bodyPr rot="0" spcFirstLastPara="1" vertOverflow="ellipsis" vert="horz" wrap="square" anchor="ctr" anchorCtr="1"/>
        <a:lstStyle/>
        <a:p>
          <a:pPr>
            <a:defRPr sz="1200" b="0" i="0" u="none" strike="noStrike" kern="1200" spc="0" baseline="0">
              <a:solidFill>
                <a:schemeClr val="dk1"/>
              </a:solidFill>
              <a:latin typeface="+mn-lt"/>
              <a:ea typeface="+mn-ea"/>
              <a:cs typeface="+mn-cs"/>
            </a:defRPr>
          </a:pPr>
          <a:endParaRPr lang="en-US"/>
        </a:p>
      </c:txPr>
    </c:title>
    <c:autoTitleDeleted val="0"/>
    <c:plotArea>
      <c:layout/>
      <c:lineChart>
        <c:grouping val="standard"/>
        <c:varyColors val="0"/>
        <c:ser>
          <c:idx val="0"/>
          <c:order val="0"/>
          <c:tx>
            <c:strRef>
              <c:f>Sheet1!$B$1</c:f>
              <c:strCache>
                <c:ptCount val="1"/>
                <c:pt idx="0">
                  <c:v>query_count</c:v>
                </c:pt>
              </c:strCache>
            </c:strRef>
          </c:tx>
          <c:spPr>
            <a:ln w="28575" cap="rnd">
              <a:solidFill>
                <a:schemeClr val="dk1">
                  <a:tint val="88500"/>
                </a:schemeClr>
              </a:solidFill>
              <a:round/>
            </a:ln>
            <a:effectLst/>
          </c:spPr>
          <c:marker>
            <c:symbol val="circle"/>
            <c:size val="5"/>
            <c:spPr>
              <a:solidFill>
                <a:schemeClr val="dk1">
                  <a:tint val="88500"/>
                </a:schemeClr>
              </a:solidFill>
              <a:ln w="9525">
                <a:solidFill>
                  <a:schemeClr val="dk1">
                    <a:tint val="88500"/>
                  </a:schemeClr>
                </a:solidFill>
              </a:ln>
              <a:effectLst/>
            </c:spPr>
          </c:marker>
          <c:cat>
            <c:numRef>
              <c:f>Sheet1!$A$2:$A$94</c:f>
              <c:numCache>
                <c:formatCode>m/d/yy</c:formatCode>
                <c:ptCount val="93"/>
                <c:pt idx="0">
                  <c:v>45444</c:v>
                </c:pt>
                <c:pt idx="1">
                  <c:v>45445</c:v>
                </c:pt>
                <c:pt idx="2">
                  <c:v>45446</c:v>
                </c:pt>
                <c:pt idx="3">
                  <c:v>45447</c:v>
                </c:pt>
                <c:pt idx="4">
                  <c:v>45448</c:v>
                </c:pt>
                <c:pt idx="5">
                  <c:v>45449</c:v>
                </c:pt>
                <c:pt idx="6">
                  <c:v>45450</c:v>
                </c:pt>
                <c:pt idx="7">
                  <c:v>45451</c:v>
                </c:pt>
                <c:pt idx="8">
                  <c:v>45452</c:v>
                </c:pt>
                <c:pt idx="9">
                  <c:v>45453</c:v>
                </c:pt>
                <c:pt idx="10">
                  <c:v>45454</c:v>
                </c:pt>
                <c:pt idx="11">
                  <c:v>45455</c:v>
                </c:pt>
                <c:pt idx="12">
                  <c:v>45456</c:v>
                </c:pt>
                <c:pt idx="13">
                  <c:v>45457</c:v>
                </c:pt>
                <c:pt idx="14">
                  <c:v>45458</c:v>
                </c:pt>
                <c:pt idx="15">
                  <c:v>45459</c:v>
                </c:pt>
                <c:pt idx="16">
                  <c:v>45460</c:v>
                </c:pt>
                <c:pt idx="17">
                  <c:v>45461</c:v>
                </c:pt>
                <c:pt idx="18">
                  <c:v>45462</c:v>
                </c:pt>
                <c:pt idx="19">
                  <c:v>45463</c:v>
                </c:pt>
                <c:pt idx="20">
                  <c:v>45464</c:v>
                </c:pt>
                <c:pt idx="21">
                  <c:v>45465</c:v>
                </c:pt>
                <c:pt idx="22">
                  <c:v>45466</c:v>
                </c:pt>
                <c:pt idx="23">
                  <c:v>45467</c:v>
                </c:pt>
                <c:pt idx="24">
                  <c:v>45468</c:v>
                </c:pt>
                <c:pt idx="25">
                  <c:v>45469</c:v>
                </c:pt>
                <c:pt idx="26">
                  <c:v>45470</c:v>
                </c:pt>
                <c:pt idx="27">
                  <c:v>45471</c:v>
                </c:pt>
                <c:pt idx="28">
                  <c:v>45472</c:v>
                </c:pt>
                <c:pt idx="29">
                  <c:v>45473</c:v>
                </c:pt>
                <c:pt idx="30">
                  <c:v>45474</c:v>
                </c:pt>
                <c:pt idx="31">
                  <c:v>45475</c:v>
                </c:pt>
                <c:pt idx="32">
                  <c:v>45476</c:v>
                </c:pt>
                <c:pt idx="33">
                  <c:v>45477</c:v>
                </c:pt>
                <c:pt idx="34">
                  <c:v>45478</c:v>
                </c:pt>
                <c:pt idx="35">
                  <c:v>45479</c:v>
                </c:pt>
                <c:pt idx="36">
                  <c:v>45480</c:v>
                </c:pt>
                <c:pt idx="37">
                  <c:v>45481</c:v>
                </c:pt>
                <c:pt idx="38">
                  <c:v>45482</c:v>
                </c:pt>
                <c:pt idx="39">
                  <c:v>45483</c:v>
                </c:pt>
                <c:pt idx="40">
                  <c:v>45484</c:v>
                </c:pt>
                <c:pt idx="41">
                  <c:v>45485</c:v>
                </c:pt>
                <c:pt idx="42">
                  <c:v>45486</c:v>
                </c:pt>
                <c:pt idx="43">
                  <c:v>45487</c:v>
                </c:pt>
                <c:pt idx="44">
                  <c:v>45488</c:v>
                </c:pt>
                <c:pt idx="45">
                  <c:v>45489</c:v>
                </c:pt>
                <c:pt idx="46">
                  <c:v>45490</c:v>
                </c:pt>
                <c:pt idx="47">
                  <c:v>45491</c:v>
                </c:pt>
                <c:pt idx="48">
                  <c:v>45492</c:v>
                </c:pt>
                <c:pt idx="49">
                  <c:v>45493</c:v>
                </c:pt>
                <c:pt idx="50">
                  <c:v>45494</c:v>
                </c:pt>
                <c:pt idx="51">
                  <c:v>45495</c:v>
                </c:pt>
                <c:pt idx="52">
                  <c:v>45496</c:v>
                </c:pt>
                <c:pt idx="53">
                  <c:v>45497</c:v>
                </c:pt>
                <c:pt idx="54">
                  <c:v>45498</c:v>
                </c:pt>
                <c:pt idx="55">
                  <c:v>45499</c:v>
                </c:pt>
                <c:pt idx="56">
                  <c:v>45500</c:v>
                </c:pt>
                <c:pt idx="57">
                  <c:v>45501</c:v>
                </c:pt>
                <c:pt idx="58">
                  <c:v>45502</c:v>
                </c:pt>
                <c:pt idx="59">
                  <c:v>45503</c:v>
                </c:pt>
                <c:pt idx="60">
                  <c:v>45504</c:v>
                </c:pt>
                <c:pt idx="61">
                  <c:v>45505</c:v>
                </c:pt>
                <c:pt idx="62">
                  <c:v>45506</c:v>
                </c:pt>
                <c:pt idx="63">
                  <c:v>45507</c:v>
                </c:pt>
                <c:pt idx="64">
                  <c:v>45508</c:v>
                </c:pt>
                <c:pt idx="65">
                  <c:v>45509</c:v>
                </c:pt>
                <c:pt idx="66">
                  <c:v>45510</c:v>
                </c:pt>
                <c:pt idx="67">
                  <c:v>45511</c:v>
                </c:pt>
                <c:pt idx="68">
                  <c:v>45512</c:v>
                </c:pt>
                <c:pt idx="69">
                  <c:v>45513</c:v>
                </c:pt>
                <c:pt idx="70">
                  <c:v>45514</c:v>
                </c:pt>
                <c:pt idx="71">
                  <c:v>45515</c:v>
                </c:pt>
                <c:pt idx="72">
                  <c:v>45516</c:v>
                </c:pt>
                <c:pt idx="73">
                  <c:v>45517</c:v>
                </c:pt>
                <c:pt idx="74">
                  <c:v>45518</c:v>
                </c:pt>
                <c:pt idx="75">
                  <c:v>45519</c:v>
                </c:pt>
                <c:pt idx="76">
                  <c:v>45520</c:v>
                </c:pt>
                <c:pt idx="77">
                  <c:v>45521</c:v>
                </c:pt>
                <c:pt idx="78">
                  <c:v>45522</c:v>
                </c:pt>
                <c:pt idx="79">
                  <c:v>45523</c:v>
                </c:pt>
                <c:pt idx="80">
                  <c:v>45524</c:v>
                </c:pt>
                <c:pt idx="81">
                  <c:v>45525</c:v>
                </c:pt>
                <c:pt idx="82">
                  <c:v>45526</c:v>
                </c:pt>
                <c:pt idx="83">
                  <c:v>45527</c:v>
                </c:pt>
                <c:pt idx="84">
                  <c:v>45528</c:v>
                </c:pt>
                <c:pt idx="85">
                  <c:v>45529</c:v>
                </c:pt>
                <c:pt idx="86">
                  <c:v>45530</c:v>
                </c:pt>
                <c:pt idx="87">
                  <c:v>45531</c:v>
                </c:pt>
                <c:pt idx="88">
                  <c:v>45532</c:v>
                </c:pt>
                <c:pt idx="89">
                  <c:v>45533</c:v>
                </c:pt>
                <c:pt idx="90">
                  <c:v>45534</c:v>
                </c:pt>
                <c:pt idx="91">
                  <c:v>45535</c:v>
                </c:pt>
                <c:pt idx="92">
                  <c:v>45536</c:v>
                </c:pt>
              </c:numCache>
            </c:numRef>
          </c:cat>
          <c:val>
            <c:numRef>
              <c:f>Sheet1!$B$2:$B$94</c:f>
              <c:numCache>
                <c:formatCode>General</c:formatCode>
                <c:ptCount val="93"/>
                <c:pt idx="0">
                  <c:v>9</c:v>
                </c:pt>
                <c:pt idx="1">
                  <c:v>6</c:v>
                </c:pt>
                <c:pt idx="2">
                  <c:v>7</c:v>
                </c:pt>
                <c:pt idx="3">
                  <c:v>9</c:v>
                </c:pt>
                <c:pt idx="4">
                  <c:v>4</c:v>
                </c:pt>
                <c:pt idx="5">
                  <c:v>7</c:v>
                </c:pt>
                <c:pt idx="6">
                  <c:v>9</c:v>
                </c:pt>
                <c:pt idx="7">
                  <c:v>8</c:v>
                </c:pt>
                <c:pt idx="8">
                  <c:v>7</c:v>
                </c:pt>
                <c:pt idx="9">
                  <c:v>4</c:v>
                </c:pt>
                <c:pt idx="10">
                  <c:v>5</c:v>
                </c:pt>
                <c:pt idx="11">
                  <c:v>4</c:v>
                </c:pt>
                <c:pt idx="12">
                  <c:v>7</c:v>
                </c:pt>
                <c:pt idx="13">
                  <c:v>7</c:v>
                </c:pt>
                <c:pt idx="14">
                  <c:v>5</c:v>
                </c:pt>
                <c:pt idx="15">
                  <c:v>5</c:v>
                </c:pt>
                <c:pt idx="16">
                  <c:v>5</c:v>
                </c:pt>
                <c:pt idx="17">
                  <c:v>6</c:v>
                </c:pt>
                <c:pt idx="18">
                  <c:v>9</c:v>
                </c:pt>
                <c:pt idx="19">
                  <c:v>8</c:v>
                </c:pt>
                <c:pt idx="20">
                  <c:v>7</c:v>
                </c:pt>
                <c:pt idx="21">
                  <c:v>4</c:v>
                </c:pt>
                <c:pt idx="22">
                  <c:v>5</c:v>
                </c:pt>
                <c:pt idx="23">
                  <c:v>8</c:v>
                </c:pt>
                <c:pt idx="24">
                  <c:v>9</c:v>
                </c:pt>
                <c:pt idx="25">
                  <c:v>9</c:v>
                </c:pt>
                <c:pt idx="26">
                  <c:v>6</c:v>
                </c:pt>
                <c:pt idx="27">
                  <c:v>6</c:v>
                </c:pt>
                <c:pt idx="28">
                  <c:v>7</c:v>
                </c:pt>
                <c:pt idx="29">
                  <c:v>5</c:v>
                </c:pt>
                <c:pt idx="30">
                  <c:v>8</c:v>
                </c:pt>
                <c:pt idx="31">
                  <c:v>7</c:v>
                </c:pt>
                <c:pt idx="32">
                  <c:v>10</c:v>
                </c:pt>
                <c:pt idx="33">
                  <c:v>5</c:v>
                </c:pt>
                <c:pt idx="34">
                  <c:v>10</c:v>
                </c:pt>
                <c:pt idx="35">
                  <c:v>7</c:v>
                </c:pt>
                <c:pt idx="36">
                  <c:v>7</c:v>
                </c:pt>
                <c:pt idx="37">
                  <c:v>11</c:v>
                </c:pt>
                <c:pt idx="38">
                  <c:v>7</c:v>
                </c:pt>
                <c:pt idx="39">
                  <c:v>9</c:v>
                </c:pt>
                <c:pt idx="40">
                  <c:v>6</c:v>
                </c:pt>
                <c:pt idx="41">
                  <c:v>21</c:v>
                </c:pt>
                <c:pt idx="42">
                  <c:v>11</c:v>
                </c:pt>
                <c:pt idx="43">
                  <c:v>16</c:v>
                </c:pt>
                <c:pt idx="44">
                  <c:v>17</c:v>
                </c:pt>
                <c:pt idx="45">
                  <c:v>20</c:v>
                </c:pt>
                <c:pt idx="46">
                  <c:v>17</c:v>
                </c:pt>
                <c:pt idx="47">
                  <c:v>12</c:v>
                </c:pt>
                <c:pt idx="48">
                  <c:v>17</c:v>
                </c:pt>
                <c:pt idx="49">
                  <c:v>20</c:v>
                </c:pt>
                <c:pt idx="50">
                  <c:v>23</c:v>
                </c:pt>
                <c:pt idx="51">
                  <c:v>23</c:v>
                </c:pt>
                <c:pt idx="52">
                  <c:v>21</c:v>
                </c:pt>
                <c:pt idx="53">
                  <c:v>15</c:v>
                </c:pt>
                <c:pt idx="54">
                  <c:v>19</c:v>
                </c:pt>
                <c:pt idx="55">
                  <c:v>22</c:v>
                </c:pt>
                <c:pt idx="56">
                  <c:v>21</c:v>
                </c:pt>
                <c:pt idx="57">
                  <c:v>29</c:v>
                </c:pt>
                <c:pt idx="58">
                  <c:v>28</c:v>
                </c:pt>
                <c:pt idx="59">
                  <c:v>26</c:v>
                </c:pt>
                <c:pt idx="60">
                  <c:v>19</c:v>
                </c:pt>
                <c:pt idx="61">
                  <c:v>29</c:v>
                </c:pt>
                <c:pt idx="62">
                  <c:v>33</c:v>
                </c:pt>
                <c:pt idx="63">
                  <c:v>37</c:v>
                </c:pt>
                <c:pt idx="64">
                  <c:v>38</c:v>
                </c:pt>
                <c:pt idx="65">
                  <c:v>40</c:v>
                </c:pt>
                <c:pt idx="66">
                  <c:v>20</c:v>
                </c:pt>
                <c:pt idx="67">
                  <c:v>22</c:v>
                </c:pt>
                <c:pt idx="68">
                  <c:v>40</c:v>
                </c:pt>
                <c:pt idx="69">
                  <c:v>29</c:v>
                </c:pt>
                <c:pt idx="70">
                  <c:v>30</c:v>
                </c:pt>
                <c:pt idx="71">
                  <c:v>48</c:v>
                </c:pt>
                <c:pt idx="72">
                  <c:v>27</c:v>
                </c:pt>
                <c:pt idx="73">
                  <c:v>39</c:v>
                </c:pt>
                <c:pt idx="74">
                  <c:v>29</c:v>
                </c:pt>
                <c:pt idx="75">
                  <c:v>41</c:v>
                </c:pt>
                <c:pt idx="76">
                  <c:v>42</c:v>
                </c:pt>
                <c:pt idx="77">
                  <c:v>26</c:v>
                </c:pt>
                <c:pt idx="78">
                  <c:v>27</c:v>
                </c:pt>
                <c:pt idx="79">
                  <c:v>25</c:v>
                </c:pt>
                <c:pt idx="80">
                  <c:v>26</c:v>
                </c:pt>
                <c:pt idx="81">
                  <c:v>37</c:v>
                </c:pt>
                <c:pt idx="82">
                  <c:v>35</c:v>
                </c:pt>
                <c:pt idx="83">
                  <c:v>21</c:v>
                </c:pt>
                <c:pt idx="84">
                  <c:v>29</c:v>
                </c:pt>
                <c:pt idx="85">
                  <c:v>33</c:v>
                </c:pt>
                <c:pt idx="86">
                  <c:v>45</c:v>
                </c:pt>
                <c:pt idx="87">
                  <c:v>36</c:v>
                </c:pt>
                <c:pt idx="88">
                  <c:v>23</c:v>
                </c:pt>
                <c:pt idx="89">
                  <c:v>26</c:v>
                </c:pt>
                <c:pt idx="90">
                  <c:v>18</c:v>
                </c:pt>
                <c:pt idx="91">
                  <c:v>44</c:v>
                </c:pt>
                <c:pt idx="92">
                  <c:v>40</c:v>
                </c:pt>
              </c:numCache>
            </c:numRef>
          </c:val>
          <c:smooth val="0"/>
          <c:extLst>
            <c:ext xmlns:c16="http://schemas.microsoft.com/office/drawing/2014/chart" uri="{C3380CC4-5D6E-409C-BE32-E72D297353CC}">
              <c16:uniqueId val="{00000000-2A93-B341-84CF-A68D3BD8D2C7}"/>
            </c:ext>
          </c:extLst>
        </c:ser>
        <c:dLbls>
          <c:showLegendKey val="0"/>
          <c:showVal val="0"/>
          <c:showCatName val="0"/>
          <c:showSerName val="0"/>
          <c:showPercent val="0"/>
          <c:showBubbleSize val="0"/>
        </c:dLbls>
        <c:marker val="1"/>
        <c:smooth val="0"/>
        <c:axId val="1438291119"/>
        <c:axId val="1591057823"/>
      </c:lineChart>
      <c:dateAx>
        <c:axId val="1438291119"/>
        <c:scaling>
          <c:orientation val="minMax"/>
        </c:scaling>
        <c:delete val="0"/>
        <c:axPos val="b"/>
        <c:numFmt formatCode="m/d/yy"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dk1"/>
                </a:solidFill>
                <a:latin typeface="Open Sans" panose="020B0606030504020204" pitchFamily="34" charset="0"/>
                <a:ea typeface="Open Sans" panose="020B0606030504020204" pitchFamily="34" charset="0"/>
                <a:cs typeface="Open Sans" panose="020B0606030504020204" pitchFamily="34" charset="0"/>
              </a:defRPr>
            </a:pPr>
            <a:endParaRPr lang="en-US"/>
          </a:p>
        </c:txPr>
        <c:crossAx val="1591057823"/>
        <c:crosses val="autoZero"/>
        <c:auto val="1"/>
        <c:lblOffset val="100"/>
        <c:baseTimeUnit val="days"/>
      </c:dateAx>
      <c:valAx>
        <c:axId val="1591057823"/>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dk1"/>
                </a:solidFill>
                <a:latin typeface="+mn-lt"/>
                <a:ea typeface="+mn-ea"/>
                <a:cs typeface="+mn-cs"/>
              </a:defRPr>
            </a:pPr>
            <a:endParaRPr lang="en-US"/>
          </a:p>
        </c:txPr>
        <c:crossAx val="1438291119"/>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w="25400" cap="flat" cmpd="sng" algn="ctr">
      <a:solidFill>
        <a:schemeClr val="dk1"/>
      </a:solidFill>
      <a:prstDash val="solid"/>
    </a:ln>
    <a:effectLst/>
  </c:spPr>
  <c:txPr>
    <a:bodyPr/>
    <a:lstStyle/>
    <a:p>
      <a:pPr>
        <a:defRPr>
          <a:solidFill>
            <a:schemeClr val="dk1"/>
          </a:solidFill>
          <a:latin typeface="+mn-lt"/>
          <a:ea typeface="+mn-ea"/>
          <a:cs typeface="+mn-cs"/>
        </a:defRPr>
      </a:pPr>
      <a:endParaRPr lang="en-US"/>
    </a:p>
  </c:txPr>
  <c:externalData r:id="rId3">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1"/>
    <c:plotArea>
      <c:layout/>
      <c:lineChart>
        <c:grouping val="standard"/>
        <c:varyColors val="0"/>
        <c:ser>
          <c:idx val="0"/>
          <c:order val="0"/>
          <c:tx>
            <c:strRef>
              <c:f>Sheet1!$B$1</c:f>
              <c:strCache>
                <c:ptCount val="1"/>
                <c:pt idx="0">
                  <c:v>Queries per day</c:v>
                </c:pt>
              </c:strCache>
            </c:strRef>
          </c:tx>
          <c:spPr>
            <a:ln w="28575" cap="rnd">
              <a:solidFill>
                <a:schemeClr val="dk1">
                  <a:tint val="88500"/>
                </a:schemeClr>
              </a:solidFill>
              <a:round/>
            </a:ln>
            <a:effectLst/>
          </c:spPr>
          <c:marker>
            <c:symbol val="circle"/>
            <c:size val="5"/>
            <c:spPr>
              <a:solidFill>
                <a:schemeClr val="dk1">
                  <a:tint val="88500"/>
                </a:schemeClr>
              </a:solidFill>
              <a:ln w="9525">
                <a:solidFill>
                  <a:schemeClr val="dk1">
                    <a:tint val="88500"/>
                  </a:schemeClr>
                </a:solidFill>
              </a:ln>
              <a:effectLst/>
            </c:spPr>
          </c:marker>
          <c:cat>
            <c:numRef>
              <c:f>Sheet1!$A$2:$A$50</c:f>
              <c:numCache>
                <c:formatCode>m/d/yy</c:formatCode>
                <c:ptCount val="49"/>
                <c:pt idx="0">
                  <c:v>45488</c:v>
                </c:pt>
                <c:pt idx="1">
                  <c:v>45489</c:v>
                </c:pt>
                <c:pt idx="2">
                  <c:v>45490</c:v>
                </c:pt>
                <c:pt idx="3">
                  <c:v>45491</c:v>
                </c:pt>
                <c:pt idx="4">
                  <c:v>45492</c:v>
                </c:pt>
                <c:pt idx="5">
                  <c:v>45493</c:v>
                </c:pt>
                <c:pt idx="6">
                  <c:v>45494</c:v>
                </c:pt>
                <c:pt idx="7">
                  <c:v>45495</c:v>
                </c:pt>
                <c:pt idx="8">
                  <c:v>45496</c:v>
                </c:pt>
                <c:pt idx="9">
                  <c:v>45497</c:v>
                </c:pt>
                <c:pt idx="10">
                  <c:v>45498</c:v>
                </c:pt>
                <c:pt idx="11">
                  <c:v>45499</c:v>
                </c:pt>
                <c:pt idx="12">
                  <c:v>45500</c:v>
                </c:pt>
                <c:pt idx="13">
                  <c:v>45501</c:v>
                </c:pt>
                <c:pt idx="14">
                  <c:v>45502</c:v>
                </c:pt>
                <c:pt idx="15">
                  <c:v>45503</c:v>
                </c:pt>
                <c:pt idx="16">
                  <c:v>45504</c:v>
                </c:pt>
                <c:pt idx="17">
                  <c:v>45505</c:v>
                </c:pt>
                <c:pt idx="18">
                  <c:v>45506</c:v>
                </c:pt>
                <c:pt idx="19">
                  <c:v>45507</c:v>
                </c:pt>
                <c:pt idx="20">
                  <c:v>45508</c:v>
                </c:pt>
                <c:pt idx="21">
                  <c:v>45509</c:v>
                </c:pt>
                <c:pt idx="22">
                  <c:v>45510</c:v>
                </c:pt>
                <c:pt idx="23">
                  <c:v>45511</c:v>
                </c:pt>
                <c:pt idx="24">
                  <c:v>45512</c:v>
                </c:pt>
                <c:pt idx="25">
                  <c:v>45513</c:v>
                </c:pt>
                <c:pt idx="26">
                  <c:v>45514</c:v>
                </c:pt>
                <c:pt idx="27">
                  <c:v>45515</c:v>
                </c:pt>
                <c:pt idx="28">
                  <c:v>45516</c:v>
                </c:pt>
                <c:pt idx="29">
                  <c:v>45517</c:v>
                </c:pt>
                <c:pt idx="30">
                  <c:v>45518</c:v>
                </c:pt>
                <c:pt idx="31">
                  <c:v>45519</c:v>
                </c:pt>
                <c:pt idx="32">
                  <c:v>45520</c:v>
                </c:pt>
                <c:pt idx="33">
                  <c:v>45521</c:v>
                </c:pt>
                <c:pt idx="34">
                  <c:v>45522</c:v>
                </c:pt>
                <c:pt idx="35">
                  <c:v>45523</c:v>
                </c:pt>
                <c:pt idx="36">
                  <c:v>45524</c:v>
                </c:pt>
                <c:pt idx="37">
                  <c:v>45525</c:v>
                </c:pt>
                <c:pt idx="38">
                  <c:v>45526</c:v>
                </c:pt>
                <c:pt idx="39">
                  <c:v>45527</c:v>
                </c:pt>
                <c:pt idx="40">
                  <c:v>45528</c:v>
                </c:pt>
                <c:pt idx="41">
                  <c:v>45529</c:v>
                </c:pt>
                <c:pt idx="42">
                  <c:v>45530</c:v>
                </c:pt>
                <c:pt idx="43">
                  <c:v>45531</c:v>
                </c:pt>
                <c:pt idx="44">
                  <c:v>45532</c:v>
                </c:pt>
                <c:pt idx="45">
                  <c:v>45533</c:v>
                </c:pt>
                <c:pt idx="46">
                  <c:v>45534</c:v>
                </c:pt>
                <c:pt idx="47">
                  <c:v>45535</c:v>
                </c:pt>
                <c:pt idx="48">
                  <c:v>45536</c:v>
                </c:pt>
              </c:numCache>
            </c:numRef>
          </c:cat>
          <c:val>
            <c:numRef>
              <c:f>Sheet1!$B$2:$B$50</c:f>
              <c:numCache>
                <c:formatCode>General</c:formatCode>
                <c:ptCount val="49"/>
                <c:pt idx="0">
                  <c:v>6</c:v>
                </c:pt>
                <c:pt idx="1">
                  <c:v>15</c:v>
                </c:pt>
                <c:pt idx="2">
                  <c:v>33</c:v>
                </c:pt>
                <c:pt idx="3">
                  <c:v>32</c:v>
                </c:pt>
                <c:pt idx="4">
                  <c:v>47</c:v>
                </c:pt>
                <c:pt idx="5">
                  <c:v>17</c:v>
                </c:pt>
                <c:pt idx="6">
                  <c:v>43</c:v>
                </c:pt>
                <c:pt idx="7">
                  <c:v>6</c:v>
                </c:pt>
                <c:pt idx="8">
                  <c:v>29</c:v>
                </c:pt>
                <c:pt idx="9">
                  <c:v>22</c:v>
                </c:pt>
                <c:pt idx="10">
                  <c:v>20</c:v>
                </c:pt>
                <c:pt idx="11">
                  <c:v>7</c:v>
                </c:pt>
                <c:pt idx="12">
                  <c:v>4</c:v>
                </c:pt>
                <c:pt idx="13">
                  <c:v>4</c:v>
                </c:pt>
                <c:pt idx="14">
                  <c:v>4</c:v>
                </c:pt>
                <c:pt idx="15">
                  <c:v>4</c:v>
                </c:pt>
                <c:pt idx="16">
                  <c:v>4</c:v>
                </c:pt>
                <c:pt idx="17">
                  <c:v>4</c:v>
                </c:pt>
                <c:pt idx="18">
                  <c:v>4</c:v>
                </c:pt>
                <c:pt idx="19">
                  <c:v>4</c:v>
                </c:pt>
                <c:pt idx="20">
                  <c:v>4</c:v>
                </c:pt>
                <c:pt idx="21">
                  <c:v>4</c:v>
                </c:pt>
                <c:pt idx="22">
                  <c:v>4</c:v>
                </c:pt>
                <c:pt idx="23">
                  <c:v>4</c:v>
                </c:pt>
                <c:pt idx="24">
                  <c:v>4</c:v>
                </c:pt>
                <c:pt idx="25">
                  <c:v>4</c:v>
                </c:pt>
                <c:pt idx="26">
                  <c:v>4</c:v>
                </c:pt>
                <c:pt idx="27">
                  <c:v>4</c:v>
                </c:pt>
                <c:pt idx="28">
                  <c:v>4</c:v>
                </c:pt>
                <c:pt idx="29">
                  <c:v>4</c:v>
                </c:pt>
                <c:pt idx="30">
                  <c:v>4</c:v>
                </c:pt>
                <c:pt idx="31">
                  <c:v>4</c:v>
                </c:pt>
                <c:pt idx="32">
                  <c:v>4</c:v>
                </c:pt>
                <c:pt idx="33">
                  <c:v>4</c:v>
                </c:pt>
                <c:pt idx="34">
                  <c:v>4</c:v>
                </c:pt>
                <c:pt idx="35">
                  <c:v>4</c:v>
                </c:pt>
                <c:pt idx="36">
                  <c:v>4</c:v>
                </c:pt>
                <c:pt idx="37">
                  <c:v>4</c:v>
                </c:pt>
                <c:pt idx="38">
                  <c:v>4</c:v>
                </c:pt>
                <c:pt idx="39">
                  <c:v>4</c:v>
                </c:pt>
                <c:pt idx="40">
                  <c:v>4</c:v>
                </c:pt>
                <c:pt idx="41">
                  <c:v>4</c:v>
                </c:pt>
                <c:pt idx="42">
                  <c:v>4</c:v>
                </c:pt>
                <c:pt idx="43">
                  <c:v>4</c:v>
                </c:pt>
                <c:pt idx="44">
                  <c:v>4</c:v>
                </c:pt>
                <c:pt idx="45">
                  <c:v>4</c:v>
                </c:pt>
                <c:pt idx="46">
                  <c:v>4</c:v>
                </c:pt>
                <c:pt idx="47">
                  <c:v>4</c:v>
                </c:pt>
                <c:pt idx="48">
                  <c:v>4</c:v>
                </c:pt>
              </c:numCache>
            </c:numRef>
          </c:val>
          <c:smooth val="0"/>
          <c:extLst>
            <c:ext xmlns:c16="http://schemas.microsoft.com/office/drawing/2014/chart" uri="{C3380CC4-5D6E-409C-BE32-E72D297353CC}">
              <c16:uniqueId val="{00000000-F357-7D4D-81E2-2F2247DEE174}"/>
            </c:ext>
          </c:extLst>
        </c:ser>
        <c:dLbls>
          <c:showLegendKey val="0"/>
          <c:showVal val="0"/>
          <c:showCatName val="0"/>
          <c:showSerName val="0"/>
          <c:showPercent val="0"/>
          <c:showBubbleSize val="0"/>
        </c:dLbls>
        <c:marker val="1"/>
        <c:smooth val="0"/>
        <c:axId val="1549738431"/>
        <c:axId val="1851158607"/>
      </c:lineChart>
      <c:dateAx>
        <c:axId val="1549738431"/>
        <c:scaling>
          <c:orientation val="minMax"/>
        </c:scaling>
        <c:delete val="1"/>
        <c:axPos val="b"/>
        <c:numFmt formatCode="m/d/yy" sourceLinked="1"/>
        <c:majorTickMark val="none"/>
        <c:minorTickMark val="none"/>
        <c:tickLblPos val="nextTo"/>
        <c:crossAx val="1851158607"/>
        <c:crosses val="autoZero"/>
        <c:auto val="1"/>
        <c:lblOffset val="100"/>
        <c:baseTimeUnit val="days"/>
        <c:majorUnit val="7"/>
        <c:majorTimeUnit val="days"/>
      </c:dateAx>
      <c:valAx>
        <c:axId val="1851158607"/>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1549738431"/>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22225">
      <a:solidFill>
        <a:schemeClr val="bg2"/>
      </a:solidFill>
    </a:ln>
    <a:effectLst/>
  </c:spPr>
  <c:txPr>
    <a:bodyPr/>
    <a:lstStyle/>
    <a:p>
      <a:pPr>
        <a:defRPr/>
      </a:pPr>
      <a:endParaRPr lang="en-US"/>
    </a:p>
  </c:txPr>
  <c:externalData r:id="rId3">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1"/>
    <c:plotArea>
      <c:layout/>
      <c:lineChart>
        <c:grouping val="standard"/>
        <c:varyColors val="0"/>
        <c:ser>
          <c:idx val="0"/>
          <c:order val="0"/>
          <c:tx>
            <c:strRef>
              <c:f>Sheet1!$B$1</c:f>
              <c:strCache>
                <c:ptCount val="1"/>
                <c:pt idx="0">
                  <c:v>Queries per day</c:v>
                </c:pt>
              </c:strCache>
            </c:strRef>
          </c:tx>
          <c:spPr>
            <a:ln w="28575" cap="rnd">
              <a:solidFill>
                <a:schemeClr val="dk1">
                  <a:tint val="88500"/>
                </a:schemeClr>
              </a:solidFill>
              <a:round/>
            </a:ln>
            <a:effectLst/>
          </c:spPr>
          <c:marker>
            <c:symbol val="circle"/>
            <c:size val="5"/>
            <c:spPr>
              <a:solidFill>
                <a:schemeClr val="dk1">
                  <a:tint val="88500"/>
                </a:schemeClr>
              </a:solidFill>
              <a:ln w="9525">
                <a:solidFill>
                  <a:schemeClr val="dk1">
                    <a:tint val="88500"/>
                  </a:schemeClr>
                </a:solidFill>
              </a:ln>
              <a:effectLst/>
            </c:spPr>
          </c:marker>
          <c:cat>
            <c:numRef>
              <c:f>Sheet1!$A$2:$A$4</c:f>
              <c:numCache>
                <c:formatCode>m/d/yy</c:formatCode>
                <c:ptCount val="3"/>
                <c:pt idx="0">
                  <c:v>45510</c:v>
                </c:pt>
                <c:pt idx="1">
                  <c:v>45517</c:v>
                </c:pt>
                <c:pt idx="2">
                  <c:v>45524</c:v>
                </c:pt>
              </c:numCache>
            </c:numRef>
          </c:cat>
          <c:val>
            <c:numRef>
              <c:f>Sheet1!$B$2:$B$4</c:f>
              <c:numCache>
                <c:formatCode>General</c:formatCode>
                <c:ptCount val="3"/>
                <c:pt idx="1">
                  <c:v>1</c:v>
                </c:pt>
              </c:numCache>
            </c:numRef>
          </c:val>
          <c:smooth val="0"/>
          <c:extLst>
            <c:ext xmlns:c16="http://schemas.microsoft.com/office/drawing/2014/chart" uri="{C3380CC4-5D6E-409C-BE32-E72D297353CC}">
              <c16:uniqueId val="{00000000-57CB-9C46-99F5-C271E5D22055}"/>
            </c:ext>
          </c:extLst>
        </c:ser>
        <c:dLbls>
          <c:showLegendKey val="0"/>
          <c:showVal val="0"/>
          <c:showCatName val="0"/>
          <c:showSerName val="0"/>
          <c:showPercent val="0"/>
          <c:showBubbleSize val="0"/>
        </c:dLbls>
        <c:marker val="1"/>
        <c:smooth val="0"/>
        <c:axId val="1844421279"/>
        <c:axId val="1597942735"/>
      </c:lineChart>
      <c:dateAx>
        <c:axId val="1844421279"/>
        <c:scaling>
          <c:orientation val="minMax"/>
        </c:scaling>
        <c:delete val="1"/>
        <c:axPos val="b"/>
        <c:numFmt formatCode="m/d/yy" sourceLinked="1"/>
        <c:majorTickMark val="none"/>
        <c:minorTickMark val="none"/>
        <c:tickLblPos val="nextTo"/>
        <c:crossAx val="1597942735"/>
        <c:crosses val="autoZero"/>
        <c:auto val="1"/>
        <c:lblOffset val="100"/>
        <c:baseTimeUnit val="days"/>
        <c:majorUnit val="7"/>
        <c:majorTimeUnit val="days"/>
      </c:dateAx>
      <c:valAx>
        <c:axId val="1597942735"/>
        <c:scaling>
          <c:orientation val="minMax"/>
          <c:max val="2"/>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1844421279"/>
        <c:crosses val="autoZero"/>
        <c:crossBetween val="between"/>
        <c:majorUnit val="1"/>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22225">
      <a:solidFill>
        <a:schemeClr val="accent1">
          <a:shade val="15000"/>
        </a:schemeClr>
      </a:solidFill>
    </a:ln>
    <a:effectLst/>
  </c:spPr>
  <c:txPr>
    <a:bodyPr/>
    <a:lstStyle/>
    <a:p>
      <a:pPr>
        <a:defRPr/>
      </a:pPr>
      <a:endParaRPr lang="en-US"/>
    </a:p>
  </c:txPr>
  <c:externalData r:id="rId3">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1"/>
    <c:plotArea>
      <c:layout/>
      <c:lineChart>
        <c:grouping val="standard"/>
        <c:varyColors val="0"/>
        <c:ser>
          <c:idx val="0"/>
          <c:order val="0"/>
          <c:tx>
            <c:strRef>
              <c:f>Sheet1!$B$1</c:f>
              <c:strCache>
                <c:ptCount val="1"/>
                <c:pt idx="0">
                  <c:v>Queries per day</c:v>
                </c:pt>
              </c:strCache>
            </c:strRef>
          </c:tx>
          <c:spPr>
            <a:ln w="28575" cap="rnd">
              <a:solidFill>
                <a:schemeClr val="dk1">
                  <a:tint val="88500"/>
                </a:schemeClr>
              </a:solidFill>
              <a:round/>
            </a:ln>
            <a:effectLst/>
          </c:spPr>
          <c:marker>
            <c:symbol val="circle"/>
            <c:size val="5"/>
            <c:spPr>
              <a:solidFill>
                <a:schemeClr val="dk1">
                  <a:tint val="88500"/>
                </a:schemeClr>
              </a:solidFill>
              <a:ln w="9525">
                <a:solidFill>
                  <a:schemeClr val="dk1">
                    <a:tint val="88500"/>
                  </a:schemeClr>
                </a:solidFill>
              </a:ln>
              <a:effectLst/>
            </c:spPr>
          </c:marker>
          <c:cat>
            <c:numRef>
              <c:f>Sheet1!$A$2:$A$54</c:f>
              <c:numCache>
                <c:formatCode>m/d/yy</c:formatCode>
                <c:ptCount val="53"/>
                <c:pt idx="0">
                  <c:v>45484</c:v>
                </c:pt>
                <c:pt idx="1">
                  <c:v>45485</c:v>
                </c:pt>
                <c:pt idx="2">
                  <c:v>45486</c:v>
                </c:pt>
                <c:pt idx="3">
                  <c:v>45487</c:v>
                </c:pt>
                <c:pt idx="4">
                  <c:v>45488</c:v>
                </c:pt>
                <c:pt idx="5">
                  <c:v>45489</c:v>
                </c:pt>
                <c:pt idx="6">
                  <c:v>45490</c:v>
                </c:pt>
                <c:pt idx="7">
                  <c:v>45491</c:v>
                </c:pt>
                <c:pt idx="8">
                  <c:v>45492</c:v>
                </c:pt>
                <c:pt idx="9">
                  <c:v>45493</c:v>
                </c:pt>
                <c:pt idx="10">
                  <c:v>45494</c:v>
                </c:pt>
                <c:pt idx="11">
                  <c:v>45495</c:v>
                </c:pt>
                <c:pt idx="12">
                  <c:v>45496</c:v>
                </c:pt>
                <c:pt idx="13">
                  <c:v>45497</c:v>
                </c:pt>
                <c:pt idx="14">
                  <c:v>45498</c:v>
                </c:pt>
                <c:pt idx="15">
                  <c:v>45499</c:v>
                </c:pt>
                <c:pt idx="16">
                  <c:v>45500</c:v>
                </c:pt>
                <c:pt idx="17">
                  <c:v>45501</c:v>
                </c:pt>
                <c:pt idx="18">
                  <c:v>45502</c:v>
                </c:pt>
                <c:pt idx="19">
                  <c:v>45503</c:v>
                </c:pt>
                <c:pt idx="20">
                  <c:v>45504</c:v>
                </c:pt>
                <c:pt idx="21">
                  <c:v>45505</c:v>
                </c:pt>
                <c:pt idx="22">
                  <c:v>45506</c:v>
                </c:pt>
                <c:pt idx="23">
                  <c:v>45507</c:v>
                </c:pt>
                <c:pt idx="24">
                  <c:v>45508</c:v>
                </c:pt>
                <c:pt idx="25">
                  <c:v>45509</c:v>
                </c:pt>
                <c:pt idx="26">
                  <c:v>45510</c:v>
                </c:pt>
                <c:pt idx="27">
                  <c:v>45511</c:v>
                </c:pt>
                <c:pt idx="28">
                  <c:v>45512</c:v>
                </c:pt>
                <c:pt idx="29">
                  <c:v>45513</c:v>
                </c:pt>
                <c:pt idx="30">
                  <c:v>45514</c:v>
                </c:pt>
                <c:pt idx="31">
                  <c:v>45515</c:v>
                </c:pt>
                <c:pt idx="32">
                  <c:v>45516</c:v>
                </c:pt>
                <c:pt idx="33">
                  <c:v>45517</c:v>
                </c:pt>
                <c:pt idx="34">
                  <c:v>45518</c:v>
                </c:pt>
                <c:pt idx="35">
                  <c:v>45519</c:v>
                </c:pt>
                <c:pt idx="36">
                  <c:v>45520</c:v>
                </c:pt>
                <c:pt idx="37">
                  <c:v>45521</c:v>
                </c:pt>
                <c:pt idx="38">
                  <c:v>45522</c:v>
                </c:pt>
                <c:pt idx="39">
                  <c:v>45523</c:v>
                </c:pt>
                <c:pt idx="40">
                  <c:v>45524</c:v>
                </c:pt>
                <c:pt idx="41">
                  <c:v>45525</c:v>
                </c:pt>
                <c:pt idx="42">
                  <c:v>45526</c:v>
                </c:pt>
                <c:pt idx="43">
                  <c:v>45527</c:v>
                </c:pt>
                <c:pt idx="44">
                  <c:v>45528</c:v>
                </c:pt>
                <c:pt idx="45">
                  <c:v>45529</c:v>
                </c:pt>
                <c:pt idx="46">
                  <c:v>45530</c:v>
                </c:pt>
                <c:pt idx="47">
                  <c:v>45531</c:v>
                </c:pt>
                <c:pt idx="48">
                  <c:v>45532</c:v>
                </c:pt>
                <c:pt idx="49">
                  <c:v>45533</c:v>
                </c:pt>
                <c:pt idx="50">
                  <c:v>45534</c:v>
                </c:pt>
                <c:pt idx="51">
                  <c:v>45535</c:v>
                </c:pt>
                <c:pt idx="52">
                  <c:v>45536</c:v>
                </c:pt>
              </c:numCache>
            </c:numRef>
          </c:cat>
          <c:val>
            <c:numRef>
              <c:f>Sheet1!$B$2:$B$54</c:f>
              <c:numCache>
                <c:formatCode>General</c:formatCode>
                <c:ptCount val="53"/>
                <c:pt idx="0">
                  <c:v>1</c:v>
                </c:pt>
                <c:pt idx="1">
                  <c:v>17</c:v>
                </c:pt>
                <c:pt idx="2">
                  <c:v>22</c:v>
                </c:pt>
                <c:pt idx="3">
                  <c:v>5</c:v>
                </c:pt>
                <c:pt idx="4">
                  <c:v>8</c:v>
                </c:pt>
                <c:pt idx="5">
                  <c:v>10</c:v>
                </c:pt>
                <c:pt idx="6">
                  <c:v>7</c:v>
                </c:pt>
                <c:pt idx="7">
                  <c:v>10</c:v>
                </c:pt>
                <c:pt idx="8">
                  <c:v>8</c:v>
                </c:pt>
                <c:pt idx="9">
                  <c:v>5</c:v>
                </c:pt>
                <c:pt idx="10">
                  <c:v>6</c:v>
                </c:pt>
                <c:pt idx="11">
                  <c:v>2</c:v>
                </c:pt>
                <c:pt idx="12">
                  <c:v>4</c:v>
                </c:pt>
                <c:pt idx="13">
                  <c:v>8</c:v>
                </c:pt>
                <c:pt idx="14">
                  <c:v>7</c:v>
                </c:pt>
                <c:pt idx="15">
                  <c:v>3</c:v>
                </c:pt>
                <c:pt idx="16">
                  <c:v>3</c:v>
                </c:pt>
                <c:pt idx="17">
                  <c:v>3</c:v>
                </c:pt>
                <c:pt idx="18">
                  <c:v>3</c:v>
                </c:pt>
                <c:pt idx="19">
                  <c:v>3</c:v>
                </c:pt>
                <c:pt idx="20">
                  <c:v>3</c:v>
                </c:pt>
                <c:pt idx="21">
                  <c:v>3</c:v>
                </c:pt>
                <c:pt idx="22">
                  <c:v>3</c:v>
                </c:pt>
                <c:pt idx="23">
                  <c:v>3</c:v>
                </c:pt>
                <c:pt idx="24">
                  <c:v>3</c:v>
                </c:pt>
                <c:pt idx="25">
                  <c:v>3</c:v>
                </c:pt>
                <c:pt idx="26">
                  <c:v>3</c:v>
                </c:pt>
                <c:pt idx="27">
                  <c:v>3</c:v>
                </c:pt>
                <c:pt idx="28">
                  <c:v>3</c:v>
                </c:pt>
                <c:pt idx="29">
                  <c:v>3</c:v>
                </c:pt>
                <c:pt idx="30">
                  <c:v>3</c:v>
                </c:pt>
                <c:pt idx="31">
                  <c:v>3</c:v>
                </c:pt>
                <c:pt idx="32">
                  <c:v>3</c:v>
                </c:pt>
                <c:pt idx="33">
                  <c:v>3</c:v>
                </c:pt>
                <c:pt idx="34">
                  <c:v>3</c:v>
                </c:pt>
                <c:pt idx="35">
                  <c:v>3</c:v>
                </c:pt>
                <c:pt idx="36">
                  <c:v>3</c:v>
                </c:pt>
                <c:pt idx="37">
                  <c:v>3</c:v>
                </c:pt>
                <c:pt idx="38">
                  <c:v>3</c:v>
                </c:pt>
                <c:pt idx="39">
                  <c:v>3</c:v>
                </c:pt>
                <c:pt idx="40">
                  <c:v>3</c:v>
                </c:pt>
                <c:pt idx="41">
                  <c:v>3</c:v>
                </c:pt>
                <c:pt idx="42">
                  <c:v>3</c:v>
                </c:pt>
                <c:pt idx="43">
                  <c:v>3</c:v>
                </c:pt>
                <c:pt idx="44">
                  <c:v>3</c:v>
                </c:pt>
                <c:pt idx="45">
                  <c:v>3</c:v>
                </c:pt>
                <c:pt idx="46">
                  <c:v>3</c:v>
                </c:pt>
                <c:pt idx="47">
                  <c:v>3</c:v>
                </c:pt>
                <c:pt idx="48">
                  <c:v>3</c:v>
                </c:pt>
                <c:pt idx="49">
                  <c:v>3</c:v>
                </c:pt>
                <c:pt idx="50">
                  <c:v>3</c:v>
                </c:pt>
                <c:pt idx="51">
                  <c:v>3</c:v>
                </c:pt>
                <c:pt idx="52">
                  <c:v>3</c:v>
                </c:pt>
              </c:numCache>
            </c:numRef>
          </c:val>
          <c:smooth val="0"/>
          <c:extLst>
            <c:ext xmlns:c16="http://schemas.microsoft.com/office/drawing/2014/chart" uri="{C3380CC4-5D6E-409C-BE32-E72D297353CC}">
              <c16:uniqueId val="{00000000-EE9B-5147-8BBF-6004E0A9BF6C}"/>
            </c:ext>
          </c:extLst>
        </c:ser>
        <c:dLbls>
          <c:showLegendKey val="0"/>
          <c:showVal val="0"/>
          <c:showCatName val="0"/>
          <c:showSerName val="0"/>
          <c:showPercent val="0"/>
          <c:showBubbleSize val="0"/>
        </c:dLbls>
        <c:marker val="1"/>
        <c:smooth val="0"/>
        <c:axId val="1887250991"/>
        <c:axId val="1829653599"/>
      </c:lineChart>
      <c:dateAx>
        <c:axId val="1887250991"/>
        <c:scaling>
          <c:orientation val="minMax"/>
        </c:scaling>
        <c:delete val="1"/>
        <c:axPos val="b"/>
        <c:numFmt formatCode="m/d/yy" sourceLinked="1"/>
        <c:majorTickMark val="none"/>
        <c:minorTickMark val="none"/>
        <c:tickLblPos val="nextTo"/>
        <c:crossAx val="1829653599"/>
        <c:crosses val="autoZero"/>
        <c:auto val="1"/>
        <c:lblOffset val="100"/>
        <c:baseTimeUnit val="days"/>
        <c:majorUnit val="7"/>
        <c:majorTimeUnit val="days"/>
      </c:dateAx>
      <c:valAx>
        <c:axId val="1829653599"/>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1887250991"/>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22225">
      <a:solidFill>
        <a:schemeClr val="accent1">
          <a:shade val="15000"/>
        </a:schemeClr>
      </a:solid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title>
      <c:tx>
        <c:rich>
          <a:bodyPr rot="0" spcFirstLastPara="1" vertOverflow="ellipsis" vert="horz" wrap="square" anchor="ctr" anchorCtr="1"/>
          <a:lstStyle/>
          <a:p>
            <a:pPr>
              <a:defRPr sz="1200" b="0" i="0" u="none" strike="noStrike" kern="1200" spc="0" baseline="0">
                <a:solidFill>
                  <a:schemeClr val="dk1"/>
                </a:solidFill>
                <a:latin typeface="+mn-lt"/>
                <a:ea typeface="+mn-ea"/>
                <a:cs typeface="+mn-cs"/>
              </a:defRPr>
            </a:pPr>
            <a:r>
              <a:rPr lang="en-US" sz="1200" dirty="0">
                <a:latin typeface="Open Sans" panose="020B0606030504020204" pitchFamily="34" charset="0"/>
                <a:ea typeface="Open Sans" panose="020B0606030504020204" pitchFamily="34" charset="0"/>
                <a:cs typeface="Open Sans" panose="020B0606030504020204" pitchFamily="34" charset="0"/>
              </a:rPr>
              <a:t>Queries</a:t>
            </a:r>
            <a:r>
              <a:rPr lang="en-US" sz="1200" baseline="0" dirty="0"/>
              <a:t> </a:t>
            </a:r>
            <a:r>
              <a:rPr lang="en-US" sz="1200" baseline="0" dirty="0">
                <a:latin typeface="Open Sans" panose="020B0606030504020204" pitchFamily="34" charset="0"/>
                <a:ea typeface="Open Sans" panose="020B0606030504020204" pitchFamily="34" charset="0"/>
                <a:cs typeface="Open Sans" panose="020B0606030504020204" pitchFamily="34" charset="0"/>
              </a:rPr>
              <a:t>per day</a:t>
            </a:r>
            <a:endParaRPr lang="en-US" sz="1200" dirty="0">
              <a:latin typeface="Open Sans" panose="020B0606030504020204" pitchFamily="34" charset="0"/>
              <a:ea typeface="Open Sans" panose="020B0606030504020204" pitchFamily="34" charset="0"/>
              <a:cs typeface="Open Sans" panose="020B0606030504020204" pitchFamily="34" charset="0"/>
            </a:endParaRPr>
          </a:p>
        </c:rich>
      </c:tx>
      <c:overlay val="0"/>
      <c:spPr>
        <a:noFill/>
        <a:ln>
          <a:noFill/>
        </a:ln>
        <a:effectLst/>
      </c:spPr>
      <c:txPr>
        <a:bodyPr rot="0" spcFirstLastPara="1" vertOverflow="ellipsis" vert="horz" wrap="square" anchor="ctr" anchorCtr="1"/>
        <a:lstStyle/>
        <a:p>
          <a:pPr>
            <a:defRPr sz="1200" b="0" i="0" u="none" strike="noStrike" kern="1200" spc="0" baseline="0">
              <a:solidFill>
                <a:schemeClr val="dk1"/>
              </a:solidFill>
              <a:latin typeface="+mn-lt"/>
              <a:ea typeface="+mn-ea"/>
              <a:cs typeface="+mn-cs"/>
            </a:defRPr>
          </a:pPr>
          <a:endParaRPr lang="en-US"/>
        </a:p>
      </c:txPr>
    </c:title>
    <c:autoTitleDeleted val="0"/>
    <c:plotArea>
      <c:layout/>
      <c:lineChart>
        <c:grouping val="standard"/>
        <c:varyColors val="0"/>
        <c:ser>
          <c:idx val="0"/>
          <c:order val="0"/>
          <c:tx>
            <c:strRef>
              <c:f>Sheet1!$B$1</c:f>
              <c:strCache>
                <c:ptCount val="1"/>
                <c:pt idx="0">
                  <c:v>query_count</c:v>
                </c:pt>
              </c:strCache>
            </c:strRef>
          </c:tx>
          <c:spPr>
            <a:ln w="28575" cap="rnd">
              <a:solidFill>
                <a:schemeClr val="dk1">
                  <a:tint val="88500"/>
                </a:schemeClr>
              </a:solidFill>
              <a:round/>
            </a:ln>
            <a:effectLst/>
          </c:spPr>
          <c:marker>
            <c:symbol val="circle"/>
            <c:size val="5"/>
            <c:spPr>
              <a:solidFill>
                <a:schemeClr val="dk1">
                  <a:tint val="88500"/>
                </a:schemeClr>
              </a:solidFill>
              <a:ln w="9525">
                <a:solidFill>
                  <a:schemeClr val="dk1">
                    <a:tint val="88500"/>
                  </a:schemeClr>
                </a:solidFill>
              </a:ln>
              <a:effectLst/>
            </c:spPr>
          </c:marker>
          <c:cat>
            <c:numRef>
              <c:f>Sheet1!$A$2:$A$94</c:f>
              <c:numCache>
                <c:formatCode>m/d/yy</c:formatCode>
                <c:ptCount val="93"/>
                <c:pt idx="0">
                  <c:v>45444</c:v>
                </c:pt>
                <c:pt idx="1">
                  <c:v>45445</c:v>
                </c:pt>
                <c:pt idx="2">
                  <c:v>45446</c:v>
                </c:pt>
                <c:pt idx="3">
                  <c:v>45447</c:v>
                </c:pt>
                <c:pt idx="4">
                  <c:v>45448</c:v>
                </c:pt>
                <c:pt idx="5">
                  <c:v>45449</c:v>
                </c:pt>
                <c:pt idx="6">
                  <c:v>45450</c:v>
                </c:pt>
                <c:pt idx="7">
                  <c:v>45451</c:v>
                </c:pt>
                <c:pt idx="8">
                  <c:v>45452</c:v>
                </c:pt>
                <c:pt idx="9">
                  <c:v>45453</c:v>
                </c:pt>
                <c:pt idx="10">
                  <c:v>45454</c:v>
                </c:pt>
                <c:pt idx="11">
                  <c:v>45455</c:v>
                </c:pt>
                <c:pt idx="12">
                  <c:v>45456</c:v>
                </c:pt>
                <c:pt idx="13">
                  <c:v>45457</c:v>
                </c:pt>
                <c:pt idx="14">
                  <c:v>45458</c:v>
                </c:pt>
                <c:pt idx="15">
                  <c:v>45459</c:v>
                </c:pt>
                <c:pt idx="16">
                  <c:v>45460</c:v>
                </c:pt>
                <c:pt idx="17">
                  <c:v>45461</c:v>
                </c:pt>
                <c:pt idx="18">
                  <c:v>45462</c:v>
                </c:pt>
                <c:pt idx="19">
                  <c:v>45463</c:v>
                </c:pt>
                <c:pt idx="20">
                  <c:v>45464</c:v>
                </c:pt>
                <c:pt idx="21">
                  <c:v>45465</c:v>
                </c:pt>
                <c:pt idx="22">
                  <c:v>45466</c:v>
                </c:pt>
                <c:pt idx="23">
                  <c:v>45467</c:v>
                </c:pt>
                <c:pt idx="24">
                  <c:v>45468</c:v>
                </c:pt>
                <c:pt idx="25">
                  <c:v>45469</c:v>
                </c:pt>
                <c:pt idx="26">
                  <c:v>45470</c:v>
                </c:pt>
                <c:pt idx="27">
                  <c:v>45471</c:v>
                </c:pt>
                <c:pt idx="28">
                  <c:v>45472</c:v>
                </c:pt>
                <c:pt idx="29">
                  <c:v>45473</c:v>
                </c:pt>
                <c:pt idx="30">
                  <c:v>45474</c:v>
                </c:pt>
                <c:pt idx="31">
                  <c:v>45475</c:v>
                </c:pt>
                <c:pt idx="32">
                  <c:v>45476</c:v>
                </c:pt>
                <c:pt idx="33">
                  <c:v>45477</c:v>
                </c:pt>
                <c:pt idx="34">
                  <c:v>45478</c:v>
                </c:pt>
                <c:pt idx="35">
                  <c:v>45479</c:v>
                </c:pt>
                <c:pt idx="36">
                  <c:v>45480</c:v>
                </c:pt>
                <c:pt idx="37">
                  <c:v>45481</c:v>
                </c:pt>
                <c:pt idx="38">
                  <c:v>45482</c:v>
                </c:pt>
                <c:pt idx="39">
                  <c:v>45483</c:v>
                </c:pt>
                <c:pt idx="40">
                  <c:v>45484</c:v>
                </c:pt>
                <c:pt idx="41">
                  <c:v>45485</c:v>
                </c:pt>
                <c:pt idx="42">
                  <c:v>45486</c:v>
                </c:pt>
                <c:pt idx="43">
                  <c:v>45487</c:v>
                </c:pt>
                <c:pt idx="44">
                  <c:v>45488</c:v>
                </c:pt>
                <c:pt idx="45">
                  <c:v>45489</c:v>
                </c:pt>
                <c:pt idx="46">
                  <c:v>45490</c:v>
                </c:pt>
                <c:pt idx="47">
                  <c:v>45491</c:v>
                </c:pt>
                <c:pt idx="48">
                  <c:v>45492</c:v>
                </c:pt>
                <c:pt idx="49">
                  <c:v>45493</c:v>
                </c:pt>
                <c:pt idx="50">
                  <c:v>45494</c:v>
                </c:pt>
                <c:pt idx="51">
                  <c:v>45495</c:v>
                </c:pt>
                <c:pt idx="52">
                  <c:v>45496</c:v>
                </c:pt>
                <c:pt idx="53">
                  <c:v>45497</c:v>
                </c:pt>
                <c:pt idx="54">
                  <c:v>45498</c:v>
                </c:pt>
                <c:pt idx="55">
                  <c:v>45499</c:v>
                </c:pt>
                <c:pt idx="56">
                  <c:v>45500</c:v>
                </c:pt>
                <c:pt idx="57">
                  <c:v>45501</c:v>
                </c:pt>
                <c:pt idx="58">
                  <c:v>45502</c:v>
                </c:pt>
                <c:pt idx="59">
                  <c:v>45503</c:v>
                </c:pt>
                <c:pt idx="60">
                  <c:v>45504</c:v>
                </c:pt>
                <c:pt idx="61">
                  <c:v>45505</c:v>
                </c:pt>
                <c:pt idx="62">
                  <c:v>45506</c:v>
                </c:pt>
                <c:pt idx="63">
                  <c:v>45507</c:v>
                </c:pt>
                <c:pt idx="64">
                  <c:v>45508</c:v>
                </c:pt>
                <c:pt idx="65">
                  <c:v>45509</c:v>
                </c:pt>
                <c:pt idx="66">
                  <c:v>45510</c:v>
                </c:pt>
                <c:pt idx="67">
                  <c:v>45511</c:v>
                </c:pt>
                <c:pt idx="68">
                  <c:v>45512</c:v>
                </c:pt>
                <c:pt idx="69">
                  <c:v>45513</c:v>
                </c:pt>
                <c:pt idx="70">
                  <c:v>45514</c:v>
                </c:pt>
                <c:pt idx="71">
                  <c:v>45515</c:v>
                </c:pt>
                <c:pt idx="72">
                  <c:v>45516</c:v>
                </c:pt>
                <c:pt idx="73">
                  <c:v>45517</c:v>
                </c:pt>
                <c:pt idx="74">
                  <c:v>45518</c:v>
                </c:pt>
                <c:pt idx="75">
                  <c:v>45519</c:v>
                </c:pt>
                <c:pt idx="76">
                  <c:v>45520</c:v>
                </c:pt>
                <c:pt idx="77">
                  <c:v>45521</c:v>
                </c:pt>
                <c:pt idx="78">
                  <c:v>45522</c:v>
                </c:pt>
                <c:pt idx="79">
                  <c:v>45523</c:v>
                </c:pt>
                <c:pt idx="80">
                  <c:v>45524</c:v>
                </c:pt>
                <c:pt idx="81">
                  <c:v>45525</c:v>
                </c:pt>
                <c:pt idx="82">
                  <c:v>45526</c:v>
                </c:pt>
                <c:pt idx="83">
                  <c:v>45527</c:v>
                </c:pt>
                <c:pt idx="84">
                  <c:v>45528</c:v>
                </c:pt>
                <c:pt idx="85">
                  <c:v>45529</c:v>
                </c:pt>
                <c:pt idx="86">
                  <c:v>45530</c:v>
                </c:pt>
                <c:pt idx="87">
                  <c:v>45531</c:v>
                </c:pt>
                <c:pt idx="88">
                  <c:v>45532</c:v>
                </c:pt>
                <c:pt idx="89">
                  <c:v>45533</c:v>
                </c:pt>
                <c:pt idx="90">
                  <c:v>45534</c:v>
                </c:pt>
                <c:pt idx="91">
                  <c:v>45535</c:v>
                </c:pt>
                <c:pt idx="92">
                  <c:v>45536</c:v>
                </c:pt>
              </c:numCache>
            </c:numRef>
          </c:cat>
          <c:val>
            <c:numRef>
              <c:f>Sheet1!$B$2:$B$94</c:f>
              <c:numCache>
                <c:formatCode>General</c:formatCode>
                <c:ptCount val="93"/>
                <c:pt idx="0">
                  <c:v>9</c:v>
                </c:pt>
                <c:pt idx="1">
                  <c:v>6</c:v>
                </c:pt>
                <c:pt idx="2">
                  <c:v>7</c:v>
                </c:pt>
                <c:pt idx="3">
                  <c:v>9</c:v>
                </c:pt>
                <c:pt idx="4">
                  <c:v>4</c:v>
                </c:pt>
                <c:pt idx="5">
                  <c:v>7</c:v>
                </c:pt>
                <c:pt idx="6">
                  <c:v>9</c:v>
                </c:pt>
                <c:pt idx="7">
                  <c:v>8</c:v>
                </c:pt>
                <c:pt idx="8">
                  <c:v>7</c:v>
                </c:pt>
                <c:pt idx="9">
                  <c:v>4</c:v>
                </c:pt>
                <c:pt idx="10">
                  <c:v>5</c:v>
                </c:pt>
                <c:pt idx="11">
                  <c:v>4</c:v>
                </c:pt>
                <c:pt idx="12">
                  <c:v>7</c:v>
                </c:pt>
                <c:pt idx="13">
                  <c:v>7</c:v>
                </c:pt>
                <c:pt idx="14">
                  <c:v>5</c:v>
                </c:pt>
                <c:pt idx="15">
                  <c:v>5</c:v>
                </c:pt>
                <c:pt idx="16">
                  <c:v>5</c:v>
                </c:pt>
                <c:pt idx="17">
                  <c:v>6</c:v>
                </c:pt>
                <c:pt idx="18">
                  <c:v>9</c:v>
                </c:pt>
                <c:pt idx="19">
                  <c:v>8</c:v>
                </c:pt>
                <c:pt idx="20">
                  <c:v>7</c:v>
                </c:pt>
                <c:pt idx="21">
                  <c:v>4</c:v>
                </c:pt>
                <c:pt idx="22">
                  <c:v>5</c:v>
                </c:pt>
                <c:pt idx="23">
                  <c:v>8</c:v>
                </c:pt>
                <c:pt idx="24">
                  <c:v>9</c:v>
                </c:pt>
                <c:pt idx="25">
                  <c:v>9</c:v>
                </c:pt>
                <c:pt idx="26">
                  <c:v>6</c:v>
                </c:pt>
                <c:pt idx="27">
                  <c:v>6</c:v>
                </c:pt>
                <c:pt idx="28">
                  <c:v>7</c:v>
                </c:pt>
                <c:pt idx="29">
                  <c:v>5</c:v>
                </c:pt>
                <c:pt idx="30">
                  <c:v>8</c:v>
                </c:pt>
                <c:pt idx="31">
                  <c:v>7</c:v>
                </c:pt>
                <c:pt idx="32">
                  <c:v>10</c:v>
                </c:pt>
                <c:pt idx="33">
                  <c:v>5</c:v>
                </c:pt>
                <c:pt idx="34">
                  <c:v>10</c:v>
                </c:pt>
                <c:pt idx="35">
                  <c:v>7</c:v>
                </c:pt>
                <c:pt idx="36">
                  <c:v>7</c:v>
                </c:pt>
                <c:pt idx="37">
                  <c:v>11</c:v>
                </c:pt>
                <c:pt idx="38">
                  <c:v>7</c:v>
                </c:pt>
                <c:pt idx="39">
                  <c:v>9</c:v>
                </c:pt>
                <c:pt idx="40">
                  <c:v>6</c:v>
                </c:pt>
                <c:pt idx="41">
                  <c:v>21</c:v>
                </c:pt>
                <c:pt idx="42">
                  <c:v>11</c:v>
                </c:pt>
                <c:pt idx="43">
                  <c:v>16</c:v>
                </c:pt>
                <c:pt idx="44">
                  <c:v>17</c:v>
                </c:pt>
                <c:pt idx="45">
                  <c:v>20</c:v>
                </c:pt>
                <c:pt idx="46">
                  <c:v>17</c:v>
                </c:pt>
                <c:pt idx="47">
                  <c:v>12</c:v>
                </c:pt>
                <c:pt idx="48">
                  <c:v>17</c:v>
                </c:pt>
                <c:pt idx="49">
                  <c:v>20</c:v>
                </c:pt>
                <c:pt idx="50">
                  <c:v>23</c:v>
                </c:pt>
                <c:pt idx="51">
                  <c:v>23</c:v>
                </c:pt>
                <c:pt idx="52">
                  <c:v>21</c:v>
                </c:pt>
                <c:pt idx="53">
                  <c:v>15</c:v>
                </c:pt>
                <c:pt idx="54">
                  <c:v>19</c:v>
                </c:pt>
                <c:pt idx="55">
                  <c:v>22</c:v>
                </c:pt>
                <c:pt idx="56">
                  <c:v>21</c:v>
                </c:pt>
                <c:pt idx="57">
                  <c:v>29</c:v>
                </c:pt>
                <c:pt idx="58">
                  <c:v>28</c:v>
                </c:pt>
                <c:pt idx="59">
                  <c:v>26</c:v>
                </c:pt>
                <c:pt idx="60">
                  <c:v>19</c:v>
                </c:pt>
                <c:pt idx="61">
                  <c:v>29</c:v>
                </c:pt>
                <c:pt idx="62">
                  <c:v>33</c:v>
                </c:pt>
                <c:pt idx="63">
                  <c:v>37</c:v>
                </c:pt>
                <c:pt idx="64">
                  <c:v>38</c:v>
                </c:pt>
                <c:pt idx="65">
                  <c:v>40</c:v>
                </c:pt>
                <c:pt idx="66">
                  <c:v>20</c:v>
                </c:pt>
                <c:pt idx="67">
                  <c:v>22</c:v>
                </c:pt>
                <c:pt idx="68">
                  <c:v>40</c:v>
                </c:pt>
                <c:pt idx="69">
                  <c:v>29</c:v>
                </c:pt>
                <c:pt idx="70">
                  <c:v>30</c:v>
                </c:pt>
                <c:pt idx="71">
                  <c:v>48</c:v>
                </c:pt>
                <c:pt idx="72">
                  <c:v>27</c:v>
                </c:pt>
                <c:pt idx="73">
                  <c:v>39</c:v>
                </c:pt>
                <c:pt idx="74">
                  <c:v>29</c:v>
                </c:pt>
                <c:pt idx="75">
                  <c:v>41</c:v>
                </c:pt>
                <c:pt idx="76">
                  <c:v>42</c:v>
                </c:pt>
                <c:pt idx="77">
                  <c:v>26</c:v>
                </c:pt>
                <c:pt idx="78">
                  <c:v>27</c:v>
                </c:pt>
                <c:pt idx="79">
                  <c:v>25</c:v>
                </c:pt>
                <c:pt idx="80">
                  <c:v>26</c:v>
                </c:pt>
                <c:pt idx="81">
                  <c:v>37</c:v>
                </c:pt>
                <c:pt idx="82">
                  <c:v>35</c:v>
                </c:pt>
                <c:pt idx="83">
                  <c:v>21</c:v>
                </c:pt>
                <c:pt idx="84">
                  <c:v>29</c:v>
                </c:pt>
                <c:pt idx="85">
                  <c:v>33</c:v>
                </c:pt>
                <c:pt idx="86">
                  <c:v>45</c:v>
                </c:pt>
                <c:pt idx="87">
                  <c:v>36</c:v>
                </c:pt>
                <c:pt idx="88">
                  <c:v>23</c:v>
                </c:pt>
                <c:pt idx="89">
                  <c:v>26</c:v>
                </c:pt>
                <c:pt idx="90">
                  <c:v>18</c:v>
                </c:pt>
                <c:pt idx="91">
                  <c:v>44</c:v>
                </c:pt>
                <c:pt idx="92">
                  <c:v>40</c:v>
                </c:pt>
              </c:numCache>
            </c:numRef>
          </c:val>
          <c:smooth val="0"/>
          <c:extLst>
            <c:ext xmlns:c16="http://schemas.microsoft.com/office/drawing/2014/chart" uri="{C3380CC4-5D6E-409C-BE32-E72D297353CC}">
              <c16:uniqueId val="{00000000-8CC4-0E42-8DB8-BF7BC7FE3A1D}"/>
            </c:ext>
          </c:extLst>
        </c:ser>
        <c:dLbls>
          <c:showLegendKey val="0"/>
          <c:showVal val="0"/>
          <c:showCatName val="0"/>
          <c:showSerName val="0"/>
          <c:showPercent val="0"/>
          <c:showBubbleSize val="0"/>
        </c:dLbls>
        <c:marker val="1"/>
        <c:smooth val="0"/>
        <c:axId val="1438291119"/>
        <c:axId val="1591057823"/>
      </c:lineChart>
      <c:dateAx>
        <c:axId val="1438291119"/>
        <c:scaling>
          <c:orientation val="minMax"/>
        </c:scaling>
        <c:delete val="0"/>
        <c:axPos val="b"/>
        <c:numFmt formatCode="m/d/yy"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dk1"/>
                </a:solidFill>
                <a:latin typeface="Open Sans" panose="020B0606030504020204" pitchFamily="34" charset="0"/>
                <a:ea typeface="Open Sans" panose="020B0606030504020204" pitchFamily="34" charset="0"/>
                <a:cs typeface="Open Sans" panose="020B0606030504020204" pitchFamily="34" charset="0"/>
              </a:defRPr>
            </a:pPr>
            <a:endParaRPr lang="en-US"/>
          </a:p>
        </c:txPr>
        <c:crossAx val="1591057823"/>
        <c:crosses val="autoZero"/>
        <c:auto val="1"/>
        <c:lblOffset val="100"/>
        <c:baseTimeUnit val="days"/>
      </c:dateAx>
      <c:valAx>
        <c:axId val="1591057823"/>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dk1"/>
                </a:solidFill>
                <a:latin typeface="+mn-lt"/>
                <a:ea typeface="+mn-ea"/>
                <a:cs typeface="+mn-cs"/>
              </a:defRPr>
            </a:pPr>
            <a:endParaRPr lang="en-US"/>
          </a:p>
        </c:txPr>
        <c:crossAx val="1438291119"/>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w="25400" cap="flat" cmpd="sng" algn="ctr">
      <a:solidFill>
        <a:schemeClr val="dk1"/>
      </a:solidFill>
      <a:prstDash val="solid"/>
    </a:ln>
    <a:effectLst/>
  </c:spPr>
  <c:txPr>
    <a:bodyPr/>
    <a:lstStyle/>
    <a:p>
      <a:pPr>
        <a:defRPr>
          <a:solidFill>
            <a:schemeClr val="dk1"/>
          </a:solidFill>
          <a:latin typeface="+mn-lt"/>
          <a:ea typeface="+mn-ea"/>
          <a:cs typeface="+mn-cs"/>
        </a:defRPr>
      </a:pPr>
      <a:endParaRPr lang="en-US"/>
    </a:p>
  </c:txPr>
  <c:externalData r:id="rId3">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1"/>
    <c:plotArea>
      <c:layout/>
      <c:lineChart>
        <c:grouping val="standard"/>
        <c:varyColors val="0"/>
        <c:ser>
          <c:idx val="0"/>
          <c:order val="0"/>
          <c:tx>
            <c:strRef>
              <c:f>Sheet1!$B$1</c:f>
              <c:strCache>
                <c:ptCount val="1"/>
                <c:pt idx="0">
                  <c:v>queries per day</c:v>
                </c:pt>
              </c:strCache>
            </c:strRef>
          </c:tx>
          <c:spPr>
            <a:ln w="28575" cap="rnd">
              <a:solidFill>
                <a:schemeClr val="dk1">
                  <a:tint val="88500"/>
                </a:schemeClr>
              </a:solidFill>
              <a:round/>
            </a:ln>
            <a:effectLst/>
          </c:spPr>
          <c:marker>
            <c:symbol val="circle"/>
            <c:size val="5"/>
            <c:spPr>
              <a:solidFill>
                <a:schemeClr val="dk1">
                  <a:tint val="88500"/>
                </a:schemeClr>
              </a:solidFill>
              <a:ln w="28575">
                <a:solidFill>
                  <a:schemeClr val="dk1">
                    <a:tint val="88500"/>
                  </a:schemeClr>
                </a:solidFill>
              </a:ln>
              <a:effectLst/>
            </c:spPr>
          </c:marker>
          <c:cat>
            <c:numRef>
              <c:f>Sheet1!$A$2:$A$94</c:f>
              <c:numCache>
                <c:formatCode>m/d/yy</c:formatCode>
                <c:ptCount val="93"/>
                <c:pt idx="0">
                  <c:v>45444</c:v>
                </c:pt>
                <c:pt idx="1">
                  <c:v>45445</c:v>
                </c:pt>
                <c:pt idx="2">
                  <c:v>45446</c:v>
                </c:pt>
                <c:pt idx="3">
                  <c:v>45447</c:v>
                </c:pt>
                <c:pt idx="4">
                  <c:v>45448</c:v>
                </c:pt>
                <c:pt idx="5">
                  <c:v>45449</c:v>
                </c:pt>
                <c:pt idx="6">
                  <c:v>45450</c:v>
                </c:pt>
                <c:pt idx="7">
                  <c:v>45451</c:v>
                </c:pt>
                <c:pt idx="8">
                  <c:v>45452</c:v>
                </c:pt>
                <c:pt idx="9">
                  <c:v>45453</c:v>
                </c:pt>
                <c:pt idx="10">
                  <c:v>45454</c:v>
                </c:pt>
                <c:pt idx="11">
                  <c:v>45455</c:v>
                </c:pt>
                <c:pt idx="12">
                  <c:v>45456</c:v>
                </c:pt>
                <c:pt idx="13">
                  <c:v>45457</c:v>
                </c:pt>
                <c:pt idx="14">
                  <c:v>45458</c:v>
                </c:pt>
                <c:pt idx="15">
                  <c:v>45459</c:v>
                </c:pt>
                <c:pt idx="16">
                  <c:v>45460</c:v>
                </c:pt>
                <c:pt idx="17">
                  <c:v>45461</c:v>
                </c:pt>
                <c:pt idx="18">
                  <c:v>45462</c:v>
                </c:pt>
                <c:pt idx="19">
                  <c:v>45463</c:v>
                </c:pt>
                <c:pt idx="20">
                  <c:v>45464</c:v>
                </c:pt>
                <c:pt idx="21">
                  <c:v>45465</c:v>
                </c:pt>
                <c:pt idx="22">
                  <c:v>45466</c:v>
                </c:pt>
                <c:pt idx="23">
                  <c:v>45467</c:v>
                </c:pt>
                <c:pt idx="24">
                  <c:v>45468</c:v>
                </c:pt>
                <c:pt idx="25">
                  <c:v>45469</c:v>
                </c:pt>
                <c:pt idx="26">
                  <c:v>45470</c:v>
                </c:pt>
                <c:pt idx="27">
                  <c:v>45471</c:v>
                </c:pt>
                <c:pt idx="28">
                  <c:v>45472</c:v>
                </c:pt>
                <c:pt idx="29">
                  <c:v>45473</c:v>
                </c:pt>
                <c:pt idx="30">
                  <c:v>45474</c:v>
                </c:pt>
                <c:pt idx="31">
                  <c:v>45475</c:v>
                </c:pt>
                <c:pt idx="32">
                  <c:v>45476</c:v>
                </c:pt>
                <c:pt idx="33">
                  <c:v>45477</c:v>
                </c:pt>
                <c:pt idx="34">
                  <c:v>45478</c:v>
                </c:pt>
                <c:pt idx="35">
                  <c:v>45479</c:v>
                </c:pt>
                <c:pt idx="36">
                  <c:v>45480</c:v>
                </c:pt>
                <c:pt idx="37">
                  <c:v>45481</c:v>
                </c:pt>
                <c:pt idx="38">
                  <c:v>45482</c:v>
                </c:pt>
                <c:pt idx="39">
                  <c:v>45483</c:v>
                </c:pt>
                <c:pt idx="40">
                  <c:v>45484</c:v>
                </c:pt>
                <c:pt idx="41">
                  <c:v>45485</c:v>
                </c:pt>
                <c:pt idx="42">
                  <c:v>45486</c:v>
                </c:pt>
                <c:pt idx="43">
                  <c:v>45487</c:v>
                </c:pt>
                <c:pt idx="44">
                  <c:v>45488</c:v>
                </c:pt>
                <c:pt idx="45">
                  <c:v>45489</c:v>
                </c:pt>
                <c:pt idx="46">
                  <c:v>45490</c:v>
                </c:pt>
                <c:pt idx="47">
                  <c:v>45491</c:v>
                </c:pt>
                <c:pt idx="48">
                  <c:v>45492</c:v>
                </c:pt>
                <c:pt idx="49">
                  <c:v>45493</c:v>
                </c:pt>
                <c:pt idx="50">
                  <c:v>45494</c:v>
                </c:pt>
                <c:pt idx="51">
                  <c:v>45495</c:v>
                </c:pt>
                <c:pt idx="52">
                  <c:v>45496</c:v>
                </c:pt>
                <c:pt idx="53">
                  <c:v>45497</c:v>
                </c:pt>
                <c:pt idx="54">
                  <c:v>45498</c:v>
                </c:pt>
                <c:pt idx="55">
                  <c:v>45499</c:v>
                </c:pt>
                <c:pt idx="56">
                  <c:v>45500</c:v>
                </c:pt>
                <c:pt idx="57">
                  <c:v>45501</c:v>
                </c:pt>
                <c:pt idx="58">
                  <c:v>45502</c:v>
                </c:pt>
                <c:pt idx="59">
                  <c:v>45503</c:v>
                </c:pt>
                <c:pt idx="60">
                  <c:v>45504</c:v>
                </c:pt>
                <c:pt idx="61">
                  <c:v>45505</c:v>
                </c:pt>
                <c:pt idx="62">
                  <c:v>45506</c:v>
                </c:pt>
                <c:pt idx="63">
                  <c:v>45507</c:v>
                </c:pt>
                <c:pt idx="64">
                  <c:v>45508</c:v>
                </c:pt>
                <c:pt idx="65">
                  <c:v>45509</c:v>
                </c:pt>
                <c:pt idx="66">
                  <c:v>45510</c:v>
                </c:pt>
                <c:pt idx="67">
                  <c:v>45511</c:v>
                </c:pt>
                <c:pt idx="68">
                  <c:v>45512</c:v>
                </c:pt>
                <c:pt idx="69">
                  <c:v>45513</c:v>
                </c:pt>
                <c:pt idx="70">
                  <c:v>45514</c:v>
                </c:pt>
                <c:pt idx="71">
                  <c:v>45515</c:v>
                </c:pt>
                <c:pt idx="72">
                  <c:v>45516</c:v>
                </c:pt>
                <c:pt idx="73">
                  <c:v>45517</c:v>
                </c:pt>
                <c:pt idx="74">
                  <c:v>45518</c:v>
                </c:pt>
                <c:pt idx="75">
                  <c:v>45519</c:v>
                </c:pt>
                <c:pt idx="76">
                  <c:v>45520</c:v>
                </c:pt>
                <c:pt idx="77">
                  <c:v>45521</c:v>
                </c:pt>
                <c:pt idx="78">
                  <c:v>45522</c:v>
                </c:pt>
                <c:pt idx="79">
                  <c:v>45523</c:v>
                </c:pt>
                <c:pt idx="80">
                  <c:v>45524</c:v>
                </c:pt>
                <c:pt idx="81">
                  <c:v>45525</c:v>
                </c:pt>
                <c:pt idx="82">
                  <c:v>45526</c:v>
                </c:pt>
                <c:pt idx="83">
                  <c:v>45527</c:v>
                </c:pt>
                <c:pt idx="84">
                  <c:v>45528</c:v>
                </c:pt>
                <c:pt idx="85">
                  <c:v>45529</c:v>
                </c:pt>
                <c:pt idx="86">
                  <c:v>45530</c:v>
                </c:pt>
                <c:pt idx="87">
                  <c:v>45531</c:v>
                </c:pt>
                <c:pt idx="88">
                  <c:v>45532</c:v>
                </c:pt>
                <c:pt idx="89">
                  <c:v>45533</c:v>
                </c:pt>
                <c:pt idx="90">
                  <c:v>45534</c:v>
                </c:pt>
                <c:pt idx="91">
                  <c:v>45535</c:v>
                </c:pt>
                <c:pt idx="92">
                  <c:v>45536</c:v>
                </c:pt>
              </c:numCache>
            </c:numRef>
          </c:cat>
          <c:val>
            <c:numRef>
              <c:f>Sheet1!$B$2:$B$94</c:f>
              <c:numCache>
                <c:formatCode>General</c:formatCode>
                <c:ptCount val="93"/>
                <c:pt idx="36">
                  <c:v>10</c:v>
                </c:pt>
                <c:pt idx="37">
                  <c:v>3</c:v>
                </c:pt>
                <c:pt idx="38">
                  <c:v>6</c:v>
                </c:pt>
                <c:pt idx="39">
                  <c:v>7</c:v>
                </c:pt>
                <c:pt idx="40">
                  <c:v>3</c:v>
                </c:pt>
              </c:numCache>
            </c:numRef>
          </c:val>
          <c:smooth val="0"/>
          <c:extLst>
            <c:ext xmlns:c16="http://schemas.microsoft.com/office/drawing/2014/chart" uri="{C3380CC4-5D6E-409C-BE32-E72D297353CC}">
              <c16:uniqueId val="{00000000-3E21-7548-B3C8-ED2C0F33BF97}"/>
            </c:ext>
          </c:extLst>
        </c:ser>
        <c:dLbls>
          <c:showLegendKey val="0"/>
          <c:showVal val="0"/>
          <c:showCatName val="0"/>
          <c:showSerName val="0"/>
          <c:showPercent val="0"/>
          <c:showBubbleSize val="0"/>
        </c:dLbls>
        <c:marker val="1"/>
        <c:smooth val="0"/>
        <c:axId val="1641357199"/>
        <c:axId val="1643420383"/>
      </c:lineChart>
      <c:dateAx>
        <c:axId val="1641357199"/>
        <c:scaling>
          <c:orientation val="minMax"/>
        </c:scaling>
        <c:delete val="1"/>
        <c:axPos val="b"/>
        <c:numFmt formatCode="m/d/yy" sourceLinked="1"/>
        <c:majorTickMark val="none"/>
        <c:minorTickMark val="none"/>
        <c:tickLblPos val="nextTo"/>
        <c:crossAx val="1643420383"/>
        <c:crosses val="autoZero"/>
        <c:auto val="1"/>
        <c:lblOffset val="100"/>
        <c:baseTimeUnit val="days"/>
      </c:dateAx>
      <c:valAx>
        <c:axId val="1643420383"/>
        <c:scaling>
          <c:orientation val="minMax"/>
        </c:scaling>
        <c:delete val="1"/>
        <c:axPos val="l"/>
        <c:majorGridlines>
          <c:spPr>
            <a:ln w="28575" cap="flat" cmpd="sng" algn="ctr">
              <a:solidFill>
                <a:schemeClr val="tx1">
                  <a:lumMod val="15000"/>
                  <a:lumOff val="85000"/>
                </a:schemeClr>
              </a:solidFill>
              <a:round/>
            </a:ln>
            <a:effectLst/>
          </c:spPr>
        </c:majorGridlines>
        <c:numFmt formatCode="General" sourceLinked="1"/>
        <c:majorTickMark val="none"/>
        <c:minorTickMark val="none"/>
        <c:tickLblPos val="nextTo"/>
        <c:crossAx val="1641357199"/>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22225">
      <a:solidFill>
        <a:schemeClr val="bg2"/>
      </a:solidFill>
    </a:ln>
    <a:effectLst/>
  </c:spPr>
  <c:txPr>
    <a:bodyPr/>
    <a:lstStyle/>
    <a:p>
      <a:pPr>
        <a:defRPr/>
      </a:pPr>
      <a:endParaRPr lang="en-US"/>
    </a:p>
  </c:txPr>
  <c:externalData r:id="rId3">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1"/>
    <c:plotArea>
      <c:layout/>
      <c:lineChart>
        <c:grouping val="standard"/>
        <c:varyColors val="0"/>
        <c:ser>
          <c:idx val="0"/>
          <c:order val="0"/>
          <c:tx>
            <c:strRef>
              <c:f>Sheet1!$B$1</c:f>
              <c:strCache>
                <c:ptCount val="1"/>
                <c:pt idx="0">
                  <c:v>Queries per day</c:v>
                </c:pt>
              </c:strCache>
            </c:strRef>
          </c:tx>
          <c:spPr>
            <a:ln w="28575" cap="rnd">
              <a:solidFill>
                <a:schemeClr val="dk1">
                  <a:tint val="88500"/>
                </a:schemeClr>
              </a:solidFill>
              <a:round/>
            </a:ln>
            <a:effectLst/>
          </c:spPr>
          <c:marker>
            <c:symbol val="circle"/>
            <c:size val="5"/>
            <c:spPr>
              <a:solidFill>
                <a:schemeClr val="dk1">
                  <a:tint val="88500"/>
                </a:schemeClr>
              </a:solidFill>
              <a:ln w="9525">
                <a:solidFill>
                  <a:schemeClr val="dk1">
                    <a:tint val="88500"/>
                  </a:schemeClr>
                </a:solidFill>
              </a:ln>
              <a:effectLst/>
            </c:spPr>
          </c:marker>
          <c:cat>
            <c:numRef>
              <c:f>Sheet1!$A$2:$A$26</c:f>
              <c:numCache>
                <c:formatCode>m/d/yy</c:formatCode>
                <c:ptCount val="25"/>
                <c:pt idx="0">
                  <c:v>45510</c:v>
                </c:pt>
                <c:pt idx="1">
                  <c:v>45511</c:v>
                </c:pt>
                <c:pt idx="2">
                  <c:v>45512</c:v>
                </c:pt>
                <c:pt idx="3">
                  <c:v>45513</c:v>
                </c:pt>
                <c:pt idx="4">
                  <c:v>45514</c:v>
                </c:pt>
                <c:pt idx="5">
                  <c:v>45515</c:v>
                </c:pt>
                <c:pt idx="6">
                  <c:v>45516</c:v>
                </c:pt>
                <c:pt idx="7">
                  <c:v>45517</c:v>
                </c:pt>
                <c:pt idx="8">
                  <c:v>45518</c:v>
                </c:pt>
                <c:pt idx="9">
                  <c:v>45519</c:v>
                </c:pt>
                <c:pt idx="10">
                  <c:v>45520</c:v>
                </c:pt>
                <c:pt idx="11">
                  <c:v>45521</c:v>
                </c:pt>
                <c:pt idx="12">
                  <c:v>45522</c:v>
                </c:pt>
                <c:pt idx="13">
                  <c:v>45523</c:v>
                </c:pt>
                <c:pt idx="14">
                  <c:v>45524</c:v>
                </c:pt>
                <c:pt idx="15">
                  <c:v>45525</c:v>
                </c:pt>
                <c:pt idx="16">
                  <c:v>45526</c:v>
                </c:pt>
                <c:pt idx="17">
                  <c:v>45527</c:v>
                </c:pt>
                <c:pt idx="18">
                  <c:v>45528</c:v>
                </c:pt>
                <c:pt idx="19">
                  <c:v>45529</c:v>
                </c:pt>
                <c:pt idx="20">
                  <c:v>45530</c:v>
                </c:pt>
                <c:pt idx="21">
                  <c:v>45531</c:v>
                </c:pt>
                <c:pt idx="22">
                  <c:v>45532</c:v>
                </c:pt>
                <c:pt idx="23">
                  <c:v>45533</c:v>
                </c:pt>
                <c:pt idx="24">
                  <c:v>45534</c:v>
                </c:pt>
              </c:numCache>
            </c:numRef>
          </c:cat>
          <c:val>
            <c:numRef>
              <c:f>Sheet1!$B$2:$B$26</c:f>
              <c:numCache>
                <c:formatCode>General</c:formatCode>
                <c:ptCount val="25"/>
                <c:pt idx="0">
                  <c:v>5</c:v>
                </c:pt>
                <c:pt idx="1">
                  <c:v>3</c:v>
                </c:pt>
                <c:pt idx="2">
                  <c:v>13</c:v>
                </c:pt>
                <c:pt idx="3">
                  <c:v>3</c:v>
                </c:pt>
                <c:pt idx="4">
                  <c:v>2</c:v>
                </c:pt>
                <c:pt idx="5">
                  <c:v>2</c:v>
                </c:pt>
                <c:pt idx="6">
                  <c:v>3</c:v>
                </c:pt>
                <c:pt idx="7">
                  <c:v>8</c:v>
                </c:pt>
                <c:pt idx="8">
                  <c:v>1</c:v>
                </c:pt>
                <c:pt idx="9">
                  <c:v>1</c:v>
                </c:pt>
                <c:pt idx="10">
                  <c:v>1</c:v>
                </c:pt>
                <c:pt idx="11">
                  <c:v>1</c:v>
                </c:pt>
                <c:pt idx="12">
                  <c:v>1</c:v>
                </c:pt>
                <c:pt idx="13">
                  <c:v>1</c:v>
                </c:pt>
                <c:pt idx="14">
                  <c:v>1</c:v>
                </c:pt>
                <c:pt idx="15">
                  <c:v>1</c:v>
                </c:pt>
                <c:pt idx="16">
                  <c:v>1</c:v>
                </c:pt>
                <c:pt idx="17">
                  <c:v>1</c:v>
                </c:pt>
                <c:pt idx="18">
                  <c:v>1</c:v>
                </c:pt>
                <c:pt idx="19">
                  <c:v>1</c:v>
                </c:pt>
                <c:pt idx="20">
                  <c:v>1</c:v>
                </c:pt>
                <c:pt idx="21">
                  <c:v>1</c:v>
                </c:pt>
                <c:pt idx="22">
                  <c:v>1</c:v>
                </c:pt>
                <c:pt idx="23">
                  <c:v>1</c:v>
                </c:pt>
                <c:pt idx="24">
                  <c:v>1</c:v>
                </c:pt>
              </c:numCache>
            </c:numRef>
          </c:val>
          <c:smooth val="0"/>
          <c:extLst>
            <c:ext xmlns:c16="http://schemas.microsoft.com/office/drawing/2014/chart" uri="{C3380CC4-5D6E-409C-BE32-E72D297353CC}">
              <c16:uniqueId val="{00000000-5FE2-0F4C-A8DE-EBAC2F594371}"/>
            </c:ext>
          </c:extLst>
        </c:ser>
        <c:dLbls>
          <c:showLegendKey val="0"/>
          <c:showVal val="0"/>
          <c:showCatName val="0"/>
          <c:showSerName val="0"/>
          <c:showPercent val="0"/>
          <c:showBubbleSize val="0"/>
        </c:dLbls>
        <c:marker val="1"/>
        <c:smooth val="0"/>
        <c:axId val="1659225295"/>
        <c:axId val="1659227007"/>
      </c:lineChart>
      <c:dateAx>
        <c:axId val="1659225295"/>
        <c:scaling>
          <c:orientation val="minMax"/>
        </c:scaling>
        <c:delete val="1"/>
        <c:axPos val="b"/>
        <c:numFmt formatCode="m/d/yy" sourceLinked="1"/>
        <c:majorTickMark val="none"/>
        <c:minorTickMark val="none"/>
        <c:tickLblPos val="nextTo"/>
        <c:crossAx val="1659227007"/>
        <c:crosses val="autoZero"/>
        <c:auto val="1"/>
        <c:lblOffset val="100"/>
        <c:baseTimeUnit val="days"/>
        <c:majorUnit val="7"/>
        <c:majorTimeUnit val="days"/>
      </c:dateAx>
      <c:valAx>
        <c:axId val="1659227007"/>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1659225295"/>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22225">
      <a:solidFill>
        <a:schemeClr val="accent1">
          <a:shade val="15000"/>
        </a:schemeClr>
      </a:solidFill>
    </a:ln>
    <a:effectLst/>
  </c:spPr>
  <c:txPr>
    <a:bodyPr/>
    <a:lstStyle/>
    <a:p>
      <a:pPr>
        <a:defRPr/>
      </a:pPr>
      <a:endParaRPr lang="en-US"/>
    </a:p>
  </c:txPr>
  <c:externalData r:id="rId3">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1"/>
    <c:plotArea>
      <c:layout/>
      <c:lineChart>
        <c:grouping val="standard"/>
        <c:varyColors val="0"/>
        <c:ser>
          <c:idx val="0"/>
          <c:order val="0"/>
          <c:tx>
            <c:strRef>
              <c:f>Sheet1!$B$1</c:f>
              <c:strCache>
                <c:ptCount val="1"/>
                <c:pt idx="0">
                  <c:v>Queries per day</c:v>
                </c:pt>
              </c:strCache>
            </c:strRef>
          </c:tx>
          <c:spPr>
            <a:ln w="28575" cap="rnd">
              <a:solidFill>
                <a:schemeClr val="dk1">
                  <a:tint val="88500"/>
                </a:schemeClr>
              </a:solidFill>
              <a:round/>
            </a:ln>
            <a:effectLst/>
          </c:spPr>
          <c:marker>
            <c:symbol val="circle"/>
            <c:size val="5"/>
            <c:spPr>
              <a:solidFill>
                <a:schemeClr val="dk1">
                  <a:tint val="88500"/>
                </a:schemeClr>
              </a:solidFill>
              <a:ln w="9525">
                <a:solidFill>
                  <a:schemeClr val="dk1">
                    <a:tint val="88500"/>
                  </a:schemeClr>
                </a:solidFill>
              </a:ln>
              <a:effectLst/>
            </c:spPr>
          </c:marker>
          <c:cat>
            <c:numRef>
              <c:f>Sheet1!$A$2:$A$95</c:f>
              <c:numCache>
                <c:formatCode>m/d/yy</c:formatCode>
                <c:ptCount val="94"/>
                <c:pt idx="0">
                  <c:v>45444</c:v>
                </c:pt>
                <c:pt idx="1">
                  <c:v>45445</c:v>
                </c:pt>
                <c:pt idx="2">
                  <c:v>45446</c:v>
                </c:pt>
                <c:pt idx="3">
                  <c:v>45447</c:v>
                </c:pt>
                <c:pt idx="4">
                  <c:v>45448</c:v>
                </c:pt>
                <c:pt idx="5">
                  <c:v>45449</c:v>
                </c:pt>
                <c:pt idx="6">
                  <c:v>45450</c:v>
                </c:pt>
                <c:pt idx="7">
                  <c:v>45451</c:v>
                </c:pt>
                <c:pt idx="8">
                  <c:v>45452</c:v>
                </c:pt>
                <c:pt idx="9">
                  <c:v>45453</c:v>
                </c:pt>
                <c:pt idx="10">
                  <c:v>45454</c:v>
                </c:pt>
                <c:pt idx="11">
                  <c:v>45455</c:v>
                </c:pt>
                <c:pt idx="12">
                  <c:v>45456</c:v>
                </c:pt>
                <c:pt idx="13">
                  <c:v>45457</c:v>
                </c:pt>
                <c:pt idx="14">
                  <c:v>45458</c:v>
                </c:pt>
                <c:pt idx="15">
                  <c:v>45459</c:v>
                </c:pt>
                <c:pt idx="16">
                  <c:v>45460</c:v>
                </c:pt>
                <c:pt idx="17">
                  <c:v>45461</c:v>
                </c:pt>
                <c:pt idx="18">
                  <c:v>45462</c:v>
                </c:pt>
                <c:pt idx="19">
                  <c:v>45463</c:v>
                </c:pt>
                <c:pt idx="20">
                  <c:v>45464</c:v>
                </c:pt>
                <c:pt idx="21">
                  <c:v>45465</c:v>
                </c:pt>
                <c:pt idx="22">
                  <c:v>45466</c:v>
                </c:pt>
                <c:pt idx="23">
                  <c:v>45467</c:v>
                </c:pt>
                <c:pt idx="24">
                  <c:v>45468</c:v>
                </c:pt>
                <c:pt idx="25">
                  <c:v>45469</c:v>
                </c:pt>
                <c:pt idx="26">
                  <c:v>45470</c:v>
                </c:pt>
                <c:pt idx="27">
                  <c:v>45471</c:v>
                </c:pt>
                <c:pt idx="28">
                  <c:v>45472</c:v>
                </c:pt>
                <c:pt idx="29">
                  <c:v>45473</c:v>
                </c:pt>
                <c:pt idx="30">
                  <c:v>45474</c:v>
                </c:pt>
                <c:pt idx="31">
                  <c:v>45475</c:v>
                </c:pt>
                <c:pt idx="32">
                  <c:v>45476</c:v>
                </c:pt>
                <c:pt idx="33">
                  <c:v>45477</c:v>
                </c:pt>
                <c:pt idx="34">
                  <c:v>45478</c:v>
                </c:pt>
                <c:pt idx="35">
                  <c:v>45479</c:v>
                </c:pt>
                <c:pt idx="36">
                  <c:v>45480</c:v>
                </c:pt>
                <c:pt idx="37">
                  <c:v>45481</c:v>
                </c:pt>
                <c:pt idx="38">
                  <c:v>45482</c:v>
                </c:pt>
                <c:pt idx="39">
                  <c:v>45483</c:v>
                </c:pt>
                <c:pt idx="40">
                  <c:v>45484</c:v>
                </c:pt>
                <c:pt idx="41">
                  <c:v>45485</c:v>
                </c:pt>
                <c:pt idx="42">
                  <c:v>45486</c:v>
                </c:pt>
                <c:pt idx="43">
                  <c:v>45487</c:v>
                </c:pt>
                <c:pt idx="44">
                  <c:v>45488</c:v>
                </c:pt>
                <c:pt idx="45">
                  <c:v>45489</c:v>
                </c:pt>
                <c:pt idx="46">
                  <c:v>45490</c:v>
                </c:pt>
                <c:pt idx="47">
                  <c:v>45491</c:v>
                </c:pt>
                <c:pt idx="48">
                  <c:v>45492</c:v>
                </c:pt>
                <c:pt idx="49">
                  <c:v>45493</c:v>
                </c:pt>
                <c:pt idx="50">
                  <c:v>45494</c:v>
                </c:pt>
                <c:pt idx="51">
                  <c:v>45495</c:v>
                </c:pt>
                <c:pt idx="52">
                  <c:v>45496</c:v>
                </c:pt>
                <c:pt idx="53">
                  <c:v>45497</c:v>
                </c:pt>
                <c:pt idx="54">
                  <c:v>45498</c:v>
                </c:pt>
                <c:pt idx="55">
                  <c:v>45499</c:v>
                </c:pt>
                <c:pt idx="56">
                  <c:v>45500</c:v>
                </c:pt>
                <c:pt idx="57">
                  <c:v>45501</c:v>
                </c:pt>
                <c:pt idx="58">
                  <c:v>45502</c:v>
                </c:pt>
                <c:pt idx="59">
                  <c:v>45503</c:v>
                </c:pt>
                <c:pt idx="60">
                  <c:v>45504</c:v>
                </c:pt>
                <c:pt idx="61">
                  <c:v>45505</c:v>
                </c:pt>
                <c:pt idx="62">
                  <c:v>45506</c:v>
                </c:pt>
                <c:pt idx="63">
                  <c:v>45507</c:v>
                </c:pt>
                <c:pt idx="64">
                  <c:v>45508</c:v>
                </c:pt>
                <c:pt idx="65">
                  <c:v>45509</c:v>
                </c:pt>
                <c:pt idx="66">
                  <c:v>45510</c:v>
                </c:pt>
                <c:pt idx="67">
                  <c:v>45511</c:v>
                </c:pt>
                <c:pt idx="68">
                  <c:v>45512</c:v>
                </c:pt>
                <c:pt idx="69">
                  <c:v>45513</c:v>
                </c:pt>
                <c:pt idx="70">
                  <c:v>45514</c:v>
                </c:pt>
                <c:pt idx="71">
                  <c:v>45515</c:v>
                </c:pt>
                <c:pt idx="72">
                  <c:v>45516</c:v>
                </c:pt>
                <c:pt idx="73">
                  <c:v>45517</c:v>
                </c:pt>
                <c:pt idx="74">
                  <c:v>45518</c:v>
                </c:pt>
                <c:pt idx="75">
                  <c:v>45519</c:v>
                </c:pt>
                <c:pt idx="76">
                  <c:v>45520</c:v>
                </c:pt>
                <c:pt idx="77">
                  <c:v>45521</c:v>
                </c:pt>
                <c:pt idx="78">
                  <c:v>45522</c:v>
                </c:pt>
                <c:pt idx="79">
                  <c:v>45523</c:v>
                </c:pt>
                <c:pt idx="80">
                  <c:v>45524</c:v>
                </c:pt>
                <c:pt idx="81">
                  <c:v>45525</c:v>
                </c:pt>
                <c:pt idx="82">
                  <c:v>45526</c:v>
                </c:pt>
                <c:pt idx="83">
                  <c:v>45527</c:v>
                </c:pt>
                <c:pt idx="84">
                  <c:v>45528</c:v>
                </c:pt>
                <c:pt idx="85">
                  <c:v>45529</c:v>
                </c:pt>
                <c:pt idx="86">
                  <c:v>45530</c:v>
                </c:pt>
                <c:pt idx="87">
                  <c:v>45531</c:v>
                </c:pt>
                <c:pt idx="88">
                  <c:v>45532</c:v>
                </c:pt>
                <c:pt idx="89">
                  <c:v>45533</c:v>
                </c:pt>
                <c:pt idx="90">
                  <c:v>45534</c:v>
                </c:pt>
                <c:pt idx="91">
                  <c:v>45535</c:v>
                </c:pt>
                <c:pt idx="92">
                  <c:v>45536</c:v>
                </c:pt>
              </c:numCache>
            </c:numRef>
          </c:cat>
          <c:val>
            <c:numRef>
              <c:f>Sheet1!$B$2:$B$95</c:f>
              <c:numCache>
                <c:formatCode>General</c:formatCode>
                <c:ptCount val="94"/>
                <c:pt idx="28">
                  <c:v>1</c:v>
                </c:pt>
                <c:pt idx="29">
                  <c:v>2</c:v>
                </c:pt>
                <c:pt idx="30">
                  <c:v>5</c:v>
                </c:pt>
                <c:pt idx="31">
                  <c:v>4</c:v>
                </c:pt>
                <c:pt idx="32">
                  <c:v>3</c:v>
                </c:pt>
                <c:pt idx="33">
                  <c:v>8</c:v>
                </c:pt>
                <c:pt idx="34">
                  <c:v>2</c:v>
                </c:pt>
                <c:pt idx="35">
                  <c:v>10</c:v>
                </c:pt>
                <c:pt idx="36">
                  <c:v>17</c:v>
                </c:pt>
                <c:pt idx="37">
                  <c:v>23</c:v>
                </c:pt>
                <c:pt idx="38">
                  <c:v>10</c:v>
                </c:pt>
                <c:pt idx="39">
                  <c:v>19</c:v>
                </c:pt>
                <c:pt idx="40">
                  <c:v>30</c:v>
                </c:pt>
                <c:pt idx="41">
                  <c:v>13</c:v>
                </c:pt>
                <c:pt idx="42">
                  <c:v>49</c:v>
                </c:pt>
                <c:pt idx="43">
                  <c:v>44</c:v>
                </c:pt>
                <c:pt idx="44">
                  <c:v>25</c:v>
                </c:pt>
                <c:pt idx="45">
                  <c:v>32</c:v>
                </c:pt>
                <c:pt idx="46">
                  <c:v>15</c:v>
                </c:pt>
                <c:pt idx="47">
                  <c:v>8</c:v>
                </c:pt>
                <c:pt idx="48">
                  <c:v>9</c:v>
                </c:pt>
                <c:pt idx="49">
                  <c:v>3</c:v>
                </c:pt>
              </c:numCache>
            </c:numRef>
          </c:val>
          <c:smooth val="0"/>
          <c:extLst>
            <c:ext xmlns:c16="http://schemas.microsoft.com/office/drawing/2014/chart" uri="{C3380CC4-5D6E-409C-BE32-E72D297353CC}">
              <c16:uniqueId val="{00000000-9D3C-3640-A529-AA2AE31956D1}"/>
            </c:ext>
          </c:extLst>
        </c:ser>
        <c:dLbls>
          <c:showLegendKey val="0"/>
          <c:showVal val="0"/>
          <c:showCatName val="0"/>
          <c:showSerName val="0"/>
          <c:showPercent val="0"/>
          <c:showBubbleSize val="0"/>
        </c:dLbls>
        <c:marker val="1"/>
        <c:smooth val="0"/>
        <c:axId val="1489039823"/>
        <c:axId val="1489334255"/>
      </c:lineChart>
      <c:dateAx>
        <c:axId val="1489039823"/>
        <c:scaling>
          <c:orientation val="minMax"/>
        </c:scaling>
        <c:delete val="1"/>
        <c:axPos val="b"/>
        <c:numFmt formatCode="m/d/yy" sourceLinked="1"/>
        <c:majorTickMark val="none"/>
        <c:minorTickMark val="none"/>
        <c:tickLblPos val="nextTo"/>
        <c:crossAx val="1489334255"/>
        <c:crosses val="autoZero"/>
        <c:auto val="1"/>
        <c:lblOffset val="100"/>
        <c:baseTimeUnit val="days"/>
      </c:dateAx>
      <c:valAx>
        <c:axId val="1489334255"/>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1489039823"/>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28575">
      <a:solidFill>
        <a:schemeClr val="tx1"/>
      </a:solidFill>
    </a:ln>
    <a:effectLst/>
  </c:spPr>
  <c:txPr>
    <a:bodyPr/>
    <a:lstStyle/>
    <a:p>
      <a:pPr>
        <a:defRPr/>
      </a:pPr>
      <a:endParaRPr lang="en-US"/>
    </a:p>
  </c:txPr>
  <c:externalData r:id="rId3">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1"/>
    <c:plotArea>
      <c:layout/>
      <c:lineChart>
        <c:grouping val="standard"/>
        <c:varyColors val="0"/>
        <c:ser>
          <c:idx val="0"/>
          <c:order val="0"/>
          <c:tx>
            <c:strRef>
              <c:f>Sheet1!$B$1</c:f>
              <c:strCache>
                <c:ptCount val="1"/>
                <c:pt idx="0">
                  <c:v>Queries per day</c:v>
                </c:pt>
              </c:strCache>
            </c:strRef>
          </c:tx>
          <c:spPr>
            <a:ln w="28575" cap="rnd">
              <a:solidFill>
                <a:schemeClr val="dk1">
                  <a:tint val="88500"/>
                </a:schemeClr>
              </a:solidFill>
              <a:round/>
            </a:ln>
            <a:effectLst/>
          </c:spPr>
          <c:marker>
            <c:symbol val="circle"/>
            <c:size val="5"/>
            <c:spPr>
              <a:solidFill>
                <a:schemeClr val="dk1">
                  <a:tint val="88500"/>
                </a:schemeClr>
              </a:solidFill>
              <a:ln w="9525">
                <a:solidFill>
                  <a:schemeClr val="dk1">
                    <a:tint val="88500"/>
                  </a:schemeClr>
                </a:solidFill>
              </a:ln>
              <a:effectLst/>
            </c:spPr>
          </c:marker>
          <c:cat>
            <c:numRef>
              <c:f>Sheet1!$A$2:$A$94</c:f>
              <c:numCache>
                <c:formatCode>m/d/yy</c:formatCode>
                <c:ptCount val="93"/>
                <c:pt idx="0">
                  <c:v>45444</c:v>
                </c:pt>
                <c:pt idx="1">
                  <c:v>45445</c:v>
                </c:pt>
                <c:pt idx="2">
                  <c:v>45446</c:v>
                </c:pt>
                <c:pt idx="3">
                  <c:v>45447</c:v>
                </c:pt>
                <c:pt idx="4">
                  <c:v>45448</c:v>
                </c:pt>
                <c:pt idx="5">
                  <c:v>45449</c:v>
                </c:pt>
                <c:pt idx="6">
                  <c:v>45450</c:v>
                </c:pt>
                <c:pt idx="7">
                  <c:v>45451</c:v>
                </c:pt>
                <c:pt idx="8">
                  <c:v>45452</c:v>
                </c:pt>
                <c:pt idx="9">
                  <c:v>45453</c:v>
                </c:pt>
                <c:pt idx="10">
                  <c:v>45454</c:v>
                </c:pt>
                <c:pt idx="11">
                  <c:v>45455</c:v>
                </c:pt>
                <c:pt idx="12">
                  <c:v>45456</c:v>
                </c:pt>
                <c:pt idx="13">
                  <c:v>45457</c:v>
                </c:pt>
                <c:pt idx="14">
                  <c:v>45458</c:v>
                </c:pt>
                <c:pt idx="15">
                  <c:v>45459</c:v>
                </c:pt>
                <c:pt idx="16">
                  <c:v>45460</c:v>
                </c:pt>
                <c:pt idx="17">
                  <c:v>45461</c:v>
                </c:pt>
                <c:pt idx="18">
                  <c:v>45462</c:v>
                </c:pt>
                <c:pt idx="19">
                  <c:v>45463</c:v>
                </c:pt>
                <c:pt idx="20">
                  <c:v>45464</c:v>
                </c:pt>
                <c:pt idx="21">
                  <c:v>45465</c:v>
                </c:pt>
                <c:pt idx="22">
                  <c:v>45466</c:v>
                </c:pt>
                <c:pt idx="23">
                  <c:v>45467</c:v>
                </c:pt>
                <c:pt idx="24">
                  <c:v>45468</c:v>
                </c:pt>
                <c:pt idx="25">
                  <c:v>45469</c:v>
                </c:pt>
                <c:pt idx="26">
                  <c:v>45470</c:v>
                </c:pt>
                <c:pt idx="27">
                  <c:v>45471</c:v>
                </c:pt>
                <c:pt idx="28">
                  <c:v>45472</c:v>
                </c:pt>
                <c:pt idx="29">
                  <c:v>45473</c:v>
                </c:pt>
                <c:pt idx="30">
                  <c:v>45474</c:v>
                </c:pt>
                <c:pt idx="31">
                  <c:v>45475</c:v>
                </c:pt>
                <c:pt idx="32">
                  <c:v>45476</c:v>
                </c:pt>
                <c:pt idx="33">
                  <c:v>45477</c:v>
                </c:pt>
                <c:pt idx="34">
                  <c:v>45478</c:v>
                </c:pt>
                <c:pt idx="35">
                  <c:v>45479</c:v>
                </c:pt>
                <c:pt idx="36">
                  <c:v>45480</c:v>
                </c:pt>
                <c:pt idx="37">
                  <c:v>45481</c:v>
                </c:pt>
                <c:pt idx="38">
                  <c:v>45482</c:v>
                </c:pt>
                <c:pt idx="39">
                  <c:v>45483</c:v>
                </c:pt>
                <c:pt idx="40">
                  <c:v>45484</c:v>
                </c:pt>
                <c:pt idx="41">
                  <c:v>45485</c:v>
                </c:pt>
                <c:pt idx="42">
                  <c:v>45486</c:v>
                </c:pt>
                <c:pt idx="43">
                  <c:v>45487</c:v>
                </c:pt>
                <c:pt idx="44">
                  <c:v>45488</c:v>
                </c:pt>
                <c:pt idx="45">
                  <c:v>45489</c:v>
                </c:pt>
                <c:pt idx="46">
                  <c:v>45490</c:v>
                </c:pt>
                <c:pt idx="47">
                  <c:v>45491</c:v>
                </c:pt>
                <c:pt idx="48">
                  <c:v>45492</c:v>
                </c:pt>
                <c:pt idx="49">
                  <c:v>45493</c:v>
                </c:pt>
                <c:pt idx="50">
                  <c:v>45494</c:v>
                </c:pt>
                <c:pt idx="51">
                  <c:v>45495</c:v>
                </c:pt>
                <c:pt idx="52">
                  <c:v>45496</c:v>
                </c:pt>
                <c:pt idx="53">
                  <c:v>45497</c:v>
                </c:pt>
                <c:pt idx="54">
                  <c:v>45498</c:v>
                </c:pt>
                <c:pt idx="55">
                  <c:v>45499</c:v>
                </c:pt>
                <c:pt idx="56">
                  <c:v>45500</c:v>
                </c:pt>
                <c:pt idx="57">
                  <c:v>45501</c:v>
                </c:pt>
                <c:pt idx="58">
                  <c:v>45502</c:v>
                </c:pt>
                <c:pt idx="59">
                  <c:v>45503</c:v>
                </c:pt>
                <c:pt idx="60">
                  <c:v>45504</c:v>
                </c:pt>
                <c:pt idx="61">
                  <c:v>45505</c:v>
                </c:pt>
                <c:pt idx="62">
                  <c:v>45506</c:v>
                </c:pt>
                <c:pt idx="63">
                  <c:v>45507</c:v>
                </c:pt>
                <c:pt idx="64">
                  <c:v>45508</c:v>
                </c:pt>
                <c:pt idx="65">
                  <c:v>45509</c:v>
                </c:pt>
                <c:pt idx="66">
                  <c:v>45510</c:v>
                </c:pt>
                <c:pt idx="67">
                  <c:v>45511</c:v>
                </c:pt>
                <c:pt idx="68">
                  <c:v>45512</c:v>
                </c:pt>
                <c:pt idx="69">
                  <c:v>45513</c:v>
                </c:pt>
                <c:pt idx="70">
                  <c:v>45514</c:v>
                </c:pt>
                <c:pt idx="71">
                  <c:v>45515</c:v>
                </c:pt>
                <c:pt idx="72">
                  <c:v>45516</c:v>
                </c:pt>
                <c:pt idx="73">
                  <c:v>45517</c:v>
                </c:pt>
                <c:pt idx="74">
                  <c:v>45518</c:v>
                </c:pt>
                <c:pt idx="75">
                  <c:v>45519</c:v>
                </c:pt>
                <c:pt idx="76">
                  <c:v>45520</c:v>
                </c:pt>
                <c:pt idx="77">
                  <c:v>45521</c:v>
                </c:pt>
                <c:pt idx="78">
                  <c:v>45522</c:v>
                </c:pt>
                <c:pt idx="79">
                  <c:v>45523</c:v>
                </c:pt>
                <c:pt idx="80">
                  <c:v>45524</c:v>
                </c:pt>
                <c:pt idx="81">
                  <c:v>45525</c:v>
                </c:pt>
                <c:pt idx="82">
                  <c:v>45526</c:v>
                </c:pt>
                <c:pt idx="83">
                  <c:v>45527</c:v>
                </c:pt>
                <c:pt idx="84">
                  <c:v>45528</c:v>
                </c:pt>
                <c:pt idx="85">
                  <c:v>45529</c:v>
                </c:pt>
                <c:pt idx="86">
                  <c:v>45530</c:v>
                </c:pt>
                <c:pt idx="87">
                  <c:v>45531</c:v>
                </c:pt>
                <c:pt idx="88">
                  <c:v>45532</c:v>
                </c:pt>
                <c:pt idx="89">
                  <c:v>45533</c:v>
                </c:pt>
                <c:pt idx="90">
                  <c:v>45534</c:v>
                </c:pt>
                <c:pt idx="91">
                  <c:v>45535</c:v>
                </c:pt>
                <c:pt idx="92">
                  <c:v>45536</c:v>
                </c:pt>
              </c:numCache>
            </c:numRef>
          </c:cat>
          <c:val>
            <c:numRef>
              <c:f>Sheet1!$B$2:$B$94</c:f>
              <c:numCache>
                <c:formatCode>General</c:formatCode>
                <c:ptCount val="93"/>
                <c:pt idx="0">
                  <c:v>0</c:v>
                </c:pt>
                <c:pt idx="1">
                  <c:v>0</c:v>
                </c:pt>
                <c:pt idx="2">
                  <c:v>1</c:v>
                </c:pt>
                <c:pt idx="3">
                  <c:v>0</c:v>
                </c:pt>
                <c:pt idx="4">
                  <c:v>0</c:v>
                </c:pt>
                <c:pt idx="5">
                  <c:v>0</c:v>
                </c:pt>
                <c:pt idx="6">
                  <c:v>0</c:v>
                </c:pt>
                <c:pt idx="7">
                  <c:v>0</c:v>
                </c:pt>
                <c:pt idx="8">
                  <c:v>0</c:v>
                </c:pt>
                <c:pt idx="9">
                  <c:v>0</c:v>
                </c:pt>
                <c:pt idx="10">
                  <c:v>1</c:v>
                </c:pt>
                <c:pt idx="11">
                  <c:v>0</c:v>
                </c:pt>
                <c:pt idx="12">
                  <c:v>0</c:v>
                </c:pt>
                <c:pt idx="13">
                  <c:v>0</c:v>
                </c:pt>
                <c:pt idx="14">
                  <c:v>0</c:v>
                </c:pt>
                <c:pt idx="15">
                  <c:v>0</c:v>
                </c:pt>
                <c:pt idx="16">
                  <c:v>0</c:v>
                </c:pt>
                <c:pt idx="17">
                  <c:v>0</c:v>
                </c:pt>
                <c:pt idx="18">
                  <c:v>1</c:v>
                </c:pt>
                <c:pt idx="19">
                  <c:v>0</c:v>
                </c:pt>
                <c:pt idx="20">
                  <c:v>0</c:v>
                </c:pt>
                <c:pt idx="21">
                  <c:v>0</c:v>
                </c:pt>
                <c:pt idx="22">
                  <c:v>0</c:v>
                </c:pt>
                <c:pt idx="23">
                  <c:v>0</c:v>
                </c:pt>
                <c:pt idx="24">
                  <c:v>0</c:v>
                </c:pt>
                <c:pt idx="25">
                  <c:v>0</c:v>
                </c:pt>
                <c:pt idx="26">
                  <c:v>1</c:v>
                </c:pt>
                <c:pt idx="27">
                  <c:v>0</c:v>
                </c:pt>
                <c:pt idx="28">
                  <c:v>0</c:v>
                </c:pt>
                <c:pt idx="29">
                  <c:v>0</c:v>
                </c:pt>
                <c:pt idx="30">
                  <c:v>0</c:v>
                </c:pt>
                <c:pt idx="31">
                  <c:v>0</c:v>
                </c:pt>
                <c:pt idx="32">
                  <c:v>0</c:v>
                </c:pt>
                <c:pt idx="33">
                  <c:v>0</c:v>
                </c:pt>
                <c:pt idx="34">
                  <c:v>1</c:v>
                </c:pt>
                <c:pt idx="35">
                  <c:v>0</c:v>
                </c:pt>
                <c:pt idx="36">
                  <c:v>0</c:v>
                </c:pt>
                <c:pt idx="37">
                  <c:v>0</c:v>
                </c:pt>
                <c:pt idx="38">
                  <c:v>0</c:v>
                </c:pt>
                <c:pt idx="39">
                  <c:v>0</c:v>
                </c:pt>
                <c:pt idx="40">
                  <c:v>0</c:v>
                </c:pt>
                <c:pt idx="41">
                  <c:v>0</c:v>
                </c:pt>
                <c:pt idx="42">
                  <c:v>1</c:v>
                </c:pt>
                <c:pt idx="43">
                  <c:v>0</c:v>
                </c:pt>
                <c:pt idx="44">
                  <c:v>0</c:v>
                </c:pt>
                <c:pt idx="45">
                  <c:v>0</c:v>
                </c:pt>
                <c:pt idx="46">
                  <c:v>0</c:v>
                </c:pt>
                <c:pt idx="47">
                  <c:v>0</c:v>
                </c:pt>
                <c:pt idx="48">
                  <c:v>0</c:v>
                </c:pt>
                <c:pt idx="49">
                  <c:v>0</c:v>
                </c:pt>
                <c:pt idx="50">
                  <c:v>1</c:v>
                </c:pt>
                <c:pt idx="51">
                  <c:v>0</c:v>
                </c:pt>
                <c:pt idx="52">
                  <c:v>0</c:v>
                </c:pt>
                <c:pt idx="53">
                  <c:v>0</c:v>
                </c:pt>
                <c:pt idx="54">
                  <c:v>0</c:v>
                </c:pt>
                <c:pt idx="55">
                  <c:v>0</c:v>
                </c:pt>
                <c:pt idx="56">
                  <c:v>0</c:v>
                </c:pt>
                <c:pt idx="57">
                  <c:v>0</c:v>
                </c:pt>
                <c:pt idx="58">
                  <c:v>1</c:v>
                </c:pt>
                <c:pt idx="59">
                  <c:v>0</c:v>
                </c:pt>
                <c:pt idx="60">
                  <c:v>0</c:v>
                </c:pt>
                <c:pt idx="61">
                  <c:v>0</c:v>
                </c:pt>
                <c:pt idx="62">
                  <c:v>0</c:v>
                </c:pt>
                <c:pt idx="63">
                  <c:v>0</c:v>
                </c:pt>
                <c:pt idx="64">
                  <c:v>0</c:v>
                </c:pt>
                <c:pt idx="65">
                  <c:v>0</c:v>
                </c:pt>
                <c:pt idx="66">
                  <c:v>1</c:v>
                </c:pt>
                <c:pt idx="67">
                  <c:v>0</c:v>
                </c:pt>
                <c:pt idx="68">
                  <c:v>0</c:v>
                </c:pt>
                <c:pt idx="69">
                  <c:v>0</c:v>
                </c:pt>
                <c:pt idx="70">
                  <c:v>0</c:v>
                </c:pt>
                <c:pt idx="71">
                  <c:v>0</c:v>
                </c:pt>
                <c:pt idx="72">
                  <c:v>0</c:v>
                </c:pt>
                <c:pt idx="73">
                  <c:v>0</c:v>
                </c:pt>
                <c:pt idx="74">
                  <c:v>1</c:v>
                </c:pt>
                <c:pt idx="75">
                  <c:v>0</c:v>
                </c:pt>
                <c:pt idx="76">
                  <c:v>0</c:v>
                </c:pt>
                <c:pt idx="77">
                  <c:v>0</c:v>
                </c:pt>
                <c:pt idx="78">
                  <c:v>0</c:v>
                </c:pt>
                <c:pt idx="79">
                  <c:v>0</c:v>
                </c:pt>
                <c:pt idx="80">
                  <c:v>0</c:v>
                </c:pt>
                <c:pt idx="81">
                  <c:v>0</c:v>
                </c:pt>
                <c:pt idx="82">
                  <c:v>1</c:v>
                </c:pt>
                <c:pt idx="83">
                  <c:v>0</c:v>
                </c:pt>
                <c:pt idx="84">
                  <c:v>0</c:v>
                </c:pt>
                <c:pt idx="85">
                  <c:v>0</c:v>
                </c:pt>
                <c:pt idx="86">
                  <c:v>0</c:v>
                </c:pt>
                <c:pt idx="87">
                  <c:v>0</c:v>
                </c:pt>
                <c:pt idx="88">
                  <c:v>0</c:v>
                </c:pt>
                <c:pt idx="89">
                  <c:v>0</c:v>
                </c:pt>
                <c:pt idx="90">
                  <c:v>1</c:v>
                </c:pt>
                <c:pt idx="91">
                  <c:v>0</c:v>
                </c:pt>
                <c:pt idx="92">
                  <c:v>0</c:v>
                </c:pt>
              </c:numCache>
            </c:numRef>
          </c:val>
          <c:smooth val="0"/>
          <c:extLst>
            <c:ext xmlns:c16="http://schemas.microsoft.com/office/drawing/2014/chart" uri="{C3380CC4-5D6E-409C-BE32-E72D297353CC}">
              <c16:uniqueId val="{00000000-5100-E44D-9499-A53BD788F72F}"/>
            </c:ext>
          </c:extLst>
        </c:ser>
        <c:dLbls>
          <c:showLegendKey val="0"/>
          <c:showVal val="0"/>
          <c:showCatName val="0"/>
          <c:showSerName val="0"/>
          <c:showPercent val="0"/>
          <c:showBubbleSize val="0"/>
        </c:dLbls>
        <c:marker val="1"/>
        <c:smooth val="0"/>
        <c:axId val="1871193071"/>
        <c:axId val="32465600"/>
      </c:lineChart>
      <c:dateAx>
        <c:axId val="1871193071"/>
        <c:scaling>
          <c:orientation val="minMax"/>
        </c:scaling>
        <c:delete val="1"/>
        <c:axPos val="b"/>
        <c:numFmt formatCode="m/d/yy" sourceLinked="1"/>
        <c:majorTickMark val="none"/>
        <c:minorTickMark val="none"/>
        <c:tickLblPos val="nextTo"/>
        <c:crossAx val="32465600"/>
        <c:crosses val="autoZero"/>
        <c:auto val="1"/>
        <c:lblOffset val="100"/>
        <c:baseTimeUnit val="days"/>
      </c:dateAx>
      <c:valAx>
        <c:axId val="32465600"/>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1871193071"/>
        <c:crosses val="autoZero"/>
        <c:crossBetween val="between"/>
        <c:majorUnit val="1"/>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22225">
      <a:solidFill>
        <a:schemeClr val="tx1"/>
      </a:solidFill>
    </a:ln>
    <a:effectLst/>
  </c:spPr>
  <c:txPr>
    <a:bodyPr/>
    <a:lstStyle/>
    <a:p>
      <a:pPr>
        <a:defRPr/>
      </a:pPr>
      <a:endParaRPr lang="en-US"/>
    </a:p>
  </c:txPr>
  <c:externalData r:id="rId3">
    <c:autoUpdate val="0"/>
  </c:externalData>
</c:chartSpace>
</file>

<file path=ppt/charts/chart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1"/>
    <c:plotArea>
      <c:layout/>
      <c:lineChart>
        <c:grouping val="standard"/>
        <c:varyColors val="0"/>
        <c:ser>
          <c:idx val="0"/>
          <c:order val="0"/>
          <c:tx>
            <c:strRef>
              <c:f>Sheet1!$B$1</c:f>
              <c:strCache>
                <c:ptCount val="1"/>
                <c:pt idx="0">
                  <c:v>Queries per day</c:v>
                </c:pt>
              </c:strCache>
            </c:strRef>
          </c:tx>
          <c:spPr>
            <a:ln w="28575" cap="rnd">
              <a:solidFill>
                <a:schemeClr val="dk1">
                  <a:tint val="88500"/>
                </a:schemeClr>
              </a:solidFill>
              <a:round/>
            </a:ln>
            <a:effectLst/>
          </c:spPr>
          <c:marker>
            <c:symbol val="circle"/>
            <c:size val="5"/>
            <c:spPr>
              <a:solidFill>
                <a:schemeClr val="dk1">
                  <a:tint val="88500"/>
                </a:schemeClr>
              </a:solidFill>
              <a:ln w="9525">
                <a:solidFill>
                  <a:schemeClr val="dk1">
                    <a:tint val="88500"/>
                  </a:schemeClr>
                </a:solidFill>
              </a:ln>
              <a:effectLst/>
            </c:spPr>
          </c:marker>
          <c:cat>
            <c:numRef>
              <c:f>Sheet1!$A$2:$A$94</c:f>
              <c:numCache>
                <c:formatCode>m/d/yy</c:formatCode>
                <c:ptCount val="93"/>
                <c:pt idx="0">
                  <c:v>45444</c:v>
                </c:pt>
                <c:pt idx="1">
                  <c:v>45445</c:v>
                </c:pt>
                <c:pt idx="2">
                  <c:v>45446</c:v>
                </c:pt>
                <c:pt idx="3">
                  <c:v>45447</c:v>
                </c:pt>
                <c:pt idx="4">
                  <c:v>45448</c:v>
                </c:pt>
                <c:pt idx="5">
                  <c:v>45449</c:v>
                </c:pt>
                <c:pt idx="6">
                  <c:v>45450</c:v>
                </c:pt>
                <c:pt idx="7">
                  <c:v>45451</c:v>
                </c:pt>
                <c:pt idx="8">
                  <c:v>45452</c:v>
                </c:pt>
                <c:pt idx="9">
                  <c:v>45453</c:v>
                </c:pt>
                <c:pt idx="10">
                  <c:v>45454</c:v>
                </c:pt>
                <c:pt idx="11">
                  <c:v>45455</c:v>
                </c:pt>
                <c:pt idx="12">
                  <c:v>45456</c:v>
                </c:pt>
                <c:pt idx="13">
                  <c:v>45457</c:v>
                </c:pt>
                <c:pt idx="14">
                  <c:v>45458</c:v>
                </c:pt>
                <c:pt idx="15">
                  <c:v>45459</c:v>
                </c:pt>
                <c:pt idx="16">
                  <c:v>45460</c:v>
                </c:pt>
                <c:pt idx="17">
                  <c:v>45461</c:v>
                </c:pt>
                <c:pt idx="18">
                  <c:v>45462</c:v>
                </c:pt>
                <c:pt idx="19">
                  <c:v>45463</c:v>
                </c:pt>
                <c:pt idx="20">
                  <c:v>45464</c:v>
                </c:pt>
                <c:pt idx="21">
                  <c:v>45465</c:v>
                </c:pt>
                <c:pt idx="22">
                  <c:v>45466</c:v>
                </c:pt>
                <c:pt idx="23">
                  <c:v>45467</c:v>
                </c:pt>
                <c:pt idx="24">
                  <c:v>45468</c:v>
                </c:pt>
                <c:pt idx="25">
                  <c:v>45469</c:v>
                </c:pt>
                <c:pt idx="26">
                  <c:v>45470</c:v>
                </c:pt>
                <c:pt idx="27">
                  <c:v>45471</c:v>
                </c:pt>
                <c:pt idx="28">
                  <c:v>45472</c:v>
                </c:pt>
                <c:pt idx="29">
                  <c:v>45473</c:v>
                </c:pt>
                <c:pt idx="30">
                  <c:v>45474</c:v>
                </c:pt>
                <c:pt idx="31">
                  <c:v>45475</c:v>
                </c:pt>
                <c:pt idx="32">
                  <c:v>45476</c:v>
                </c:pt>
                <c:pt idx="33">
                  <c:v>45477</c:v>
                </c:pt>
                <c:pt idx="34">
                  <c:v>45478</c:v>
                </c:pt>
                <c:pt idx="35">
                  <c:v>45479</c:v>
                </c:pt>
                <c:pt idx="36">
                  <c:v>45480</c:v>
                </c:pt>
                <c:pt idx="37">
                  <c:v>45481</c:v>
                </c:pt>
                <c:pt idx="38">
                  <c:v>45482</c:v>
                </c:pt>
                <c:pt idx="39">
                  <c:v>45483</c:v>
                </c:pt>
                <c:pt idx="40">
                  <c:v>45484</c:v>
                </c:pt>
                <c:pt idx="41">
                  <c:v>45485</c:v>
                </c:pt>
                <c:pt idx="42">
                  <c:v>45486</c:v>
                </c:pt>
                <c:pt idx="43">
                  <c:v>45487</c:v>
                </c:pt>
                <c:pt idx="44">
                  <c:v>45488</c:v>
                </c:pt>
                <c:pt idx="45">
                  <c:v>45489</c:v>
                </c:pt>
                <c:pt idx="46">
                  <c:v>45490</c:v>
                </c:pt>
                <c:pt idx="47">
                  <c:v>45491</c:v>
                </c:pt>
                <c:pt idx="48">
                  <c:v>45492</c:v>
                </c:pt>
                <c:pt idx="49">
                  <c:v>45493</c:v>
                </c:pt>
                <c:pt idx="50">
                  <c:v>45494</c:v>
                </c:pt>
                <c:pt idx="51">
                  <c:v>45495</c:v>
                </c:pt>
                <c:pt idx="52">
                  <c:v>45496</c:v>
                </c:pt>
                <c:pt idx="53">
                  <c:v>45497</c:v>
                </c:pt>
                <c:pt idx="54">
                  <c:v>45498</c:v>
                </c:pt>
                <c:pt idx="55">
                  <c:v>45499</c:v>
                </c:pt>
                <c:pt idx="56">
                  <c:v>45500</c:v>
                </c:pt>
                <c:pt idx="57">
                  <c:v>45501</c:v>
                </c:pt>
                <c:pt idx="58">
                  <c:v>45502</c:v>
                </c:pt>
                <c:pt idx="59">
                  <c:v>45503</c:v>
                </c:pt>
                <c:pt idx="60">
                  <c:v>45504</c:v>
                </c:pt>
                <c:pt idx="61">
                  <c:v>45505</c:v>
                </c:pt>
                <c:pt idx="62">
                  <c:v>45506</c:v>
                </c:pt>
                <c:pt idx="63">
                  <c:v>45507</c:v>
                </c:pt>
                <c:pt idx="64">
                  <c:v>45508</c:v>
                </c:pt>
                <c:pt idx="65">
                  <c:v>45509</c:v>
                </c:pt>
                <c:pt idx="66">
                  <c:v>45510</c:v>
                </c:pt>
                <c:pt idx="67">
                  <c:v>45511</c:v>
                </c:pt>
                <c:pt idx="68">
                  <c:v>45512</c:v>
                </c:pt>
                <c:pt idx="69">
                  <c:v>45513</c:v>
                </c:pt>
                <c:pt idx="70">
                  <c:v>45514</c:v>
                </c:pt>
                <c:pt idx="71">
                  <c:v>45515</c:v>
                </c:pt>
                <c:pt idx="72">
                  <c:v>45516</c:v>
                </c:pt>
                <c:pt idx="73">
                  <c:v>45517</c:v>
                </c:pt>
                <c:pt idx="74">
                  <c:v>45518</c:v>
                </c:pt>
                <c:pt idx="75">
                  <c:v>45519</c:v>
                </c:pt>
                <c:pt idx="76">
                  <c:v>45520</c:v>
                </c:pt>
                <c:pt idx="77">
                  <c:v>45521</c:v>
                </c:pt>
                <c:pt idx="78">
                  <c:v>45522</c:v>
                </c:pt>
                <c:pt idx="79">
                  <c:v>45523</c:v>
                </c:pt>
                <c:pt idx="80">
                  <c:v>45524</c:v>
                </c:pt>
                <c:pt idx="81">
                  <c:v>45525</c:v>
                </c:pt>
                <c:pt idx="82">
                  <c:v>45526</c:v>
                </c:pt>
                <c:pt idx="83">
                  <c:v>45527</c:v>
                </c:pt>
                <c:pt idx="84">
                  <c:v>45528</c:v>
                </c:pt>
                <c:pt idx="85">
                  <c:v>45529</c:v>
                </c:pt>
                <c:pt idx="86">
                  <c:v>45530</c:v>
                </c:pt>
                <c:pt idx="87">
                  <c:v>45531</c:v>
                </c:pt>
                <c:pt idx="88">
                  <c:v>45532</c:v>
                </c:pt>
                <c:pt idx="89">
                  <c:v>45533</c:v>
                </c:pt>
                <c:pt idx="90">
                  <c:v>45534</c:v>
                </c:pt>
                <c:pt idx="91">
                  <c:v>45535</c:v>
                </c:pt>
                <c:pt idx="92">
                  <c:v>45536</c:v>
                </c:pt>
              </c:numCache>
            </c:numRef>
          </c:cat>
          <c:val>
            <c:numRef>
              <c:f>Sheet1!$B$2:$B$94</c:f>
              <c:numCache>
                <c:formatCode>General</c:formatCode>
                <c:ptCount val="93"/>
                <c:pt idx="0">
                  <c:v>5</c:v>
                </c:pt>
                <c:pt idx="1">
                  <c:v>5</c:v>
                </c:pt>
                <c:pt idx="2">
                  <c:v>5</c:v>
                </c:pt>
                <c:pt idx="3">
                  <c:v>5</c:v>
                </c:pt>
                <c:pt idx="4">
                  <c:v>5</c:v>
                </c:pt>
                <c:pt idx="5">
                  <c:v>5</c:v>
                </c:pt>
                <c:pt idx="6">
                  <c:v>5</c:v>
                </c:pt>
                <c:pt idx="7">
                  <c:v>5</c:v>
                </c:pt>
                <c:pt idx="8">
                  <c:v>5</c:v>
                </c:pt>
                <c:pt idx="9">
                  <c:v>5</c:v>
                </c:pt>
                <c:pt idx="10">
                  <c:v>5</c:v>
                </c:pt>
                <c:pt idx="11">
                  <c:v>5</c:v>
                </c:pt>
                <c:pt idx="12">
                  <c:v>5</c:v>
                </c:pt>
                <c:pt idx="13">
                  <c:v>5</c:v>
                </c:pt>
                <c:pt idx="14">
                  <c:v>5</c:v>
                </c:pt>
                <c:pt idx="15">
                  <c:v>5</c:v>
                </c:pt>
                <c:pt idx="16">
                  <c:v>5</c:v>
                </c:pt>
                <c:pt idx="17">
                  <c:v>5</c:v>
                </c:pt>
                <c:pt idx="18">
                  <c:v>5</c:v>
                </c:pt>
                <c:pt idx="19">
                  <c:v>5</c:v>
                </c:pt>
                <c:pt idx="20">
                  <c:v>5</c:v>
                </c:pt>
                <c:pt idx="21">
                  <c:v>5</c:v>
                </c:pt>
                <c:pt idx="22">
                  <c:v>5</c:v>
                </c:pt>
                <c:pt idx="23">
                  <c:v>5</c:v>
                </c:pt>
                <c:pt idx="24">
                  <c:v>5</c:v>
                </c:pt>
                <c:pt idx="25">
                  <c:v>5</c:v>
                </c:pt>
                <c:pt idx="26">
                  <c:v>5</c:v>
                </c:pt>
                <c:pt idx="27">
                  <c:v>5</c:v>
                </c:pt>
                <c:pt idx="28">
                  <c:v>5</c:v>
                </c:pt>
                <c:pt idx="29">
                  <c:v>5</c:v>
                </c:pt>
                <c:pt idx="30">
                  <c:v>5</c:v>
                </c:pt>
                <c:pt idx="31">
                  <c:v>5</c:v>
                </c:pt>
                <c:pt idx="32">
                  <c:v>5</c:v>
                </c:pt>
                <c:pt idx="33">
                  <c:v>5</c:v>
                </c:pt>
                <c:pt idx="34">
                  <c:v>5</c:v>
                </c:pt>
                <c:pt idx="35">
                  <c:v>5</c:v>
                </c:pt>
                <c:pt idx="36">
                  <c:v>5</c:v>
                </c:pt>
                <c:pt idx="37">
                  <c:v>5</c:v>
                </c:pt>
                <c:pt idx="38">
                  <c:v>5</c:v>
                </c:pt>
                <c:pt idx="39">
                  <c:v>5</c:v>
                </c:pt>
                <c:pt idx="40">
                  <c:v>5</c:v>
                </c:pt>
                <c:pt idx="41">
                  <c:v>5</c:v>
                </c:pt>
                <c:pt idx="42">
                  <c:v>5</c:v>
                </c:pt>
                <c:pt idx="43">
                  <c:v>5</c:v>
                </c:pt>
                <c:pt idx="44">
                  <c:v>11</c:v>
                </c:pt>
                <c:pt idx="45">
                  <c:v>15</c:v>
                </c:pt>
                <c:pt idx="46">
                  <c:v>21</c:v>
                </c:pt>
                <c:pt idx="47">
                  <c:v>10</c:v>
                </c:pt>
                <c:pt idx="48">
                  <c:v>22</c:v>
                </c:pt>
                <c:pt idx="49">
                  <c:v>17</c:v>
                </c:pt>
                <c:pt idx="50">
                  <c:v>31</c:v>
                </c:pt>
                <c:pt idx="51">
                  <c:v>30</c:v>
                </c:pt>
                <c:pt idx="52">
                  <c:v>35</c:v>
                </c:pt>
                <c:pt idx="53">
                  <c:v>33</c:v>
                </c:pt>
                <c:pt idx="54">
                  <c:v>20</c:v>
                </c:pt>
                <c:pt idx="55">
                  <c:v>23</c:v>
                </c:pt>
                <c:pt idx="56">
                  <c:v>12</c:v>
                </c:pt>
                <c:pt idx="57">
                  <c:v>14</c:v>
                </c:pt>
              </c:numCache>
            </c:numRef>
          </c:val>
          <c:smooth val="0"/>
          <c:extLst>
            <c:ext xmlns:c16="http://schemas.microsoft.com/office/drawing/2014/chart" uri="{C3380CC4-5D6E-409C-BE32-E72D297353CC}">
              <c16:uniqueId val="{00000000-776D-EF4F-8459-2541DB548C88}"/>
            </c:ext>
          </c:extLst>
        </c:ser>
        <c:dLbls>
          <c:showLegendKey val="0"/>
          <c:showVal val="0"/>
          <c:showCatName val="0"/>
          <c:showSerName val="0"/>
          <c:showPercent val="0"/>
          <c:showBubbleSize val="0"/>
        </c:dLbls>
        <c:marker val="1"/>
        <c:smooth val="0"/>
        <c:axId val="1177618911"/>
        <c:axId val="1601065727"/>
      </c:lineChart>
      <c:dateAx>
        <c:axId val="1177618911"/>
        <c:scaling>
          <c:orientation val="minMax"/>
        </c:scaling>
        <c:delete val="1"/>
        <c:axPos val="b"/>
        <c:numFmt formatCode="m/d/yy" sourceLinked="1"/>
        <c:majorTickMark val="none"/>
        <c:minorTickMark val="none"/>
        <c:tickLblPos val="nextTo"/>
        <c:crossAx val="1601065727"/>
        <c:crosses val="autoZero"/>
        <c:auto val="1"/>
        <c:lblOffset val="100"/>
        <c:baseTimeUnit val="days"/>
        <c:majorUnit val="14"/>
        <c:majorTimeUnit val="days"/>
      </c:dateAx>
      <c:valAx>
        <c:axId val="1601065727"/>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1177618911"/>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22225">
      <a:solidFill>
        <a:schemeClr val="tx1"/>
      </a:solidFill>
    </a:ln>
    <a:effectLst/>
  </c:spPr>
  <c:txPr>
    <a:bodyPr/>
    <a:lstStyle/>
    <a:p>
      <a:pPr>
        <a:defRPr/>
      </a:pPr>
      <a:endParaRPr lang="en-US"/>
    </a:p>
  </c:txPr>
  <c:externalData r:id="rId3">
    <c:autoUpdate val="0"/>
  </c:externalData>
</c:chartSpace>
</file>

<file path=ppt/charts/chart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1"/>
    <c:plotArea>
      <c:layout/>
      <c:lineChart>
        <c:grouping val="standard"/>
        <c:varyColors val="0"/>
        <c:ser>
          <c:idx val="0"/>
          <c:order val="0"/>
          <c:tx>
            <c:strRef>
              <c:f>Sheet1!$B$1</c:f>
              <c:strCache>
                <c:ptCount val="1"/>
                <c:pt idx="0">
                  <c:v>Queries per day</c:v>
                </c:pt>
              </c:strCache>
            </c:strRef>
          </c:tx>
          <c:spPr>
            <a:ln w="28575" cap="rnd">
              <a:solidFill>
                <a:schemeClr val="dk1">
                  <a:tint val="88500"/>
                </a:schemeClr>
              </a:solidFill>
              <a:round/>
            </a:ln>
            <a:effectLst/>
          </c:spPr>
          <c:marker>
            <c:symbol val="circle"/>
            <c:size val="5"/>
            <c:spPr>
              <a:solidFill>
                <a:schemeClr val="dk1">
                  <a:tint val="88500"/>
                </a:schemeClr>
              </a:solidFill>
              <a:ln w="9525">
                <a:solidFill>
                  <a:schemeClr val="dk1">
                    <a:tint val="88500"/>
                  </a:schemeClr>
                </a:solidFill>
              </a:ln>
              <a:effectLst/>
            </c:spPr>
          </c:marker>
          <c:cat>
            <c:numRef>
              <c:f>Sheet1!$A$2:$A$50</c:f>
              <c:numCache>
                <c:formatCode>m/d/yy</c:formatCode>
                <c:ptCount val="49"/>
                <c:pt idx="0">
                  <c:v>45488</c:v>
                </c:pt>
                <c:pt idx="1">
                  <c:v>45489</c:v>
                </c:pt>
                <c:pt idx="2">
                  <c:v>45490</c:v>
                </c:pt>
                <c:pt idx="3">
                  <c:v>45491</c:v>
                </c:pt>
                <c:pt idx="4">
                  <c:v>45492</c:v>
                </c:pt>
                <c:pt idx="5">
                  <c:v>45493</c:v>
                </c:pt>
                <c:pt idx="6">
                  <c:v>45494</c:v>
                </c:pt>
                <c:pt idx="7">
                  <c:v>45495</c:v>
                </c:pt>
                <c:pt idx="8">
                  <c:v>45496</c:v>
                </c:pt>
                <c:pt idx="9">
                  <c:v>45497</c:v>
                </c:pt>
                <c:pt idx="10">
                  <c:v>45498</c:v>
                </c:pt>
                <c:pt idx="11">
                  <c:v>45499</c:v>
                </c:pt>
                <c:pt idx="12">
                  <c:v>45500</c:v>
                </c:pt>
                <c:pt idx="13">
                  <c:v>45501</c:v>
                </c:pt>
                <c:pt idx="14">
                  <c:v>45502</c:v>
                </c:pt>
                <c:pt idx="15">
                  <c:v>45503</c:v>
                </c:pt>
                <c:pt idx="16">
                  <c:v>45504</c:v>
                </c:pt>
                <c:pt idx="17">
                  <c:v>45505</c:v>
                </c:pt>
                <c:pt idx="18">
                  <c:v>45506</c:v>
                </c:pt>
                <c:pt idx="19">
                  <c:v>45507</c:v>
                </c:pt>
                <c:pt idx="20">
                  <c:v>45508</c:v>
                </c:pt>
                <c:pt idx="21">
                  <c:v>45509</c:v>
                </c:pt>
                <c:pt idx="22">
                  <c:v>45510</c:v>
                </c:pt>
                <c:pt idx="23">
                  <c:v>45511</c:v>
                </c:pt>
                <c:pt idx="24">
                  <c:v>45512</c:v>
                </c:pt>
                <c:pt idx="25">
                  <c:v>45513</c:v>
                </c:pt>
                <c:pt idx="26">
                  <c:v>45514</c:v>
                </c:pt>
                <c:pt idx="27">
                  <c:v>45515</c:v>
                </c:pt>
                <c:pt idx="28">
                  <c:v>45516</c:v>
                </c:pt>
                <c:pt idx="29">
                  <c:v>45517</c:v>
                </c:pt>
                <c:pt idx="30">
                  <c:v>45518</c:v>
                </c:pt>
                <c:pt idx="31">
                  <c:v>45519</c:v>
                </c:pt>
                <c:pt idx="32">
                  <c:v>45520</c:v>
                </c:pt>
                <c:pt idx="33">
                  <c:v>45521</c:v>
                </c:pt>
                <c:pt idx="34">
                  <c:v>45522</c:v>
                </c:pt>
                <c:pt idx="35">
                  <c:v>45523</c:v>
                </c:pt>
                <c:pt idx="36">
                  <c:v>45524</c:v>
                </c:pt>
                <c:pt idx="37">
                  <c:v>45525</c:v>
                </c:pt>
                <c:pt idx="38">
                  <c:v>45526</c:v>
                </c:pt>
                <c:pt idx="39">
                  <c:v>45527</c:v>
                </c:pt>
                <c:pt idx="40">
                  <c:v>45528</c:v>
                </c:pt>
                <c:pt idx="41">
                  <c:v>45529</c:v>
                </c:pt>
                <c:pt idx="42">
                  <c:v>45530</c:v>
                </c:pt>
                <c:pt idx="43">
                  <c:v>45531</c:v>
                </c:pt>
                <c:pt idx="44">
                  <c:v>45532</c:v>
                </c:pt>
                <c:pt idx="45">
                  <c:v>45533</c:v>
                </c:pt>
                <c:pt idx="46">
                  <c:v>45534</c:v>
                </c:pt>
                <c:pt idx="47">
                  <c:v>45535</c:v>
                </c:pt>
                <c:pt idx="48">
                  <c:v>45536</c:v>
                </c:pt>
              </c:numCache>
            </c:numRef>
          </c:cat>
          <c:val>
            <c:numRef>
              <c:f>Sheet1!$B$2:$B$50</c:f>
              <c:numCache>
                <c:formatCode>General</c:formatCode>
                <c:ptCount val="49"/>
                <c:pt idx="0">
                  <c:v>6</c:v>
                </c:pt>
                <c:pt idx="1">
                  <c:v>15</c:v>
                </c:pt>
                <c:pt idx="2">
                  <c:v>33</c:v>
                </c:pt>
                <c:pt idx="3">
                  <c:v>32</c:v>
                </c:pt>
                <c:pt idx="4">
                  <c:v>47</c:v>
                </c:pt>
                <c:pt idx="5">
                  <c:v>17</c:v>
                </c:pt>
                <c:pt idx="6">
                  <c:v>43</c:v>
                </c:pt>
                <c:pt idx="7">
                  <c:v>6</c:v>
                </c:pt>
                <c:pt idx="8">
                  <c:v>29</c:v>
                </c:pt>
                <c:pt idx="9">
                  <c:v>22</c:v>
                </c:pt>
                <c:pt idx="10">
                  <c:v>20</c:v>
                </c:pt>
                <c:pt idx="11">
                  <c:v>7</c:v>
                </c:pt>
                <c:pt idx="12">
                  <c:v>4</c:v>
                </c:pt>
                <c:pt idx="13">
                  <c:v>4</c:v>
                </c:pt>
                <c:pt idx="14">
                  <c:v>4</c:v>
                </c:pt>
                <c:pt idx="15">
                  <c:v>4</c:v>
                </c:pt>
                <c:pt idx="16">
                  <c:v>4</c:v>
                </c:pt>
                <c:pt idx="17">
                  <c:v>4</c:v>
                </c:pt>
                <c:pt idx="18">
                  <c:v>4</c:v>
                </c:pt>
                <c:pt idx="19">
                  <c:v>4</c:v>
                </c:pt>
                <c:pt idx="20">
                  <c:v>4</c:v>
                </c:pt>
                <c:pt idx="21">
                  <c:v>4</c:v>
                </c:pt>
                <c:pt idx="22">
                  <c:v>4</c:v>
                </c:pt>
                <c:pt idx="23">
                  <c:v>4</c:v>
                </c:pt>
                <c:pt idx="24">
                  <c:v>4</c:v>
                </c:pt>
                <c:pt idx="25">
                  <c:v>4</c:v>
                </c:pt>
                <c:pt idx="26">
                  <c:v>4</c:v>
                </c:pt>
                <c:pt idx="27">
                  <c:v>4</c:v>
                </c:pt>
                <c:pt idx="28">
                  <c:v>4</c:v>
                </c:pt>
                <c:pt idx="29">
                  <c:v>4</c:v>
                </c:pt>
                <c:pt idx="30">
                  <c:v>4</c:v>
                </c:pt>
                <c:pt idx="31">
                  <c:v>4</c:v>
                </c:pt>
                <c:pt idx="32">
                  <c:v>4</c:v>
                </c:pt>
                <c:pt idx="33">
                  <c:v>4</c:v>
                </c:pt>
                <c:pt idx="34">
                  <c:v>4</c:v>
                </c:pt>
                <c:pt idx="35">
                  <c:v>4</c:v>
                </c:pt>
                <c:pt idx="36">
                  <c:v>4</c:v>
                </c:pt>
                <c:pt idx="37">
                  <c:v>4</c:v>
                </c:pt>
                <c:pt idx="38">
                  <c:v>4</c:v>
                </c:pt>
                <c:pt idx="39">
                  <c:v>4</c:v>
                </c:pt>
                <c:pt idx="40">
                  <c:v>4</c:v>
                </c:pt>
                <c:pt idx="41">
                  <c:v>4</c:v>
                </c:pt>
                <c:pt idx="42">
                  <c:v>4</c:v>
                </c:pt>
                <c:pt idx="43">
                  <c:v>4</c:v>
                </c:pt>
                <c:pt idx="44">
                  <c:v>4</c:v>
                </c:pt>
                <c:pt idx="45">
                  <c:v>4</c:v>
                </c:pt>
                <c:pt idx="46">
                  <c:v>4</c:v>
                </c:pt>
                <c:pt idx="47">
                  <c:v>4</c:v>
                </c:pt>
                <c:pt idx="48">
                  <c:v>4</c:v>
                </c:pt>
              </c:numCache>
            </c:numRef>
          </c:val>
          <c:smooth val="0"/>
          <c:extLst>
            <c:ext xmlns:c16="http://schemas.microsoft.com/office/drawing/2014/chart" uri="{C3380CC4-5D6E-409C-BE32-E72D297353CC}">
              <c16:uniqueId val="{00000000-341C-FD4C-8955-04CFCC6FD253}"/>
            </c:ext>
          </c:extLst>
        </c:ser>
        <c:dLbls>
          <c:showLegendKey val="0"/>
          <c:showVal val="0"/>
          <c:showCatName val="0"/>
          <c:showSerName val="0"/>
          <c:showPercent val="0"/>
          <c:showBubbleSize val="0"/>
        </c:dLbls>
        <c:marker val="1"/>
        <c:smooth val="0"/>
        <c:axId val="1549738431"/>
        <c:axId val="1851158607"/>
      </c:lineChart>
      <c:dateAx>
        <c:axId val="1549738431"/>
        <c:scaling>
          <c:orientation val="minMax"/>
        </c:scaling>
        <c:delete val="1"/>
        <c:axPos val="b"/>
        <c:numFmt formatCode="m/d/yy" sourceLinked="1"/>
        <c:majorTickMark val="none"/>
        <c:minorTickMark val="none"/>
        <c:tickLblPos val="nextTo"/>
        <c:crossAx val="1851158607"/>
        <c:crosses val="autoZero"/>
        <c:auto val="1"/>
        <c:lblOffset val="100"/>
        <c:baseTimeUnit val="days"/>
        <c:majorUnit val="7"/>
        <c:majorTimeUnit val="days"/>
      </c:dateAx>
      <c:valAx>
        <c:axId val="1851158607"/>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1549738431"/>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22225">
      <a:solidFill>
        <a:schemeClr val="bg2"/>
      </a:solidFill>
    </a:ln>
    <a:effectLst/>
  </c:spPr>
  <c:txPr>
    <a:bodyPr/>
    <a:lstStyle/>
    <a:p>
      <a:pPr>
        <a:defRPr/>
      </a:pPr>
      <a:endParaRPr lang="en-US"/>
    </a:p>
  </c:txPr>
  <c:externalData r:id="rId3">
    <c:autoUpdate val="0"/>
  </c:externalData>
</c:chartSpace>
</file>

<file path=ppt/charts/chart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1"/>
    <c:plotArea>
      <c:layout/>
      <c:lineChart>
        <c:grouping val="standard"/>
        <c:varyColors val="0"/>
        <c:ser>
          <c:idx val="0"/>
          <c:order val="0"/>
          <c:tx>
            <c:strRef>
              <c:f>Sheet1!$B$1</c:f>
              <c:strCache>
                <c:ptCount val="1"/>
                <c:pt idx="0">
                  <c:v>Queries per day</c:v>
                </c:pt>
              </c:strCache>
            </c:strRef>
          </c:tx>
          <c:spPr>
            <a:ln w="28575" cap="rnd">
              <a:solidFill>
                <a:schemeClr val="dk1">
                  <a:tint val="88500"/>
                </a:schemeClr>
              </a:solidFill>
              <a:round/>
            </a:ln>
            <a:effectLst/>
          </c:spPr>
          <c:marker>
            <c:symbol val="circle"/>
            <c:size val="5"/>
            <c:spPr>
              <a:solidFill>
                <a:schemeClr val="dk1">
                  <a:tint val="88500"/>
                </a:schemeClr>
              </a:solidFill>
              <a:ln w="9525">
                <a:solidFill>
                  <a:schemeClr val="dk1">
                    <a:tint val="88500"/>
                  </a:schemeClr>
                </a:solidFill>
              </a:ln>
              <a:effectLst/>
            </c:spPr>
          </c:marker>
          <c:cat>
            <c:numRef>
              <c:f>Sheet1!$A$2:$A$4</c:f>
              <c:numCache>
                <c:formatCode>m/d/yy</c:formatCode>
                <c:ptCount val="3"/>
                <c:pt idx="0">
                  <c:v>45510</c:v>
                </c:pt>
                <c:pt idx="1">
                  <c:v>45517</c:v>
                </c:pt>
                <c:pt idx="2">
                  <c:v>45524</c:v>
                </c:pt>
              </c:numCache>
            </c:numRef>
          </c:cat>
          <c:val>
            <c:numRef>
              <c:f>Sheet1!$B$2:$B$4</c:f>
              <c:numCache>
                <c:formatCode>General</c:formatCode>
                <c:ptCount val="3"/>
                <c:pt idx="1">
                  <c:v>1</c:v>
                </c:pt>
              </c:numCache>
            </c:numRef>
          </c:val>
          <c:smooth val="0"/>
          <c:extLst>
            <c:ext xmlns:c16="http://schemas.microsoft.com/office/drawing/2014/chart" uri="{C3380CC4-5D6E-409C-BE32-E72D297353CC}">
              <c16:uniqueId val="{00000000-2389-5D4F-A734-B1E2EE094D04}"/>
            </c:ext>
          </c:extLst>
        </c:ser>
        <c:dLbls>
          <c:showLegendKey val="0"/>
          <c:showVal val="0"/>
          <c:showCatName val="0"/>
          <c:showSerName val="0"/>
          <c:showPercent val="0"/>
          <c:showBubbleSize val="0"/>
        </c:dLbls>
        <c:marker val="1"/>
        <c:smooth val="0"/>
        <c:axId val="1844421279"/>
        <c:axId val="1597942735"/>
      </c:lineChart>
      <c:dateAx>
        <c:axId val="1844421279"/>
        <c:scaling>
          <c:orientation val="minMax"/>
        </c:scaling>
        <c:delete val="1"/>
        <c:axPos val="b"/>
        <c:numFmt formatCode="m/d/yy" sourceLinked="1"/>
        <c:majorTickMark val="none"/>
        <c:minorTickMark val="none"/>
        <c:tickLblPos val="nextTo"/>
        <c:crossAx val="1597942735"/>
        <c:crosses val="autoZero"/>
        <c:auto val="1"/>
        <c:lblOffset val="100"/>
        <c:baseTimeUnit val="days"/>
        <c:majorUnit val="7"/>
        <c:majorTimeUnit val="days"/>
      </c:dateAx>
      <c:valAx>
        <c:axId val="1597942735"/>
        <c:scaling>
          <c:orientation val="minMax"/>
          <c:max val="2"/>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1844421279"/>
        <c:crosses val="autoZero"/>
        <c:crossBetween val="between"/>
        <c:majorUnit val="1"/>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22225">
      <a:solidFill>
        <a:schemeClr val="accent1">
          <a:shade val="15000"/>
        </a:schemeClr>
      </a:solidFill>
    </a:ln>
    <a:effectLst/>
  </c:spPr>
  <c:txPr>
    <a:bodyPr/>
    <a:lstStyle/>
    <a:p>
      <a:pPr>
        <a:defRPr/>
      </a:pPr>
      <a:endParaRPr lang="en-US"/>
    </a:p>
  </c:txPr>
  <c:externalData r:id="rId3">
    <c:autoUpdate val="0"/>
  </c:externalData>
</c:chartSpace>
</file>

<file path=ppt/charts/chart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1"/>
    <c:plotArea>
      <c:layout/>
      <c:lineChart>
        <c:grouping val="standard"/>
        <c:varyColors val="0"/>
        <c:ser>
          <c:idx val="0"/>
          <c:order val="0"/>
          <c:tx>
            <c:strRef>
              <c:f>Sheet1!$B$1</c:f>
              <c:strCache>
                <c:ptCount val="1"/>
                <c:pt idx="0">
                  <c:v>Queries per day</c:v>
                </c:pt>
              </c:strCache>
            </c:strRef>
          </c:tx>
          <c:spPr>
            <a:ln w="28575" cap="rnd">
              <a:solidFill>
                <a:schemeClr val="dk1">
                  <a:tint val="88500"/>
                </a:schemeClr>
              </a:solidFill>
              <a:round/>
            </a:ln>
            <a:effectLst/>
          </c:spPr>
          <c:marker>
            <c:symbol val="circle"/>
            <c:size val="5"/>
            <c:spPr>
              <a:solidFill>
                <a:schemeClr val="dk1">
                  <a:tint val="88500"/>
                </a:schemeClr>
              </a:solidFill>
              <a:ln w="9525">
                <a:solidFill>
                  <a:schemeClr val="dk1">
                    <a:tint val="88500"/>
                  </a:schemeClr>
                </a:solidFill>
              </a:ln>
              <a:effectLst/>
            </c:spPr>
          </c:marker>
          <c:cat>
            <c:numRef>
              <c:f>Sheet1!$A$2:$A$54</c:f>
              <c:numCache>
                <c:formatCode>m/d/yy</c:formatCode>
                <c:ptCount val="53"/>
                <c:pt idx="0">
                  <c:v>45484</c:v>
                </c:pt>
                <c:pt idx="1">
                  <c:v>45485</c:v>
                </c:pt>
                <c:pt idx="2">
                  <c:v>45486</c:v>
                </c:pt>
                <c:pt idx="3">
                  <c:v>45487</c:v>
                </c:pt>
                <c:pt idx="4">
                  <c:v>45488</c:v>
                </c:pt>
                <c:pt idx="5">
                  <c:v>45489</c:v>
                </c:pt>
                <c:pt idx="6">
                  <c:v>45490</c:v>
                </c:pt>
                <c:pt idx="7">
                  <c:v>45491</c:v>
                </c:pt>
                <c:pt idx="8">
                  <c:v>45492</c:v>
                </c:pt>
                <c:pt idx="9">
                  <c:v>45493</c:v>
                </c:pt>
                <c:pt idx="10">
                  <c:v>45494</c:v>
                </c:pt>
                <c:pt idx="11">
                  <c:v>45495</c:v>
                </c:pt>
                <c:pt idx="12">
                  <c:v>45496</c:v>
                </c:pt>
                <c:pt idx="13">
                  <c:v>45497</c:v>
                </c:pt>
                <c:pt idx="14">
                  <c:v>45498</c:v>
                </c:pt>
                <c:pt idx="15">
                  <c:v>45499</c:v>
                </c:pt>
                <c:pt idx="16">
                  <c:v>45500</c:v>
                </c:pt>
                <c:pt idx="17">
                  <c:v>45501</c:v>
                </c:pt>
                <c:pt idx="18">
                  <c:v>45502</c:v>
                </c:pt>
                <c:pt idx="19">
                  <c:v>45503</c:v>
                </c:pt>
                <c:pt idx="20">
                  <c:v>45504</c:v>
                </c:pt>
                <c:pt idx="21">
                  <c:v>45505</c:v>
                </c:pt>
                <c:pt idx="22">
                  <c:v>45506</c:v>
                </c:pt>
                <c:pt idx="23">
                  <c:v>45507</c:v>
                </c:pt>
                <c:pt idx="24">
                  <c:v>45508</c:v>
                </c:pt>
                <c:pt idx="25">
                  <c:v>45509</c:v>
                </c:pt>
                <c:pt idx="26">
                  <c:v>45510</c:v>
                </c:pt>
                <c:pt idx="27">
                  <c:v>45511</c:v>
                </c:pt>
                <c:pt idx="28">
                  <c:v>45512</c:v>
                </c:pt>
                <c:pt idx="29">
                  <c:v>45513</c:v>
                </c:pt>
                <c:pt idx="30">
                  <c:v>45514</c:v>
                </c:pt>
                <c:pt idx="31">
                  <c:v>45515</c:v>
                </c:pt>
                <c:pt idx="32">
                  <c:v>45516</c:v>
                </c:pt>
                <c:pt idx="33">
                  <c:v>45517</c:v>
                </c:pt>
                <c:pt idx="34">
                  <c:v>45518</c:v>
                </c:pt>
                <c:pt idx="35">
                  <c:v>45519</c:v>
                </c:pt>
                <c:pt idx="36">
                  <c:v>45520</c:v>
                </c:pt>
                <c:pt idx="37">
                  <c:v>45521</c:v>
                </c:pt>
                <c:pt idx="38">
                  <c:v>45522</c:v>
                </c:pt>
                <c:pt idx="39">
                  <c:v>45523</c:v>
                </c:pt>
                <c:pt idx="40">
                  <c:v>45524</c:v>
                </c:pt>
                <c:pt idx="41">
                  <c:v>45525</c:v>
                </c:pt>
                <c:pt idx="42">
                  <c:v>45526</c:v>
                </c:pt>
                <c:pt idx="43">
                  <c:v>45527</c:v>
                </c:pt>
                <c:pt idx="44">
                  <c:v>45528</c:v>
                </c:pt>
                <c:pt idx="45">
                  <c:v>45529</c:v>
                </c:pt>
                <c:pt idx="46">
                  <c:v>45530</c:v>
                </c:pt>
                <c:pt idx="47">
                  <c:v>45531</c:v>
                </c:pt>
                <c:pt idx="48">
                  <c:v>45532</c:v>
                </c:pt>
                <c:pt idx="49">
                  <c:v>45533</c:v>
                </c:pt>
                <c:pt idx="50">
                  <c:v>45534</c:v>
                </c:pt>
                <c:pt idx="51">
                  <c:v>45535</c:v>
                </c:pt>
                <c:pt idx="52">
                  <c:v>45536</c:v>
                </c:pt>
              </c:numCache>
            </c:numRef>
          </c:cat>
          <c:val>
            <c:numRef>
              <c:f>Sheet1!$B$2:$B$54</c:f>
              <c:numCache>
                <c:formatCode>General</c:formatCode>
                <c:ptCount val="53"/>
                <c:pt idx="0">
                  <c:v>1</c:v>
                </c:pt>
                <c:pt idx="1">
                  <c:v>17</c:v>
                </c:pt>
                <c:pt idx="2">
                  <c:v>22</c:v>
                </c:pt>
                <c:pt idx="3">
                  <c:v>5</c:v>
                </c:pt>
                <c:pt idx="4">
                  <c:v>8</c:v>
                </c:pt>
                <c:pt idx="5">
                  <c:v>10</c:v>
                </c:pt>
                <c:pt idx="6">
                  <c:v>7</c:v>
                </c:pt>
                <c:pt idx="7">
                  <c:v>10</c:v>
                </c:pt>
                <c:pt idx="8">
                  <c:v>8</c:v>
                </c:pt>
                <c:pt idx="9">
                  <c:v>5</c:v>
                </c:pt>
                <c:pt idx="10">
                  <c:v>6</c:v>
                </c:pt>
                <c:pt idx="11">
                  <c:v>2</c:v>
                </c:pt>
                <c:pt idx="12">
                  <c:v>4</c:v>
                </c:pt>
                <c:pt idx="13">
                  <c:v>8</c:v>
                </c:pt>
                <c:pt idx="14">
                  <c:v>7</c:v>
                </c:pt>
                <c:pt idx="15">
                  <c:v>3</c:v>
                </c:pt>
                <c:pt idx="16">
                  <c:v>3</c:v>
                </c:pt>
                <c:pt idx="17">
                  <c:v>3</c:v>
                </c:pt>
                <c:pt idx="18">
                  <c:v>3</c:v>
                </c:pt>
                <c:pt idx="19">
                  <c:v>3</c:v>
                </c:pt>
                <c:pt idx="20">
                  <c:v>3</c:v>
                </c:pt>
                <c:pt idx="21">
                  <c:v>3</c:v>
                </c:pt>
                <c:pt idx="22">
                  <c:v>3</c:v>
                </c:pt>
                <c:pt idx="23">
                  <c:v>3</c:v>
                </c:pt>
                <c:pt idx="24">
                  <c:v>3</c:v>
                </c:pt>
                <c:pt idx="25">
                  <c:v>3</c:v>
                </c:pt>
                <c:pt idx="26">
                  <c:v>3</c:v>
                </c:pt>
                <c:pt idx="27">
                  <c:v>3</c:v>
                </c:pt>
                <c:pt idx="28">
                  <c:v>3</c:v>
                </c:pt>
                <c:pt idx="29">
                  <c:v>3</c:v>
                </c:pt>
                <c:pt idx="30">
                  <c:v>3</c:v>
                </c:pt>
                <c:pt idx="31">
                  <c:v>3</c:v>
                </c:pt>
                <c:pt idx="32">
                  <c:v>3</c:v>
                </c:pt>
                <c:pt idx="33">
                  <c:v>3</c:v>
                </c:pt>
                <c:pt idx="34">
                  <c:v>3</c:v>
                </c:pt>
                <c:pt idx="35">
                  <c:v>3</c:v>
                </c:pt>
                <c:pt idx="36">
                  <c:v>3</c:v>
                </c:pt>
                <c:pt idx="37">
                  <c:v>3</c:v>
                </c:pt>
                <c:pt idx="38">
                  <c:v>3</c:v>
                </c:pt>
                <c:pt idx="39">
                  <c:v>3</c:v>
                </c:pt>
                <c:pt idx="40">
                  <c:v>3</c:v>
                </c:pt>
                <c:pt idx="41">
                  <c:v>3</c:v>
                </c:pt>
                <c:pt idx="42">
                  <c:v>3</c:v>
                </c:pt>
                <c:pt idx="43">
                  <c:v>3</c:v>
                </c:pt>
                <c:pt idx="44">
                  <c:v>3</c:v>
                </c:pt>
                <c:pt idx="45">
                  <c:v>3</c:v>
                </c:pt>
                <c:pt idx="46">
                  <c:v>3</c:v>
                </c:pt>
                <c:pt idx="47">
                  <c:v>3</c:v>
                </c:pt>
                <c:pt idx="48">
                  <c:v>3</c:v>
                </c:pt>
                <c:pt idx="49">
                  <c:v>3</c:v>
                </c:pt>
                <c:pt idx="50">
                  <c:v>3</c:v>
                </c:pt>
                <c:pt idx="51">
                  <c:v>3</c:v>
                </c:pt>
                <c:pt idx="52">
                  <c:v>3</c:v>
                </c:pt>
              </c:numCache>
            </c:numRef>
          </c:val>
          <c:smooth val="0"/>
          <c:extLst>
            <c:ext xmlns:c16="http://schemas.microsoft.com/office/drawing/2014/chart" uri="{C3380CC4-5D6E-409C-BE32-E72D297353CC}">
              <c16:uniqueId val="{00000000-4229-0649-BFEC-C30EF79DA452}"/>
            </c:ext>
          </c:extLst>
        </c:ser>
        <c:dLbls>
          <c:showLegendKey val="0"/>
          <c:showVal val="0"/>
          <c:showCatName val="0"/>
          <c:showSerName val="0"/>
          <c:showPercent val="0"/>
          <c:showBubbleSize val="0"/>
        </c:dLbls>
        <c:marker val="1"/>
        <c:smooth val="0"/>
        <c:axId val="1887250991"/>
        <c:axId val="1829653599"/>
      </c:lineChart>
      <c:dateAx>
        <c:axId val="1887250991"/>
        <c:scaling>
          <c:orientation val="minMax"/>
        </c:scaling>
        <c:delete val="1"/>
        <c:axPos val="b"/>
        <c:numFmt formatCode="m/d/yy" sourceLinked="1"/>
        <c:majorTickMark val="none"/>
        <c:minorTickMark val="none"/>
        <c:tickLblPos val="nextTo"/>
        <c:crossAx val="1829653599"/>
        <c:crosses val="autoZero"/>
        <c:auto val="1"/>
        <c:lblOffset val="100"/>
        <c:baseTimeUnit val="days"/>
        <c:majorUnit val="7"/>
        <c:majorTimeUnit val="days"/>
      </c:dateAx>
      <c:valAx>
        <c:axId val="1829653599"/>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1887250991"/>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22225">
      <a:solidFill>
        <a:schemeClr val="accent1">
          <a:shade val="15000"/>
        </a:schemeClr>
      </a:solidFill>
    </a:ln>
    <a:effectLst/>
  </c:spPr>
  <c:txPr>
    <a:bodyPr/>
    <a:lstStyle/>
    <a:p>
      <a:pPr>
        <a:defRPr/>
      </a:pPr>
      <a:endParaRPr lang="en-US"/>
    </a:p>
  </c:txPr>
  <c:externalData r:id="rId3">
    <c:autoUpdate val="0"/>
  </c:externalData>
</c:chartSpace>
</file>

<file path=ppt/charts/chart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1"/>
    <c:plotArea>
      <c:layout/>
      <c:lineChart>
        <c:grouping val="standard"/>
        <c:varyColors val="0"/>
        <c:ser>
          <c:idx val="0"/>
          <c:order val="0"/>
          <c:tx>
            <c:strRef>
              <c:f>Sheet1!$B$1</c:f>
              <c:strCache>
                <c:ptCount val="1"/>
                <c:pt idx="0">
                  <c:v>queries per day</c:v>
                </c:pt>
              </c:strCache>
            </c:strRef>
          </c:tx>
          <c:spPr>
            <a:ln w="28575" cap="rnd">
              <a:solidFill>
                <a:schemeClr val="dk1">
                  <a:tint val="88500"/>
                </a:schemeClr>
              </a:solidFill>
              <a:round/>
            </a:ln>
            <a:effectLst/>
          </c:spPr>
          <c:marker>
            <c:symbol val="circle"/>
            <c:size val="5"/>
            <c:spPr>
              <a:solidFill>
                <a:schemeClr val="dk1">
                  <a:tint val="88500"/>
                </a:schemeClr>
              </a:solidFill>
              <a:ln w="28575">
                <a:solidFill>
                  <a:schemeClr val="dk1">
                    <a:tint val="88500"/>
                  </a:schemeClr>
                </a:solidFill>
              </a:ln>
              <a:effectLst/>
            </c:spPr>
          </c:marker>
          <c:cat>
            <c:numRef>
              <c:f>Sheet1!$A$2:$A$94</c:f>
              <c:numCache>
                <c:formatCode>m/d/yy</c:formatCode>
                <c:ptCount val="93"/>
                <c:pt idx="0">
                  <c:v>45444</c:v>
                </c:pt>
                <c:pt idx="1">
                  <c:v>45445</c:v>
                </c:pt>
                <c:pt idx="2">
                  <c:v>45446</c:v>
                </c:pt>
                <c:pt idx="3">
                  <c:v>45447</c:v>
                </c:pt>
                <c:pt idx="4">
                  <c:v>45448</c:v>
                </c:pt>
                <c:pt idx="5">
                  <c:v>45449</c:v>
                </c:pt>
                <c:pt idx="6">
                  <c:v>45450</c:v>
                </c:pt>
                <c:pt idx="7">
                  <c:v>45451</c:v>
                </c:pt>
                <c:pt idx="8">
                  <c:v>45452</c:v>
                </c:pt>
                <c:pt idx="9">
                  <c:v>45453</c:v>
                </c:pt>
                <c:pt idx="10">
                  <c:v>45454</c:v>
                </c:pt>
                <c:pt idx="11">
                  <c:v>45455</c:v>
                </c:pt>
                <c:pt idx="12">
                  <c:v>45456</c:v>
                </c:pt>
                <c:pt idx="13">
                  <c:v>45457</c:v>
                </c:pt>
                <c:pt idx="14">
                  <c:v>45458</c:v>
                </c:pt>
                <c:pt idx="15">
                  <c:v>45459</c:v>
                </c:pt>
                <c:pt idx="16">
                  <c:v>45460</c:v>
                </c:pt>
                <c:pt idx="17">
                  <c:v>45461</c:v>
                </c:pt>
                <c:pt idx="18">
                  <c:v>45462</c:v>
                </c:pt>
                <c:pt idx="19">
                  <c:v>45463</c:v>
                </c:pt>
                <c:pt idx="20">
                  <c:v>45464</c:v>
                </c:pt>
                <c:pt idx="21">
                  <c:v>45465</c:v>
                </c:pt>
                <c:pt idx="22">
                  <c:v>45466</c:v>
                </c:pt>
                <c:pt idx="23">
                  <c:v>45467</c:v>
                </c:pt>
                <c:pt idx="24">
                  <c:v>45468</c:v>
                </c:pt>
                <c:pt idx="25">
                  <c:v>45469</c:v>
                </c:pt>
                <c:pt idx="26">
                  <c:v>45470</c:v>
                </c:pt>
                <c:pt idx="27">
                  <c:v>45471</c:v>
                </c:pt>
                <c:pt idx="28">
                  <c:v>45472</c:v>
                </c:pt>
                <c:pt idx="29">
                  <c:v>45473</c:v>
                </c:pt>
                <c:pt idx="30">
                  <c:v>45474</c:v>
                </c:pt>
                <c:pt idx="31">
                  <c:v>45475</c:v>
                </c:pt>
                <c:pt idx="32">
                  <c:v>45476</c:v>
                </c:pt>
                <c:pt idx="33">
                  <c:v>45477</c:v>
                </c:pt>
                <c:pt idx="34">
                  <c:v>45478</c:v>
                </c:pt>
                <c:pt idx="35">
                  <c:v>45479</c:v>
                </c:pt>
                <c:pt idx="36">
                  <c:v>45480</c:v>
                </c:pt>
                <c:pt idx="37">
                  <c:v>45481</c:v>
                </c:pt>
                <c:pt idx="38">
                  <c:v>45482</c:v>
                </c:pt>
                <c:pt idx="39">
                  <c:v>45483</c:v>
                </c:pt>
                <c:pt idx="40">
                  <c:v>45484</c:v>
                </c:pt>
                <c:pt idx="41">
                  <c:v>45485</c:v>
                </c:pt>
                <c:pt idx="42">
                  <c:v>45486</c:v>
                </c:pt>
                <c:pt idx="43">
                  <c:v>45487</c:v>
                </c:pt>
                <c:pt idx="44">
                  <c:v>45488</c:v>
                </c:pt>
                <c:pt idx="45">
                  <c:v>45489</c:v>
                </c:pt>
                <c:pt idx="46">
                  <c:v>45490</c:v>
                </c:pt>
                <c:pt idx="47">
                  <c:v>45491</c:v>
                </c:pt>
                <c:pt idx="48">
                  <c:v>45492</c:v>
                </c:pt>
                <c:pt idx="49">
                  <c:v>45493</c:v>
                </c:pt>
                <c:pt idx="50">
                  <c:v>45494</c:v>
                </c:pt>
                <c:pt idx="51">
                  <c:v>45495</c:v>
                </c:pt>
                <c:pt idx="52">
                  <c:v>45496</c:v>
                </c:pt>
                <c:pt idx="53">
                  <c:v>45497</c:v>
                </c:pt>
                <c:pt idx="54">
                  <c:v>45498</c:v>
                </c:pt>
                <c:pt idx="55">
                  <c:v>45499</c:v>
                </c:pt>
                <c:pt idx="56">
                  <c:v>45500</c:v>
                </c:pt>
                <c:pt idx="57">
                  <c:v>45501</c:v>
                </c:pt>
                <c:pt idx="58">
                  <c:v>45502</c:v>
                </c:pt>
                <c:pt idx="59">
                  <c:v>45503</c:v>
                </c:pt>
                <c:pt idx="60">
                  <c:v>45504</c:v>
                </c:pt>
                <c:pt idx="61">
                  <c:v>45505</c:v>
                </c:pt>
                <c:pt idx="62">
                  <c:v>45506</c:v>
                </c:pt>
                <c:pt idx="63">
                  <c:v>45507</c:v>
                </c:pt>
                <c:pt idx="64">
                  <c:v>45508</c:v>
                </c:pt>
                <c:pt idx="65">
                  <c:v>45509</c:v>
                </c:pt>
                <c:pt idx="66">
                  <c:v>45510</c:v>
                </c:pt>
                <c:pt idx="67">
                  <c:v>45511</c:v>
                </c:pt>
                <c:pt idx="68">
                  <c:v>45512</c:v>
                </c:pt>
                <c:pt idx="69">
                  <c:v>45513</c:v>
                </c:pt>
                <c:pt idx="70">
                  <c:v>45514</c:v>
                </c:pt>
                <c:pt idx="71">
                  <c:v>45515</c:v>
                </c:pt>
                <c:pt idx="72">
                  <c:v>45516</c:v>
                </c:pt>
                <c:pt idx="73">
                  <c:v>45517</c:v>
                </c:pt>
                <c:pt idx="74">
                  <c:v>45518</c:v>
                </c:pt>
                <c:pt idx="75">
                  <c:v>45519</c:v>
                </c:pt>
                <c:pt idx="76">
                  <c:v>45520</c:v>
                </c:pt>
                <c:pt idx="77">
                  <c:v>45521</c:v>
                </c:pt>
                <c:pt idx="78">
                  <c:v>45522</c:v>
                </c:pt>
                <c:pt idx="79">
                  <c:v>45523</c:v>
                </c:pt>
                <c:pt idx="80">
                  <c:v>45524</c:v>
                </c:pt>
                <c:pt idx="81">
                  <c:v>45525</c:v>
                </c:pt>
                <c:pt idx="82">
                  <c:v>45526</c:v>
                </c:pt>
                <c:pt idx="83">
                  <c:v>45527</c:v>
                </c:pt>
                <c:pt idx="84">
                  <c:v>45528</c:v>
                </c:pt>
                <c:pt idx="85">
                  <c:v>45529</c:v>
                </c:pt>
                <c:pt idx="86">
                  <c:v>45530</c:v>
                </c:pt>
                <c:pt idx="87">
                  <c:v>45531</c:v>
                </c:pt>
                <c:pt idx="88">
                  <c:v>45532</c:v>
                </c:pt>
                <c:pt idx="89">
                  <c:v>45533</c:v>
                </c:pt>
                <c:pt idx="90">
                  <c:v>45534</c:v>
                </c:pt>
                <c:pt idx="91">
                  <c:v>45535</c:v>
                </c:pt>
                <c:pt idx="92">
                  <c:v>45536</c:v>
                </c:pt>
              </c:numCache>
            </c:numRef>
          </c:cat>
          <c:val>
            <c:numRef>
              <c:f>Sheet1!$B$2:$B$94</c:f>
              <c:numCache>
                <c:formatCode>General</c:formatCode>
                <c:ptCount val="93"/>
                <c:pt idx="36">
                  <c:v>10</c:v>
                </c:pt>
                <c:pt idx="37">
                  <c:v>3</c:v>
                </c:pt>
                <c:pt idx="38">
                  <c:v>6</c:v>
                </c:pt>
                <c:pt idx="39">
                  <c:v>7</c:v>
                </c:pt>
                <c:pt idx="40">
                  <c:v>3</c:v>
                </c:pt>
              </c:numCache>
            </c:numRef>
          </c:val>
          <c:smooth val="0"/>
          <c:extLst>
            <c:ext xmlns:c16="http://schemas.microsoft.com/office/drawing/2014/chart" uri="{C3380CC4-5D6E-409C-BE32-E72D297353CC}">
              <c16:uniqueId val="{00000000-940D-9849-963A-74C59A076D4A}"/>
            </c:ext>
          </c:extLst>
        </c:ser>
        <c:dLbls>
          <c:showLegendKey val="0"/>
          <c:showVal val="0"/>
          <c:showCatName val="0"/>
          <c:showSerName val="0"/>
          <c:showPercent val="0"/>
          <c:showBubbleSize val="0"/>
        </c:dLbls>
        <c:marker val="1"/>
        <c:smooth val="0"/>
        <c:axId val="1641357199"/>
        <c:axId val="1643420383"/>
      </c:lineChart>
      <c:dateAx>
        <c:axId val="1641357199"/>
        <c:scaling>
          <c:orientation val="minMax"/>
        </c:scaling>
        <c:delete val="1"/>
        <c:axPos val="b"/>
        <c:numFmt formatCode="m/d/yy" sourceLinked="1"/>
        <c:majorTickMark val="none"/>
        <c:minorTickMark val="none"/>
        <c:tickLblPos val="nextTo"/>
        <c:crossAx val="1643420383"/>
        <c:crosses val="autoZero"/>
        <c:auto val="1"/>
        <c:lblOffset val="100"/>
        <c:baseTimeUnit val="days"/>
      </c:dateAx>
      <c:valAx>
        <c:axId val="1643420383"/>
        <c:scaling>
          <c:orientation val="minMax"/>
        </c:scaling>
        <c:delete val="1"/>
        <c:axPos val="l"/>
        <c:majorGridlines>
          <c:spPr>
            <a:ln w="28575" cap="flat" cmpd="sng" algn="ctr">
              <a:solidFill>
                <a:schemeClr val="tx1">
                  <a:lumMod val="15000"/>
                  <a:lumOff val="85000"/>
                </a:schemeClr>
              </a:solidFill>
              <a:round/>
            </a:ln>
            <a:effectLst/>
          </c:spPr>
        </c:majorGridlines>
        <c:numFmt formatCode="General" sourceLinked="1"/>
        <c:majorTickMark val="none"/>
        <c:minorTickMark val="none"/>
        <c:tickLblPos val="nextTo"/>
        <c:crossAx val="1641357199"/>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22225">
      <a:solidFill>
        <a:schemeClr val="bg2"/>
      </a:solidFill>
    </a:ln>
    <a:effectLst/>
  </c:spPr>
  <c:txPr>
    <a:bodyPr/>
    <a:lstStyle/>
    <a:p>
      <a:pPr>
        <a:defRPr/>
      </a:pPr>
      <a:endParaRPr lang="en-US"/>
    </a:p>
  </c:txPr>
  <c:externalData r:id="rId3">
    <c:autoUpdate val="0"/>
  </c:externalData>
</c:chartSpace>
</file>

<file path=ppt/charts/chart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1"/>
    <c:plotArea>
      <c:layout/>
      <c:lineChart>
        <c:grouping val="standard"/>
        <c:varyColors val="0"/>
        <c:ser>
          <c:idx val="0"/>
          <c:order val="0"/>
          <c:tx>
            <c:strRef>
              <c:f>Sheet1!$B$1</c:f>
              <c:strCache>
                <c:ptCount val="1"/>
                <c:pt idx="0">
                  <c:v>Queries per day</c:v>
                </c:pt>
              </c:strCache>
            </c:strRef>
          </c:tx>
          <c:spPr>
            <a:ln w="28575" cap="rnd">
              <a:solidFill>
                <a:schemeClr val="dk1">
                  <a:tint val="88500"/>
                </a:schemeClr>
              </a:solidFill>
              <a:round/>
            </a:ln>
            <a:effectLst/>
          </c:spPr>
          <c:marker>
            <c:symbol val="circle"/>
            <c:size val="5"/>
            <c:spPr>
              <a:solidFill>
                <a:schemeClr val="dk1">
                  <a:tint val="88500"/>
                </a:schemeClr>
              </a:solidFill>
              <a:ln w="9525">
                <a:solidFill>
                  <a:schemeClr val="dk1">
                    <a:tint val="88500"/>
                  </a:schemeClr>
                </a:solidFill>
              </a:ln>
              <a:effectLst/>
            </c:spPr>
          </c:marker>
          <c:cat>
            <c:numRef>
              <c:f>Sheet1!$A$2:$A$26</c:f>
              <c:numCache>
                <c:formatCode>m/d/yy</c:formatCode>
                <c:ptCount val="25"/>
                <c:pt idx="0">
                  <c:v>45510</c:v>
                </c:pt>
                <c:pt idx="1">
                  <c:v>45511</c:v>
                </c:pt>
                <c:pt idx="2">
                  <c:v>45512</c:v>
                </c:pt>
                <c:pt idx="3">
                  <c:v>45513</c:v>
                </c:pt>
                <c:pt idx="4">
                  <c:v>45514</c:v>
                </c:pt>
                <c:pt idx="5">
                  <c:v>45515</c:v>
                </c:pt>
                <c:pt idx="6">
                  <c:v>45516</c:v>
                </c:pt>
                <c:pt idx="7">
                  <c:v>45517</c:v>
                </c:pt>
                <c:pt idx="8">
                  <c:v>45518</c:v>
                </c:pt>
                <c:pt idx="9">
                  <c:v>45519</c:v>
                </c:pt>
                <c:pt idx="10">
                  <c:v>45520</c:v>
                </c:pt>
                <c:pt idx="11">
                  <c:v>45521</c:v>
                </c:pt>
                <c:pt idx="12">
                  <c:v>45522</c:v>
                </c:pt>
                <c:pt idx="13">
                  <c:v>45523</c:v>
                </c:pt>
                <c:pt idx="14">
                  <c:v>45524</c:v>
                </c:pt>
                <c:pt idx="15">
                  <c:v>45525</c:v>
                </c:pt>
                <c:pt idx="16">
                  <c:v>45526</c:v>
                </c:pt>
                <c:pt idx="17">
                  <c:v>45527</c:v>
                </c:pt>
                <c:pt idx="18">
                  <c:v>45528</c:v>
                </c:pt>
                <c:pt idx="19">
                  <c:v>45529</c:v>
                </c:pt>
                <c:pt idx="20">
                  <c:v>45530</c:v>
                </c:pt>
                <c:pt idx="21">
                  <c:v>45531</c:v>
                </c:pt>
                <c:pt idx="22">
                  <c:v>45532</c:v>
                </c:pt>
                <c:pt idx="23">
                  <c:v>45533</c:v>
                </c:pt>
                <c:pt idx="24">
                  <c:v>45534</c:v>
                </c:pt>
              </c:numCache>
            </c:numRef>
          </c:cat>
          <c:val>
            <c:numRef>
              <c:f>Sheet1!$B$2:$B$26</c:f>
              <c:numCache>
                <c:formatCode>General</c:formatCode>
                <c:ptCount val="25"/>
                <c:pt idx="0">
                  <c:v>5</c:v>
                </c:pt>
                <c:pt idx="1">
                  <c:v>3</c:v>
                </c:pt>
                <c:pt idx="2">
                  <c:v>13</c:v>
                </c:pt>
                <c:pt idx="3">
                  <c:v>3</c:v>
                </c:pt>
                <c:pt idx="4">
                  <c:v>2</c:v>
                </c:pt>
                <c:pt idx="5">
                  <c:v>2</c:v>
                </c:pt>
                <c:pt idx="6">
                  <c:v>3</c:v>
                </c:pt>
                <c:pt idx="7">
                  <c:v>8</c:v>
                </c:pt>
                <c:pt idx="8">
                  <c:v>1</c:v>
                </c:pt>
                <c:pt idx="9">
                  <c:v>1</c:v>
                </c:pt>
                <c:pt idx="10">
                  <c:v>1</c:v>
                </c:pt>
                <c:pt idx="11">
                  <c:v>1</c:v>
                </c:pt>
                <c:pt idx="12">
                  <c:v>1</c:v>
                </c:pt>
                <c:pt idx="13">
                  <c:v>1</c:v>
                </c:pt>
                <c:pt idx="14">
                  <c:v>1</c:v>
                </c:pt>
                <c:pt idx="15">
                  <c:v>1</c:v>
                </c:pt>
                <c:pt idx="16">
                  <c:v>1</c:v>
                </c:pt>
                <c:pt idx="17">
                  <c:v>1</c:v>
                </c:pt>
                <c:pt idx="18">
                  <c:v>1</c:v>
                </c:pt>
                <c:pt idx="19">
                  <c:v>1</c:v>
                </c:pt>
                <c:pt idx="20">
                  <c:v>1</c:v>
                </c:pt>
                <c:pt idx="21">
                  <c:v>1</c:v>
                </c:pt>
                <c:pt idx="22">
                  <c:v>1</c:v>
                </c:pt>
                <c:pt idx="23">
                  <c:v>1</c:v>
                </c:pt>
                <c:pt idx="24">
                  <c:v>1</c:v>
                </c:pt>
              </c:numCache>
            </c:numRef>
          </c:val>
          <c:smooth val="0"/>
          <c:extLst>
            <c:ext xmlns:c16="http://schemas.microsoft.com/office/drawing/2014/chart" uri="{C3380CC4-5D6E-409C-BE32-E72D297353CC}">
              <c16:uniqueId val="{00000000-0CBB-6741-9956-0A0C3FB8D96A}"/>
            </c:ext>
          </c:extLst>
        </c:ser>
        <c:dLbls>
          <c:showLegendKey val="0"/>
          <c:showVal val="0"/>
          <c:showCatName val="0"/>
          <c:showSerName val="0"/>
          <c:showPercent val="0"/>
          <c:showBubbleSize val="0"/>
        </c:dLbls>
        <c:marker val="1"/>
        <c:smooth val="0"/>
        <c:axId val="1659225295"/>
        <c:axId val="1659227007"/>
      </c:lineChart>
      <c:dateAx>
        <c:axId val="1659225295"/>
        <c:scaling>
          <c:orientation val="minMax"/>
        </c:scaling>
        <c:delete val="1"/>
        <c:axPos val="b"/>
        <c:numFmt formatCode="m/d/yy" sourceLinked="1"/>
        <c:majorTickMark val="none"/>
        <c:minorTickMark val="none"/>
        <c:tickLblPos val="nextTo"/>
        <c:crossAx val="1659227007"/>
        <c:crosses val="autoZero"/>
        <c:auto val="1"/>
        <c:lblOffset val="100"/>
        <c:baseTimeUnit val="days"/>
        <c:majorUnit val="7"/>
        <c:majorTimeUnit val="days"/>
      </c:dateAx>
      <c:valAx>
        <c:axId val="1659227007"/>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1659225295"/>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22225">
      <a:solidFill>
        <a:schemeClr val="accent1">
          <a:shade val="15000"/>
        </a:schemeClr>
      </a:solid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sz="1200" dirty="0">
                <a:latin typeface="Open Sans" panose="020B0606030504020204" pitchFamily="34" charset="0"/>
                <a:ea typeface="Open Sans" panose="020B0606030504020204" pitchFamily="34" charset="0"/>
                <a:cs typeface="Open Sans" panose="020B0606030504020204" pitchFamily="34" charset="0"/>
              </a:rPr>
              <a:t>Queries per day</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Sheet1!$B$1</c:f>
              <c:strCache>
                <c:ptCount val="1"/>
                <c:pt idx="0">
                  <c:v>Queries per day</c:v>
                </c:pt>
              </c:strCache>
            </c:strRef>
          </c:tx>
          <c:spPr>
            <a:ln w="28575" cap="rnd">
              <a:solidFill>
                <a:schemeClr val="dk1">
                  <a:tint val="88500"/>
                </a:schemeClr>
              </a:solidFill>
              <a:round/>
            </a:ln>
            <a:effectLst/>
          </c:spPr>
          <c:marker>
            <c:symbol val="circle"/>
            <c:size val="5"/>
            <c:spPr>
              <a:solidFill>
                <a:schemeClr val="dk1">
                  <a:tint val="88500"/>
                </a:schemeClr>
              </a:solidFill>
              <a:ln w="9525">
                <a:solidFill>
                  <a:schemeClr val="dk1">
                    <a:tint val="88500"/>
                  </a:schemeClr>
                </a:solidFill>
              </a:ln>
              <a:effectLst/>
            </c:spPr>
          </c:marker>
          <c:cat>
            <c:numRef>
              <c:f>Sheet1!$A$2:$A$94</c:f>
              <c:numCache>
                <c:formatCode>m/d/yy</c:formatCode>
                <c:ptCount val="93"/>
                <c:pt idx="0">
                  <c:v>45444</c:v>
                </c:pt>
                <c:pt idx="1">
                  <c:v>45445</c:v>
                </c:pt>
                <c:pt idx="2">
                  <c:v>45446</c:v>
                </c:pt>
                <c:pt idx="3">
                  <c:v>45447</c:v>
                </c:pt>
                <c:pt idx="4">
                  <c:v>45448</c:v>
                </c:pt>
                <c:pt idx="5">
                  <c:v>45449</c:v>
                </c:pt>
                <c:pt idx="6">
                  <c:v>45450</c:v>
                </c:pt>
                <c:pt idx="7">
                  <c:v>45451</c:v>
                </c:pt>
                <c:pt idx="8">
                  <c:v>45452</c:v>
                </c:pt>
                <c:pt idx="9">
                  <c:v>45453</c:v>
                </c:pt>
                <c:pt idx="10">
                  <c:v>45454</c:v>
                </c:pt>
                <c:pt idx="11">
                  <c:v>45455</c:v>
                </c:pt>
                <c:pt idx="12">
                  <c:v>45456</c:v>
                </c:pt>
                <c:pt idx="13">
                  <c:v>45457</c:v>
                </c:pt>
                <c:pt idx="14">
                  <c:v>45458</c:v>
                </c:pt>
                <c:pt idx="15">
                  <c:v>45459</c:v>
                </c:pt>
                <c:pt idx="16">
                  <c:v>45460</c:v>
                </c:pt>
                <c:pt idx="17">
                  <c:v>45461</c:v>
                </c:pt>
                <c:pt idx="18">
                  <c:v>45462</c:v>
                </c:pt>
                <c:pt idx="19">
                  <c:v>45463</c:v>
                </c:pt>
                <c:pt idx="20">
                  <c:v>45464</c:v>
                </c:pt>
                <c:pt idx="21">
                  <c:v>45465</c:v>
                </c:pt>
                <c:pt idx="22">
                  <c:v>45466</c:v>
                </c:pt>
                <c:pt idx="23">
                  <c:v>45467</c:v>
                </c:pt>
                <c:pt idx="24">
                  <c:v>45468</c:v>
                </c:pt>
                <c:pt idx="25">
                  <c:v>45469</c:v>
                </c:pt>
                <c:pt idx="26">
                  <c:v>45470</c:v>
                </c:pt>
                <c:pt idx="27">
                  <c:v>45471</c:v>
                </c:pt>
                <c:pt idx="28">
                  <c:v>45472</c:v>
                </c:pt>
                <c:pt idx="29">
                  <c:v>45473</c:v>
                </c:pt>
                <c:pt idx="30">
                  <c:v>45474</c:v>
                </c:pt>
                <c:pt idx="31">
                  <c:v>45475</c:v>
                </c:pt>
                <c:pt idx="32">
                  <c:v>45476</c:v>
                </c:pt>
                <c:pt idx="33">
                  <c:v>45477</c:v>
                </c:pt>
                <c:pt idx="34">
                  <c:v>45478</c:v>
                </c:pt>
                <c:pt idx="35">
                  <c:v>45479</c:v>
                </c:pt>
                <c:pt idx="36">
                  <c:v>45480</c:v>
                </c:pt>
                <c:pt idx="37">
                  <c:v>45481</c:v>
                </c:pt>
                <c:pt idx="38">
                  <c:v>45482</c:v>
                </c:pt>
                <c:pt idx="39">
                  <c:v>45483</c:v>
                </c:pt>
                <c:pt idx="40">
                  <c:v>45484</c:v>
                </c:pt>
                <c:pt idx="41">
                  <c:v>45485</c:v>
                </c:pt>
                <c:pt idx="42">
                  <c:v>45486</c:v>
                </c:pt>
                <c:pt idx="43">
                  <c:v>45487</c:v>
                </c:pt>
                <c:pt idx="44">
                  <c:v>45488</c:v>
                </c:pt>
                <c:pt idx="45">
                  <c:v>45489</c:v>
                </c:pt>
                <c:pt idx="46">
                  <c:v>45490</c:v>
                </c:pt>
                <c:pt idx="47">
                  <c:v>45491</c:v>
                </c:pt>
                <c:pt idx="48">
                  <c:v>45492</c:v>
                </c:pt>
                <c:pt idx="49">
                  <c:v>45493</c:v>
                </c:pt>
                <c:pt idx="50">
                  <c:v>45494</c:v>
                </c:pt>
                <c:pt idx="51">
                  <c:v>45495</c:v>
                </c:pt>
                <c:pt idx="52">
                  <c:v>45496</c:v>
                </c:pt>
                <c:pt idx="53">
                  <c:v>45497</c:v>
                </c:pt>
                <c:pt idx="54">
                  <c:v>45498</c:v>
                </c:pt>
                <c:pt idx="55">
                  <c:v>45499</c:v>
                </c:pt>
                <c:pt idx="56">
                  <c:v>45500</c:v>
                </c:pt>
                <c:pt idx="57">
                  <c:v>45501</c:v>
                </c:pt>
                <c:pt idx="58">
                  <c:v>45502</c:v>
                </c:pt>
                <c:pt idx="59">
                  <c:v>45503</c:v>
                </c:pt>
                <c:pt idx="60">
                  <c:v>45504</c:v>
                </c:pt>
                <c:pt idx="61">
                  <c:v>45505</c:v>
                </c:pt>
                <c:pt idx="62">
                  <c:v>45506</c:v>
                </c:pt>
                <c:pt idx="63">
                  <c:v>45507</c:v>
                </c:pt>
                <c:pt idx="64">
                  <c:v>45508</c:v>
                </c:pt>
                <c:pt idx="65">
                  <c:v>45509</c:v>
                </c:pt>
                <c:pt idx="66">
                  <c:v>45510</c:v>
                </c:pt>
                <c:pt idx="67">
                  <c:v>45511</c:v>
                </c:pt>
                <c:pt idx="68">
                  <c:v>45512</c:v>
                </c:pt>
                <c:pt idx="69">
                  <c:v>45513</c:v>
                </c:pt>
                <c:pt idx="70">
                  <c:v>45514</c:v>
                </c:pt>
                <c:pt idx="71">
                  <c:v>45515</c:v>
                </c:pt>
                <c:pt idx="72">
                  <c:v>45516</c:v>
                </c:pt>
                <c:pt idx="73">
                  <c:v>45517</c:v>
                </c:pt>
                <c:pt idx="74">
                  <c:v>45518</c:v>
                </c:pt>
                <c:pt idx="75">
                  <c:v>45519</c:v>
                </c:pt>
                <c:pt idx="76">
                  <c:v>45520</c:v>
                </c:pt>
                <c:pt idx="77">
                  <c:v>45521</c:v>
                </c:pt>
                <c:pt idx="78">
                  <c:v>45522</c:v>
                </c:pt>
                <c:pt idx="79">
                  <c:v>45523</c:v>
                </c:pt>
                <c:pt idx="80">
                  <c:v>45524</c:v>
                </c:pt>
                <c:pt idx="81">
                  <c:v>45525</c:v>
                </c:pt>
                <c:pt idx="82">
                  <c:v>45526</c:v>
                </c:pt>
                <c:pt idx="83">
                  <c:v>45527</c:v>
                </c:pt>
                <c:pt idx="84">
                  <c:v>45528</c:v>
                </c:pt>
                <c:pt idx="85">
                  <c:v>45529</c:v>
                </c:pt>
                <c:pt idx="86">
                  <c:v>45530</c:v>
                </c:pt>
                <c:pt idx="87">
                  <c:v>45531</c:v>
                </c:pt>
                <c:pt idx="88">
                  <c:v>45532</c:v>
                </c:pt>
                <c:pt idx="89">
                  <c:v>45533</c:v>
                </c:pt>
                <c:pt idx="90">
                  <c:v>45534</c:v>
                </c:pt>
                <c:pt idx="91">
                  <c:v>45535</c:v>
                </c:pt>
                <c:pt idx="92">
                  <c:v>45536</c:v>
                </c:pt>
              </c:numCache>
            </c:numRef>
          </c:cat>
          <c:val>
            <c:numRef>
              <c:f>Sheet1!$B$2:$B$94</c:f>
              <c:numCache>
                <c:formatCode>General</c:formatCode>
                <c:ptCount val="93"/>
                <c:pt idx="28">
                  <c:v>1</c:v>
                </c:pt>
                <c:pt idx="29">
                  <c:v>2</c:v>
                </c:pt>
                <c:pt idx="30">
                  <c:v>5</c:v>
                </c:pt>
                <c:pt idx="31">
                  <c:v>4</c:v>
                </c:pt>
                <c:pt idx="32">
                  <c:v>3</c:v>
                </c:pt>
                <c:pt idx="33">
                  <c:v>8</c:v>
                </c:pt>
                <c:pt idx="34">
                  <c:v>2</c:v>
                </c:pt>
                <c:pt idx="35">
                  <c:v>10</c:v>
                </c:pt>
                <c:pt idx="36">
                  <c:v>17</c:v>
                </c:pt>
                <c:pt idx="37">
                  <c:v>23</c:v>
                </c:pt>
                <c:pt idx="38">
                  <c:v>10</c:v>
                </c:pt>
                <c:pt idx="39">
                  <c:v>19</c:v>
                </c:pt>
                <c:pt idx="40">
                  <c:v>30</c:v>
                </c:pt>
                <c:pt idx="41">
                  <c:v>13</c:v>
                </c:pt>
                <c:pt idx="42">
                  <c:v>49</c:v>
                </c:pt>
                <c:pt idx="43">
                  <c:v>44</c:v>
                </c:pt>
                <c:pt idx="44">
                  <c:v>25</c:v>
                </c:pt>
                <c:pt idx="45">
                  <c:v>32</c:v>
                </c:pt>
                <c:pt idx="46">
                  <c:v>15</c:v>
                </c:pt>
                <c:pt idx="47">
                  <c:v>8</c:v>
                </c:pt>
                <c:pt idx="48">
                  <c:v>9</c:v>
                </c:pt>
                <c:pt idx="49">
                  <c:v>3</c:v>
                </c:pt>
              </c:numCache>
            </c:numRef>
          </c:val>
          <c:smooth val="0"/>
          <c:extLst>
            <c:ext xmlns:c16="http://schemas.microsoft.com/office/drawing/2014/chart" uri="{C3380CC4-5D6E-409C-BE32-E72D297353CC}">
              <c16:uniqueId val="{00000000-17B5-FF4B-B538-B1AB71EF8BE3}"/>
            </c:ext>
          </c:extLst>
        </c:ser>
        <c:dLbls>
          <c:showLegendKey val="0"/>
          <c:showVal val="0"/>
          <c:showCatName val="0"/>
          <c:showSerName val="0"/>
          <c:showPercent val="0"/>
          <c:showBubbleSize val="0"/>
        </c:dLbls>
        <c:marker val="1"/>
        <c:smooth val="0"/>
        <c:axId val="1489039823"/>
        <c:axId val="1489334255"/>
      </c:lineChart>
      <c:dateAx>
        <c:axId val="1489039823"/>
        <c:scaling>
          <c:orientation val="minMax"/>
        </c:scaling>
        <c:delete val="0"/>
        <c:axPos val="b"/>
        <c:numFmt formatCode="m/d/yy"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crossAx val="1489334255"/>
        <c:crosses val="autoZero"/>
        <c:auto val="1"/>
        <c:lblOffset val="100"/>
        <c:baseTimeUnit val="days"/>
      </c:dateAx>
      <c:valAx>
        <c:axId val="1489334255"/>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crossAx val="1489039823"/>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28575">
      <a:solidFill>
        <a:schemeClr val="tx1"/>
      </a:solidFill>
    </a:ln>
    <a:effectLst/>
  </c:spPr>
  <c:txPr>
    <a:bodyPr/>
    <a:lstStyle/>
    <a:p>
      <a:pPr>
        <a:defRPr/>
      </a:pPr>
      <a:endParaRPr lang="en-US"/>
    </a:p>
  </c:txPr>
  <c:externalData r:id="rId3">
    <c:autoUpdate val="0"/>
  </c:externalData>
</c:chartSpace>
</file>

<file path=ppt/charts/chart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1"/>
    <c:plotArea>
      <c:layout/>
      <c:lineChart>
        <c:grouping val="standard"/>
        <c:varyColors val="0"/>
        <c:ser>
          <c:idx val="0"/>
          <c:order val="0"/>
          <c:tx>
            <c:strRef>
              <c:f>Sheet1!$B$1</c:f>
              <c:strCache>
                <c:ptCount val="1"/>
                <c:pt idx="0">
                  <c:v>Queries per day</c:v>
                </c:pt>
              </c:strCache>
            </c:strRef>
          </c:tx>
          <c:spPr>
            <a:ln w="28575" cap="rnd">
              <a:solidFill>
                <a:schemeClr val="dk1">
                  <a:tint val="88500"/>
                </a:schemeClr>
              </a:solidFill>
              <a:round/>
            </a:ln>
            <a:effectLst/>
          </c:spPr>
          <c:marker>
            <c:symbol val="circle"/>
            <c:size val="5"/>
            <c:spPr>
              <a:solidFill>
                <a:schemeClr val="dk1">
                  <a:tint val="88500"/>
                </a:schemeClr>
              </a:solidFill>
              <a:ln w="9525">
                <a:solidFill>
                  <a:schemeClr val="dk1">
                    <a:tint val="88500"/>
                  </a:schemeClr>
                </a:solidFill>
              </a:ln>
              <a:effectLst/>
            </c:spPr>
          </c:marker>
          <c:cat>
            <c:numRef>
              <c:f>Sheet1!$A$2:$A$94</c:f>
              <c:numCache>
                <c:formatCode>m/d/yy</c:formatCode>
                <c:ptCount val="93"/>
                <c:pt idx="0">
                  <c:v>45444</c:v>
                </c:pt>
                <c:pt idx="1">
                  <c:v>45445</c:v>
                </c:pt>
                <c:pt idx="2">
                  <c:v>45446</c:v>
                </c:pt>
                <c:pt idx="3">
                  <c:v>45447</c:v>
                </c:pt>
                <c:pt idx="4">
                  <c:v>45448</c:v>
                </c:pt>
                <c:pt idx="5">
                  <c:v>45449</c:v>
                </c:pt>
                <c:pt idx="6">
                  <c:v>45450</c:v>
                </c:pt>
                <c:pt idx="7">
                  <c:v>45451</c:v>
                </c:pt>
                <c:pt idx="8">
                  <c:v>45452</c:v>
                </c:pt>
                <c:pt idx="9">
                  <c:v>45453</c:v>
                </c:pt>
                <c:pt idx="10">
                  <c:v>45454</c:v>
                </c:pt>
                <c:pt idx="11">
                  <c:v>45455</c:v>
                </c:pt>
                <c:pt idx="12">
                  <c:v>45456</c:v>
                </c:pt>
                <c:pt idx="13">
                  <c:v>45457</c:v>
                </c:pt>
                <c:pt idx="14">
                  <c:v>45458</c:v>
                </c:pt>
                <c:pt idx="15">
                  <c:v>45459</c:v>
                </c:pt>
                <c:pt idx="16">
                  <c:v>45460</c:v>
                </c:pt>
                <c:pt idx="17">
                  <c:v>45461</c:v>
                </c:pt>
                <c:pt idx="18">
                  <c:v>45462</c:v>
                </c:pt>
                <c:pt idx="19">
                  <c:v>45463</c:v>
                </c:pt>
                <c:pt idx="20">
                  <c:v>45464</c:v>
                </c:pt>
                <c:pt idx="21">
                  <c:v>45465</c:v>
                </c:pt>
                <c:pt idx="22">
                  <c:v>45466</c:v>
                </c:pt>
                <c:pt idx="23">
                  <c:v>45467</c:v>
                </c:pt>
                <c:pt idx="24">
                  <c:v>45468</c:v>
                </c:pt>
                <c:pt idx="25">
                  <c:v>45469</c:v>
                </c:pt>
                <c:pt idx="26">
                  <c:v>45470</c:v>
                </c:pt>
                <c:pt idx="27">
                  <c:v>45471</c:v>
                </c:pt>
                <c:pt idx="28">
                  <c:v>45472</c:v>
                </c:pt>
                <c:pt idx="29">
                  <c:v>45473</c:v>
                </c:pt>
                <c:pt idx="30">
                  <c:v>45474</c:v>
                </c:pt>
                <c:pt idx="31">
                  <c:v>45475</c:v>
                </c:pt>
                <c:pt idx="32">
                  <c:v>45476</c:v>
                </c:pt>
                <c:pt idx="33">
                  <c:v>45477</c:v>
                </c:pt>
                <c:pt idx="34">
                  <c:v>45478</c:v>
                </c:pt>
                <c:pt idx="35">
                  <c:v>45479</c:v>
                </c:pt>
                <c:pt idx="36">
                  <c:v>45480</c:v>
                </c:pt>
                <c:pt idx="37">
                  <c:v>45481</c:v>
                </c:pt>
                <c:pt idx="38">
                  <c:v>45482</c:v>
                </c:pt>
                <c:pt idx="39">
                  <c:v>45483</c:v>
                </c:pt>
                <c:pt idx="40">
                  <c:v>45484</c:v>
                </c:pt>
                <c:pt idx="41">
                  <c:v>45485</c:v>
                </c:pt>
                <c:pt idx="42">
                  <c:v>45486</c:v>
                </c:pt>
                <c:pt idx="43">
                  <c:v>45487</c:v>
                </c:pt>
                <c:pt idx="44">
                  <c:v>45488</c:v>
                </c:pt>
                <c:pt idx="45">
                  <c:v>45489</c:v>
                </c:pt>
                <c:pt idx="46">
                  <c:v>45490</c:v>
                </c:pt>
                <c:pt idx="47">
                  <c:v>45491</c:v>
                </c:pt>
                <c:pt idx="48">
                  <c:v>45492</c:v>
                </c:pt>
                <c:pt idx="49">
                  <c:v>45493</c:v>
                </c:pt>
                <c:pt idx="50">
                  <c:v>45494</c:v>
                </c:pt>
                <c:pt idx="51">
                  <c:v>45495</c:v>
                </c:pt>
                <c:pt idx="52">
                  <c:v>45496</c:v>
                </c:pt>
                <c:pt idx="53">
                  <c:v>45497</c:v>
                </c:pt>
                <c:pt idx="54">
                  <c:v>45498</c:v>
                </c:pt>
                <c:pt idx="55">
                  <c:v>45499</c:v>
                </c:pt>
                <c:pt idx="56">
                  <c:v>45500</c:v>
                </c:pt>
                <c:pt idx="57">
                  <c:v>45501</c:v>
                </c:pt>
                <c:pt idx="58">
                  <c:v>45502</c:v>
                </c:pt>
                <c:pt idx="59">
                  <c:v>45503</c:v>
                </c:pt>
                <c:pt idx="60">
                  <c:v>45504</c:v>
                </c:pt>
                <c:pt idx="61">
                  <c:v>45505</c:v>
                </c:pt>
                <c:pt idx="62">
                  <c:v>45506</c:v>
                </c:pt>
                <c:pt idx="63">
                  <c:v>45507</c:v>
                </c:pt>
                <c:pt idx="64">
                  <c:v>45508</c:v>
                </c:pt>
                <c:pt idx="65">
                  <c:v>45509</c:v>
                </c:pt>
                <c:pt idx="66">
                  <c:v>45510</c:v>
                </c:pt>
                <c:pt idx="67">
                  <c:v>45511</c:v>
                </c:pt>
                <c:pt idx="68">
                  <c:v>45512</c:v>
                </c:pt>
                <c:pt idx="69">
                  <c:v>45513</c:v>
                </c:pt>
                <c:pt idx="70">
                  <c:v>45514</c:v>
                </c:pt>
                <c:pt idx="71">
                  <c:v>45515</c:v>
                </c:pt>
                <c:pt idx="72">
                  <c:v>45516</c:v>
                </c:pt>
                <c:pt idx="73">
                  <c:v>45517</c:v>
                </c:pt>
                <c:pt idx="74">
                  <c:v>45518</c:v>
                </c:pt>
                <c:pt idx="75">
                  <c:v>45519</c:v>
                </c:pt>
                <c:pt idx="76">
                  <c:v>45520</c:v>
                </c:pt>
                <c:pt idx="77">
                  <c:v>45521</c:v>
                </c:pt>
                <c:pt idx="78">
                  <c:v>45522</c:v>
                </c:pt>
                <c:pt idx="79">
                  <c:v>45523</c:v>
                </c:pt>
                <c:pt idx="80">
                  <c:v>45524</c:v>
                </c:pt>
                <c:pt idx="81">
                  <c:v>45525</c:v>
                </c:pt>
                <c:pt idx="82">
                  <c:v>45526</c:v>
                </c:pt>
                <c:pt idx="83">
                  <c:v>45527</c:v>
                </c:pt>
                <c:pt idx="84">
                  <c:v>45528</c:v>
                </c:pt>
                <c:pt idx="85">
                  <c:v>45529</c:v>
                </c:pt>
                <c:pt idx="86">
                  <c:v>45530</c:v>
                </c:pt>
                <c:pt idx="87">
                  <c:v>45531</c:v>
                </c:pt>
                <c:pt idx="88">
                  <c:v>45532</c:v>
                </c:pt>
                <c:pt idx="89">
                  <c:v>45533</c:v>
                </c:pt>
                <c:pt idx="90">
                  <c:v>45534</c:v>
                </c:pt>
                <c:pt idx="91">
                  <c:v>45535</c:v>
                </c:pt>
                <c:pt idx="92">
                  <c:v>45536</c:v>
                </c:pt>
              </c:numCache>
            </c:numRef>
          </c:cat>
          <c:val>
            <c:numRef>
              <c:f>Sheet1!$B$2:$B$94</c:f>
              <c:numCache>
                <c:formatCode>General</c:formatCode>
                <c:ptCount val="93"/>
                <c:pt idx="0">
                  <c:v>6</c:v>
                </c:pt>
                <c:pt idx="1">
                  <c:v>6</c:v>
                </c:pt>
                <c:pt idx="2">
                  <c:v>6</c:v>
                </c:pt>
                <c:pt idx="3">
                  <c:v>6</c:v>
                </c:pt>
                <c:pt idx="4">
                  <c:v>6</c:v>
                </c:pt>
                <c:pt idx="5">
                  <c:v>6</c:v>
                </c:pt>
                <c:pt idx="6">
                  <c:v>6</c:v>
                </c:pt>
                <c:pt idx="7">
                  <c:v>6</c:v>
                </c:pt>
                <c:pt idx="8">
                  <c:v>6</c:v>
                </c:pt>
                <c:pt idx="9">
                  <c:v>6</c:v>
                </c:pt>
                <c:pt idx="10">
                  <c:v>6</c:v>
                </c:pt>
                <c:pt idx="11">
                  <c:v>6</c:v>
                </c:pt>
                <c:pt idx="12">
                  <c:v>8</c:v>
                </c:pt>
                <c:pt idx="13">
                  <c:v>6</c:v>
                </c:pt>
                <c:pt idx="14">
                  <c:v>6</c:v>
                </c:pt>
                <c:pt idx="15">
                  <c:v>6</c:v>
                </c:pt>
                <c:pt idx="16">
                  <c:v>6</c:v>
                </c:pt>
                <c:pt idx="17">
                  <c:v>6</c:v>
                </c:pt>
                <c:pt idx="18">
                  <c:v>6</c:v>
                </c:pt>
                <c:pt idx="19">
                  <c:v>6</c:v>
                </c:pt>
                <c:pt idx="20">
                  <c:v>6</c:v>
                </c:pt>
                <c:pt idx="21">
                  <c:v>7</c:v>
                </c:pt>
                <c:pt idx="22">
                  <c:v>6</c:v>
                </c:pt>
                <c:pt idx="23">
                  <c:v>6</c:v>
                </c:pt>
                <c:pt idx="24">
                  <c:v>10</c:v>
                </c:pt>
                <c:pt idx="25">
                  <c:v>61</c:v>
                </c:pt>
                <c:pt idx="26">
                  <c:v>63</c:v>
                </c:pt>
                <c:pt idx="27">
                  <c:v>28</c:v>
                </c:pt>
                <c:pt idx="28">
                  <c:v>50</c:v>
                </c:pt>
                <c:pt idx="29">
                  <c:v>43</c:v>
                </c:pt>
                <c:pt idx="30">
                  <c:v>32</c:v>
                </c:pt>
                <c:pt idx="31">
                  <c:v>30</c:v>
                </c:pt>
                <c:pt idx="32">
                  <c:v>64</c:v>
                </c:pt>
                <c:pt idx="33">
                  <c:v>40</c:v>
                </c:pt>
                <c:pt idx="34">
                  <c:v>34</c:v>
                </c:pt>
                <c:pt idx="35">
                  <c:v>22</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12</c:v>
                </c:pt>
                <c:pt idx="73">
                  <c:v>0</c:v>
                </c:pt>
                <c:pt idx="74">
                  <c:v>0</c:v>
                </c:pt>
                <c:pt idx="75">
                  <c:v>45</c:v>
                </c:pt>
                <c:pt idx="76">
                  <c:v>32</c:v>
                </c:pt>
                <c:pt idx="77">
                  <c:v>65</c:v>
                </c:pt>
                <c:pt idx="78">
                  <c:v>72</c:v>
                </c:pt>
                <c:pt idx="79">
                  <c:v>19</c:v>
                </c:pt>
                <c:pt idx="80">
                  <c:v>38</c:v>
                </c:pt>
                <c:pt idx="81">
                  <c:v>6</c:v>
                </c:pt>
                <c:pt idx="82">
                  <c:v>0</c:v>
                </c:pt>
                <c:pt idx="83">
                  <c:v>0</c:v>
                </c:pt>
                <c:pt idx="84">
                  <c:v>28</c:v>
                </c:pt>
                <c:pt idx="85">
                  <c:v>31</c:v>
                </c:pt>
                <c:pt idx="86">
                  <c:v>15</c:v>
                </c:pt>
                <c:pt idx="87">
                  <c:v>2</c:v>
                </c:pt>
                <c:pt idx="88">
                  <c:v>0</c:v>
                </c:pt>
                <c:pt idx="89">
                  <c:v>0</c:v>
                </c:pt>
                <c:pt idx="90">
                  <c:v>0</c:v>
                </c:pt>
                <c:pt idx="91">
                  <c:v>20</c:v>
                </c:pt>
                <c:pt idx="92">
                  <c:v>45</c:v>
                </c:pt>
              </c:numCache>
            </c:numRef>
          </c:val>
          <c:smooth val="0"/>
          <c:extLst>
            <c:ext xmlns:c16="http://schemas.microsoft.com/office/drawing/2014/chart" uri="{C3380CC4-5D6E-409C-BE32-E72D297353CC}">
              <c16:uniqueId val="{00000000-2404-E045-91F5-FD51423EE1CA}"/>
            </c:ext>
          </c:extLst>
        </c:ser>
        <c:dLbls>
          <c:showLegendKey val="0"/>
          <c:showVal val="0"/>
          <c:showCatName val="0"/>
          <c:showSerName val="0"/>
          <c:showPercent val="0"/>
          <c:showBubbleSize val="0"/>
        </c:dLbls>
        <c:marker val="1"/>
        <c:smooth val="0"/>
        <c:axId val="94014272"/>
        <c:axId val="1571062863"/>
      </c:lineChart>
      <c:dateAx>
        <c:axId val="94014272"/>
        <c:scaling>
          <c:orientation val="minMax"/>
        </c:scaling>
        <c:delete val="1"/>
        <c:axPos val="b"/>
        <c:numFmt formatCode="m/d/yy" sourceLinked="1"/>
        <c:majorTickMark val="none"/>
        <c:minorTickMark val="none"/>
        <c:tickLblPos val="nextTo"/>
        <c:crossAx val="1571062863"/>
        <c:crosses val="autoZero"/>
        <c:auto val="1"/>
        <c:lblOffset val="100"/>
        <c:baseTimeUnit val="days"/>
      </c:dateAx>
      <c:valAx>
        <c:axId val="1571062863"/>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9401427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22225">
      <a:solidFill>
        <a:schemeClr val="accent1">
          <a:shade val="15000"/>
        </a:schemeClr>
      </a:solidFill>
    </a:ln>
    <a:effectLst/>
  </c:spPr>
  <c:txPr>
    <a:bodyPr/>
    <a:lstStyle/>
    <a:p>
      <a:pPr>
        <a:defRPr/>
      </a:pPr>
      <a:endParaRPr lang="en-US"/>
    </a:p>
  </c:txPr>
  <c:externalData r:id="rId3">
    <c:autoUpdate val="0"/>
  </c:externalData>
</c:chartSpace>
</file>

<file path=ppt/charts/chart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1"/>
    <c:plotArea>
      <c:layout/>
      <c:lineChart>
        <c:grouping val="standard"/>
        <c:varyColors val="0"/>
        <c:ser>
          <c:idx val="0"/>
          <c:order val="0"/>
          <c:tx>
            <c:strRef>
              <c:f>Sheet1!$B$1</c:f>
              <c:strCache>
                <c:ptCount val="1"/>
                <c:pt idx="0">
                  <c:v>Queries per day</c:v>
                </c:pt>
              </c:strCache>
            </c:strRef>
          </c:tx>
          <c:spPr>
            <a:ln w="28575" cap="rnd">
              <a:solidFill>
                <a:schemeClr val="dk1">
                  <a:tint val="88500"/>
                </a:schemeClr>
              </a:solidFill>
              <a:round/>
            </a:ln>
            <a:effectLst/>
          </c:spPr>
          <c:marker>
            <c:symbol val="circle"/>
            <c:size val="5"/>
            <c:spPr>
              <a:solidFill>
                <a:schemeClr val="dk1">
                  <a:tint val="88500"/>
                </a:schemeClr>
              </a:solidFill>
              <a:ln w="9525">
                <a:solidFill>
                  <a:schemeClr val="dk1">
                    <a:tint val="88500"/>
                  </a:schemeClr>
                </a:solidFill>
              </a:ln>
              <a:effectLst/>
            </c:spPr>
          </c:marker>
          <c:cat>
            <c:numRef>
              <c:f>Sheet1!$A$2:$A$95</c:f>
              <c:numCache>
                <c:formatCode>m/d/yy</c:formatCode>
                <c:ptCount val="94"/>
                <c:pt idx="0">
                  <c:v>45444</c:v>
                </c:pt>
                <c:pt idx="1">
                  <c:v>45445</c:v>
                </c:pt>
                <c:pt idx="2">
                  <c:v>45446</c:v>
                </c:pt>
                <c:pt idx="3">
                  <c:v>45447</c:v>
                </c:pt>
                <c:pt idx="4">
                  <c:v>45448</c:v>
                </c:pt>
                <c:pt idx="5">
                  <c:v>45449</c:v>
                </c:pt>
                <c:pt idx="6">
                  <c:v>45450</c:v>
                </c:pt>
                <c:pt idx="7">
                  <c:v>45451</c:v>
                </c:pt>
                <c:pt idx="8">
                  <c:v>45452</c:v>
                </c:pt>
                <c:pt idx="9">
                  <c:v>45453</c:v>
                </c:pt>
                <c:pt idx="10">
                  <c:v>45454</c:v>
                </c:pt>
                <c:pt idx="11">
                  <c:v>45455</c:v>
                </c:pt>
                <c:pt idx="12">
                  <c:v>45456</c:v>
                </c:pt>
                <c:pt idx="13">
                  <c:v>45457</c:v>
                </c:pt>
                <c:pt idx="14">
                  <c:v>45458</c:v>
                </c:pt>
                <c:pt idx="15">
                  <c:v>45459</c:v>
                </c:pt>
                <c:pt idx="16">
                  <c:v>45460</c:v>
                </c:pt>
                <c:pt idx="17">
                  <c:v>45461</c:v>
                </c:pt>
                <c:pt idx="18">
                  <c:v>45462</c:v>
                </c:pt>
                <c:pt idx="19">
                  <c:v>45463</c:v>
                </c:pt>
                <c:pt idx="20">
                  <c:v>45464</c:v>
                </c:pt>
                <c:pt idx="21">
                  <c:v>45465</c:v>
                </c:pt>
                <c:pt idx="22">
                  <c:v>45466</c:v>
                </c:pt>
                <c:pt idx="23">
                  <c:v>45467</c:v>
                </c:pt>
                <c:pt idx="24">
                  <c:v>45468</c:v>
                </c:pt>
                <c:pt idx="25">
                  <c:v>45469</c:v>
                </c:pt>
                <c:pt idx="26">
                  <c:v>45470</c:v>
                </c:pt>
                <c:pt idx="27">
                  <c:v>45471</c:v>
                </c:pt>
                <c:pt idx="28">
                  <c:v>45472</c:v>
                </c:pt>
                <c:pt idx="29">
                  <c:v>45473</c:v>
                </c:pt>
                <c:pt idx="30">
                  <c:v>45474</c:v>
                </c:pt>
                <c:pt idx="31">
                  <c:v>45475</c:v>
                </c:pt>
                <c:pt idx="32">
                  <c:v>45476</c:v>
                </c:pt>
                <c:pt idx="33">
                  <c:v>45477</c:v>
                </c:pt>
                <c:pt idx="34">
                  <c:v>45478</c:v>
                </c:pt>
                <c:pt idx="35">
                  <c:v>45479</c:v>
                </c:pt>
                <c:pt idx="36">
                  <c:v>45480</c:v>
                </c:pt>
                <c:pt idx="37">
                  <c:v>45481</c:v>
                </c:pt>
                <c:pt idx="38">
                  <c:v>45482</c:v>
                </c:pt>
                <c:pt idx="39">
                  <c:v>45483</c:v>
                </c:pt>
                <c:pt idx="40">
                  <c:v>45484</c:v>
                </c:pt>
                <c:pt idx="41">
                  <c:v>45485</c:v>
                </c:pt>
                <c:pt idx="42">
                  <c:v>45486</c:v>
                </c:pt>
                <c:pt idx="43">
                  <c:v>45487</c:v>
                </c:pt>
                <c:pt idx="44">
                  <c:v>45488</c:v>
                </c:pt>
                <c:pt idx="45">
                  <c:v>45489</c:v>
                </c:pt>
                <c:pt idx="46">
                  <c:v>45490</c:v>
                </c:pt>
                <c:pt idx="47">
                  <c:v>45491</c:v>
                </c:pt>
                <c:pt idx="48">
                  <c:v>45492</c:v>
                </c:pt>
                <c:pt idx="49">
                  <c:v>45493</c:v>
                </c:pt>
                <c:pt idx="50">
                  <c:v>45494</c:v>
                </c:pt>
                <c:pt idx="51">
                  <c:v>45495</c:v>
                </c:pt>
                <c:pt idx="52">
                  <c:v>45496</c:v>
                </c:pt>
                <c:pt idx="53">
                  <c:v>45497</c:v>
                </c:pt>
                <c:pt idx="54">
                  <c:v>45498</c:v>
                </c:pt>
                <c:pt idx="55">
                  <c:v>45499</c:v>
                </c:pt>
                <c:pt idx="56">
                  <c:v>45500</c:v>
                </c:pt>
                <c:pt idx="57">
                  <c:v>45501</c:v>
                </c:pt>
                <c:pt idx="58">
                  <c:v>45502</c:v>
                </c:pt>
                <c:pt idx="59">
                  <c:v>45503</c:v>
                </c:pt>
                <c:pt idx="60">
                  <c:v>45504</c:v>
                </c:pt>
                <c:pt idx="61">
                  <c:v>45505</c:v>
                </c:pt>
                <c:pt idx="62">
                  <c:v>45506</c:v>
                </c:pt>
                <c:pt idx="63">
                  <c:v>45507</c:v>
                </c:pt>
                <c:pt idx="64">
                  <c:v>45508</c:v>
                </c:pt>
                <c:pt idx="65">
                  <c:v>45509</c:v>
                </c:pt>
                <c:pt idx="66">
                  <c:v>45510</c:v>
                </c:pt>
                <c:pt idx="67">
                  <c:v>45511</c:v>
                </c:pt>
                <c:pt idx="68">
                  <c:v>45512</c:v>
                </c:pt>
                <c:pt idx="69">
                  <c:v>45513</c:v>
                </c:pt>
                <c:pt idx="70">
                  <c:v>45514</c:v>
                </c:pt>
                <c:pt idx="71">
                  <c:v>45515</c:v>
                </c:pt>
                <c:pt idx="72">
                  <c:v>45516</c:v>
                </c:pt>
                <c:pt idx="73">
                  <c:v>45517</c:v>
                </c:pt>
                <c:pt idx="74">
                  <c:v>45518</c:v>
                </c:pt>
                <c:pt idx="75">
                  <c:v>45519</c:v>
                </c:pt>
                <c:pt idx="76">
                  <c:v>45520</c:v>
                </c:pt>
                <c:pt idx="77">
                  <c:v>45521</c:v>
                </c:pt>
                <c:pt idx="78">
                  <c:v>45522</c:v>
                </c:pt>
                <c:pt idx="79">
                  <c:v>45523</c:v>
                </c:pt>
                <c:pt idx="80">
                  <c:v>45524</c:v>
                </c:pt>
                <c:pt idx="81">
                  <c:v>45525</c:v>
                </c:pt>
                <c:pt idx="82">
                  <c:v>45526</c:v>
                </c:pt>
                <c:pt idx="83">
                  <c:v>45527</c:v>
                </c:pt>
                <c:pt idx="84">
                  <c:v>45528</c:v>
                </c:pt>
                <c:pt idx="85">
                  <c:v>45529</c:v>
                </c:pt>
                <c:pt idx="86">
                  <c:v>45530</c:v>
                </c:pt>
                <c:pt idx="87">
                  <c:v>45531</c:v>
                </c:pt>
                <c:pt idx="88">
                  <c:v>45532</c:v>
                </c:pt>
                <c:pt idx="89">
                  <c:v>45533</c:v>
                </c:pt>
                <c:pt idx="90">
                  <c:v>45534</c:v>
                </c:pt>
                <c:pt idx="91">
                  <c:v>45535</c:v>
                </c:pt>
                <c:pt idx="92">
                  <c:v>45536</c:v>
                </c:pt>
              </c:numCache>
            </c:numRef>
          </c:cat>
          <c:val>
            <c:numRef>
              <c:f>Sheet1!$B$2:$B$95</c:f>
              <c:numCache>
                <c:formatCode>General</c:formatCode>
                <c:ptCount val="94"/>
                <c:pt idx="28">
                  <c:v>1</c:v>
                </c:pt>
                <c:pt idx="29">
                  <c:v>2</c:v>
                </c:pt>
                <c:pt idx="30">
                  <c:v>5</c:v>
                </c:pt>
                <c:pt idx="31">
                  <c:v>4</c:v>
                </c:pt>
                <c:pt idx="32">
                  <c:v>3</c:v>
                </c:pt>
                <c:pt idx="33">
                  <c:v>8</c:v>
                </c:pt>
                <c:pt idx="34">
                  <c:v>2</c:v>
                </c:pt>
                <c:pt idx="35">
                  <c:v>10</c:v>
                </c:pt>
                <c:pt idx="36">
                  <c:v>17</c:v>
                </c:pt>
                <c:pt idx="37">
                  <c:v>23</c:v>
                </c:pt>
                <c:pt idx="38">
                  <c:v>10</c:v>
                </c:pt>
                <c:pt idx="39">
                  <c:v>19</c:v>
                </c:pt>
                <c:pt idx="40">
                  <c:v>30</c:v>
                </c:pt>
                <c:pt idx="41">
                  <c:v>13</c:v>
                </c:pt>
                <c:pt idx="42">
                  <c:v>49</c:v>
                </c:pt>
                <c:pt idx="43">
                  <c:v>44</c:v>
                </c:pt>
                <c:pt idx="44">
                  <c:v>25</c:v>
                </c:pt>
                <c:pt idx="45">
                  <c:v>32</c:v>
                </c:pt>
                <c:pt idx="46">
                  <c:v>15</c:v>
                </c:pt>
                <c:pt idx="47">
                  <c:v>8</c:v>
                </c:pt>
                <c:pt idx="48">
                  <c:v>9</c:v>
                </c:pt>
                <c:pt idx="49">
                  <c:v>3</c:v>
                </c:pt>
              </c:numCache>
            </c:numRef>
          </c:val>
          <c:smooth val="0"/>
          <c:extLst>
            <c:ext xmlns:c16="http://schemas.microsoft.com/office/drawing/2014/chart" uri="{C3380CC4-5D6E-409C-BE32-E72D297353CC}">
              <c16:uniqueId val="{00000000-9D3C-3640-A529-AA2AE31956D1}"/>
            </c:ext>
          </c:extLst>
        </c:ser>
        <c:dLbls>
          <c:showLegendKey val="0"/>
          <c:showVal val="0"/>
          <c:showCatName val="0"/>
          <c:showSerName val="0"/>
          <c:showPercent val="0"/>
          <c:showBubbleSize val="0"/>
        </c:dLbls>
        <c:marker val="1"/>
        <c:smooth val="0"/>
        <c:axId val="1489039823"/>
        <c:axId val="1489334255"/>
      </c:lineChart>
      <c:dateAx>
        <c:axId val="1489039823"/>
        <c:scaling>
          <c:orientation val="minMax"/>
        </c:scaling>
        <c:delete val="1"/>
        <c:axPos val="b"/>
        <c:numFmt formatCode="m/d/yy" sourceLinked="1"/>
        <c:majorTickMark val="none"/>
        <c:minorTickMark val="none"/>
        <c:tickLblPos val="nextTo"/>
        <c:crossAx val="1489334255"/>
        <c:crosses val="autoZero"/>
        <c:auto val="1"/>
        <c:lblOffset val="100"/>
        <c:baseTimeUnit val="days"/>
      </c:dateAx>
      <c:valAx>
        <c:axId val="1489334255"/>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1489039823"/>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28575">
      <a:solidFill>
        <a:schemeClr val="tx1"/>
      </a:solidFill>
    </a:ln>
    <a:effectLst/>
  </c:spPr>
  <c:txPr>
    <a:bodyPr/>
    <a:lstStyle/>
    <a:p>
      <a:pPr>
        <a:defRPr/>
      </a:pPr>
      <a:endParaRPr lang="en-US"/>
    </a:p>
  </c:txPr>
  <c:externalData r:id="rId3">
    <c:autoUpdate val="0"/>
  </c:externalData>
</c:chartSpace>
</file>

<file path=ppt/charts/chart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1"/>
    <c:plotArea>
      <c:layout/>
      <c:lineChart>
        <c:grouping val="standard"/>
        <c:varyColors val="0"/>
        <c:ser>
          <c:idx val="0"/>
          <c:order val="0"/>
          <c:tx>
            <c:strRef>
              <c:f>Sheet1!$B$1</c:f>
              <c:strCache>
                <c:ptCount val="1"/>
                <c:pt idx="0">
                  <c:v>Queries per day</c:v>
                </c:pt>
              </c:strCache>
            </c:strRef>
          </c:tx>
          <c:spPr>
            <a:ln w="28575" cap="rnd">
              <a:solidFill>
                <a:schemeClr val="dk1">
                  <a:tint val="88500"/>
                </a:schemeClr>
              </a:solidFill>
              <a:round/>
            </a:ln>
            <a:effectLst/>
          </c:spPr>
          <c:marker>
            <c:symbol val="circle"/>
            <c:size val="5"/>
            <c:spPr>
              <a:solidFill>
                <a:schemeClr val="dk1">
                  <a:tint val="88500"/>
                </a:schemeClr>
              </a:solidFill>
              <a:ln w="9525">
                <a:solidFill>
                  <a:schemeClr val="dk1">
                    <a:tint val="88500"/>
                  </a:schemeClr>
                </a:solidFill>
              </a:ln>
              <a:effectLst/>
            </c:spPr>
          </c:marker>
          <c:cat>
            <c:numRef>
              <c:f>Sheet1!$A$2:$A$94</c:f>
              <c:numCache>
                <c:formatCode>m/d/yy</c:formatCode>
                <c:ptCount val="93"/>
                <c:pt idx="0">
                  <c:v>45444</c:v>
                </c:pt>
                <c:pt idx="1">
                  <c:v>45445</c:v>
                </c:pt>
                <c:pt idx="2">
                  <c:v>45446</c:v>
                </c:pt>
                <c:pt idx="3">
                  <c:v>45447</c:v>
                </c:pt>
                <c:pt idx="4">
                  <c:v>45448</c:v>
                </c:pt>
                <c:pt idx="5">
                  <c:v>45449</c:v>
                </c:pt>
                <c:pt idx="6">
                  <c:v>45450</c:v>
                </c:pt>
                <c:pt idx="7">
                  <c:v>45451</c:v>
                </c:pt>
                <c:pt idx="8">
                  <c:v>45452</c:v>
                </c:pt>
                <c:pt idx="9">
                  <c:v>45453</c:v>
                </c:pt>
                <c:pt idx="10">
                  <c:v>45454</c:v>
                </c:pt>
                <c:pt idx="11">
                  <c:v>45455</c:v>
                </c:pt>
                <c:pt idx="12">
                  <c:v>45456</c:v>
                </c:pt>
                <c:pt idx="13">
                  <c:v>45457</c:v>
                </c:pt>
                <c:pt idx="14">
                  <c:v>45458</c:v>
                </c:pt>
                <c:pt idx="15">
                  <c:v>45459</c:v>
                </c:pt>
                <c:pt idx="16">
                  <c:v>45460</c:v>
                </c:pt>
                <c:pt idx="17">
                  <c:v>45461</c:v>
                </c:pt>
                <c:pt idx="18">
                  <c:v>45462</c:v>
                </c:pt>
                <c:pt idx="19">
                  <c:v>45463</c:v>
                </c:pt>
                <c:pt idx="20">
                  <c:v>45464</c:v>
                </c:pt>
                <c:pt idx="21">
                  <c:v>45465</c:v>
                </c:pt>
                <c:pt idx="22">
                  <c:v>45466</c:v>
                </c:pt>
                <c:pt idx="23">
                  <c:v>45467</c:v>
                </c:pt>
                <c:pt idx="24">
                  <c:v>45468</c:v>
                </c:pt>
                <c:pt idx="25">
                  <c:v>45469</c:v>
                </c:pt>
                <c:pt idx="26">
                  <c:v>45470</c:v>
                </c:pt>
                <c:pt idx="27">
                  <c:v>45471</c:v>
                </c:pt>
                <c:pt idx="28">
                  <c:v>45472</c:v>
                </c:pt>
                <c:pt idx="29">
                  <c:v>45473</c:v>
                </c:pt>
                <c:pt idx="30">
                  <c:v>45474</c:v>
                </c:pt>
                <c:pt idx="31">
                  <c:v>45475</c:v>
                </c:pt>
                <c:pt idx="32">
                  <c:v>45476</c:v>
                </c:pt>
                <c:pt idx="33">
                  <c:v>45477</c:v>
                </c:pt>
                <c:pt idx="34">
                  <c:v>45478</c:v>
                </c:pt>
                <c:pt idx="35">
                  <c:v>45479</c:v>
                </c:pt>
                <c:pt idx="36">
                  <c:v>45480</c:v>
                </c:pt>
                <c:pt idx="37">
                  <c:v>45481</c:v>
                </c:pt>
                <c:pt idx="38">
                  <c:v>45482</c:v>
                </c:pt>
                <c:pt idx="39">
                  <c:v>45483</c:v>
                </c:pt>
                <c:pt idx="40">
                  <c:v>45484</c:v>
                </c:pt>
                <c:pt idx="41">
                  <c:v>45485</c:v>
                </c:pt>
                <c:pt idx="42">
                  <c:v>45486</c:v>
                </c:pt>
                <c:pt idx="43">
                  <c:v>45487</c:v>
                </c:pt>
                <c:pt idx="44">
                  <c:v>45488</c:v>
                </c:pt>
                <c:pt idx="45">
                  <c:v>45489</c:v>
                </c:pt>
                <c:pt idx="46">
                  <c:v>45490</c:v>
                </c:pt>
                <c:pt idx="47">
                  <c:v>45491</c:v>
                </c:pt>
                <c:pt idx="48">
                  <c:v>45492</c:v>
                </c:pt>
                <c:pt idx="49">
                  <c:v>45493</c:v>
                </c:pt>
                <c:pt idx="50">
                  <c:v>45494</c:v>
                </c:pt>
                <c:pt idx="51">
                  <c:v>45495</c:v>
                </c:pt>
                <c:pt idx="52">
                  <c:v>45496</c:v>
                </c:pt>
                <c:pt idx="53">
                  <c:v>45497</c:v>
                </c:pt>
                <c:pt idx="54">
                  <c:v>45498</c:v>
                </c:pt>
                <c:pt idx="55">
                  <c:v>45499</c:v>
                </c:pt>
                <c:pt idx="56">
                  <c:v>45500</c:v>
                </c:pt>
                <c:pt idx="57">
                  <c:v>45501</c:v>
                </c:pt>
                <c:pt idx="58">
                  <c:v>45502</c:v>
                </c:pt>
                <c:pt idx="59">
                  <c:v>45503</c:v>
                </c:pt>
                <c:pt idx="60">
                  <c:v>45504</c:v>
                </c:pt>
                <c:pt idx="61">
                  <c:v>45505</c:v>
                </c:pt>
                <c:pt idx="62">
                  <c:v>45506</c:v>
                </c:pt>
                <c:pt idx="63">
                  <c:v>45507</c:v>
                </c:pt>
                <c:pt idx="64">
                  <c:v>45508</c:v>
                </c:pt>
                <c:pt idx="65">
                  <c:v>45509</c:v>
                </c:pt>
                <c:pt idx="66">
                  <c:v>45510</c:v>
                </c:pt>
                <c:pt idx="67">
                  <c:v>45511</c:v>
                </c:pt>
                <c:pt idx="68">
                  <c:v>45512</c:v>
                </c:pt>
                <c:pt idx="69">
                  <c:v>45513</c:v>
                </c:pt>
                <c:pt idx="70">
                  <c:v>45514</c:v>
                </c:pt>
                <c:pt idx="71">
                  <c:v>45515</c:v>
                </c:pt>
                <c:pt idx="72">
                  <c:v>45516</c:v>
                </c:pt>
                <c:pt idx="73">
                  <c:v>45517</c:v>
                </c:pt>
                <c:pt idx="74">
                  <c:v>45518</c:v>
                </c:pt>
                <c:pt idx="75">
                  <c:v>45519</c:v>
                </c:pt>
                <c:pt idx="76">
                  <c:v>45520</c:v>
                </c:pt>
                <c:pt idx="77">
                  <c:v>45521</c:v>
                </c:pt>
                <c:pt idx="78">
                  <c:v>45522</c:v>
                </c:pt>
                <c:pt idx="79">
                  <c:v>45523</c:v>
                </c:pt>
                <c:pt idx="80">
                  <c:v>45524</c:v>
                </c:pt>
                <c:pt idx="81">
                  <c:v>45525</c:v>
                </c:pt>
                <c:pt idx="82">
                  <c:v>45526</c:v>
                </c:pt>
                <c:pt idx="83">
                  <c:v>45527</c:v>
                </c:pt>
                <c:pt idx="84">
                  <c:v>45528</c:v>
                </c:pt>
                <c:pt idx="85">
                  <c:v>45529</c:v>
                </c:pt>
                <c:pt idx="86">
                  <c:v>45530</c:v>
                </c:pt>
                <c:pt idx="87">
                  <c:v>45531</c:v>
                </c:pt>
                <c:pt idx="88">
                  <c:v>45532</c:v>
                </c:pt>
                <c:pt idx="89">
                  <c:v>45533</c:v>
                </c:pt>
                <c:pt idx="90">
                  <c:v>45534</c:v>
                </c:pt>
                <c:pt idx="91">
                  <c:v>45535</c:v>
                </c:pt>
                <c:pt idx="92">
                  <c:v>45536</c:v>
                </c:pt>
              </c:numCache>
            </c:numRef>
          </c:cat>
          <c:val>
            <c:numRef>
              <c:f>Sheet1!$B$2:$B$94</c:f>
              <c:numCache>
                <c:formatCode>General</c:formatCode>
                <c:ptCount val="93"/>
                <c:pt idx="0">
                  <c:v>0</c:v>
                </c:pt>
                <c:pt idx="1">
                  <c:v>0</c:v>
                </c:pt>
                <c:pt idx="2">
                  <c:v>1</c:v>
                </c:pt>
                <c:pt idx="3">
                  <c:v>0</c:v>
                </c:pt>
                <c:pt idx="4">
                  <c:v>0</c:v>
                </c:pt>
                <c:pt idx="5">
                  <c:v>0</c:v>
                </c:pt>
                <c:pt idx="6">
                  <c:v>0</c:v>
                </c:pt>
                <c:pt idx="7">
                  <c:v>0</c:v>
                </c:pt>
                <c:pt idx="8">
                  <c:v>0</c:v>
                </c:pt>
                <c:pt idx="9">
                  <c:v>0</c:v>
                </c:pt>
                <c:pt idx="10">
                  <c:v>1</c:v>
                </c:pt>
                <c:pt idx="11">
                  <c:v>0</c:v>
                </c:pt>
                <c:pt idx="12">
                  <c:v>0</c:v>
                </c:pt>
                <c:pt idx="13">
                  <c:v>0</c:v>
                </c:pt>
                <c:pt idx="14">
                  <c:v>0</c:v>
                </c:pt>
                <c:pt idx="15">
                  <c:v>0</c:v>
                </c:pt>
                <c:pt idx="16">
                  <c:v>0</c:v>
                </c:pt>
                <c:pt idx="17">
                  <c:v>0</c:v>
                </c:pt>
                <c:pt idx="18">
                  <c:v>1</c:v>
                </c:pt>
                <c:pt idx="19">
                  <c:v>0</c:v>
                </c:pt>
                <c:pt idx="20">
                  <c:v>0</c:v>
                </c:pt>
                <c:pt idx="21">
                  <c:v>0</c:v>
                </c:pt>
                <c:pt idx="22">
                  <c:v>0</c:v>
                </c:pt>
                <c:pt idx="23">
                  <c:v>0</c:v>
                </c:pt>
                <c:pt idx="24">
                  <c:v>0</c:v>
                </c:pt>
                <c:pt idx="25">
                  <c:v>0</c:v>
                </c:pt>
                <c:pt idx="26">
                  <c:v>1</c:v>
                </c:pt>
                <c:pt idx="27">
                  <c:v>0</c:v>
                </c:pt>
                <c:pt idx="28">
                  <c:v>0</c:v>
                </c:pt>
                <c:pt idx="29">
                  <c:v>0</c:v>
                </c:pt>
                <c:pt idx="30">
                  <c:v>0</c:v>
                </c:pt>
                <c:pt idx="31">
                  <c:v>0</c:v>
                </c:pt>
                <c:pt idx="32">
                  <c:v>0</c:v>
                </c:pt>
                <c:pt idx="33">
                  <c:v>0</c:v>
                </c:pt>
                <c:pt idx="34">
                  <c:v>1</c:v>
                </c:pt>
                <c:pt idx="35">
                  <c:v>0</c:v>
                </c:pt>
                <c:pt idx="36">
                  <c:v>0</c:v>
                </c:pt>
                <c:pt idx="37">
                  <c:v>0</c:v>
                </c:pt>
                <c:pt idx="38">
                  <c:v>0</c:v>
                </c:pt>
                <c:pt idx="39">
                  <c:v>0</c:v>
                </c:pt>
                <c:pt idx="40">
                  <c:v>0</c:v>
                </c:pt>
                <c:pt idx="41">
                  <c:v>0</c:v>
                </c:pt>
                <c:pt idx="42">
                  <c:v>1</c:v>
                </c:pt>
                <c:pt idx="43">
                  <c:v>0</c:v>
                </c:pt>
                <c:pt idx="44">
                  <c:v>0</c:v>
                </c:pt>
                <c:pt idx="45">
                  <c:v>0</c:v>
                </c:pt>
                <c:pt idx="46">
                  <c:v>0</c:v>
                </c:pt>
                <c:pt idx="47">
                  <c:v>0</c:v>
                </c:pt>
                <c:pt idx="48">
                  <c:v>0</c:v>
                </c:pt>
                <c:pt idx="49">
                  <c:v>0</c:v>
                </c:pt>
                <c:pt idx="50">
                  <c:v>1</c:v>
                </c:pt>
                <c:pt idx="51">
                  <c:v>0</c:v>
                </c:pt>
                <c:pt idx="52">
                  <c:v>0</c:v>
                </c:pt>
                <c:pt idx="53">
                  <c:v>0</c:v>
                </c:pt>
                <c:pt idx="54">
                  <c:v>0</c:v>
                </c:pt>
                <c:pt idx="55">
                  <c:v>0</c:v>
                </c:pt>
                <c:pt idx="56">
                  <c:v>0</c:v>
                </c:pt>
                <c:pt idx="57">
                  <c:v>0</c:v>
                </c:pt>
                <c:pt idx="58">
                  <c:v>1</c:v>
                </c:pt>
                <c:pt idx="59">
                  <c:v>0</c:v>
                </c:pt>
                <c:pt idx="60">
                  <c:v>0</c:v>
                </c:pt>
                <c:pt idx="61">
                  <c:v>0</c:v>
                </c:pt>
                <c:pt idx="62">
                  <c:v>0</c:v>
                </c:pt>
                <c:pt idx="63">
                  <c:v>0</c:v>
                </c:pt>
                <c:pt idx="64">
                  <c:v>0</c:v>
                </c:pt>
                <c:pt idx="65">
                  <c:v>0</c:v>
                </c:pt>
                <c:pt idx="66">
                  <c:v>1</c:v>
                </c:pt>
                <c:pt idx="67">
                  <c:v>0</c:v>
                </c:pt>
                <c:pt idx="68">
                  <c:v>0</c:v>
                </c:pt>
                <c:pt idx="69">
                  <c:v>0</c:v>
                </c:pt>
                <c:pt idx="70">
                  <c:v>0</c:v>
                </c:pt>
                <c:pt idx="71">
                  <c:v>0</c:v>
                </c:pt>
                <c:pt idx="72">
                  <c:v>0</c:v>
                </c:pt>
                <c:pt idx="73">
                  <c:v>0</c:v>
                </c:pt>
                <c:pt idx="74">
                  <c:v>1</c:v>
                </c:pt>
                <c:pt idx="75">
                  <c:v>0</c:v>
                </c:pt>
                <c:pt idx="76">
                  <c:v>0</c:v>
                </c:pt>
                <c:pt idx="77">
                  <c:v>0</c:v>
                </c:pt>
                <c:pt idx="78">
                  <c:v>0</c:v>
                </c:pt>
                <c:pt idx="79">
                  <c:v>0</c:v>
                </c:pt>
                <c:pt idx="80">
                  <c:v>0</c:v>
                </c:pt>
                <c:pt idx="81">
                  <c:v>0</c:v>
                </c:pt>
                <c:pt idx="82">
                  <c:v>1</c:v>
                </c:pt>
                <c:pt idx="83">
                  <c:v>0</c:v>
                </c:pt>
                <c:pt idx="84">
                  <c:v>0</c:v>
                </c:pt>
                <c:pt idx="85">
                  <c:v>0</c:v>
                </c:pt>
                <c:pt idx="86">
                  <c:v>0</c:v>
                </c:pt>
                <c:pt idx="87">
                  <c:v>0</c:v>
                </c:pt>
                <c:pt idx="88">
                  <c:v>0</c:v>
                </c:pt>
                <c:pt idx="89">
                  <c:v>0</c:v>
                </c:pt>
                <c:pt idx="90">
                  <c:v>1</c:v>
                </c:pt>
                <c:pt idx="91">
                  <c:v>0</c:v>
                </c:pt>
                <c:pt idx="92">
                  <c:v>0</c:v>
                </c:pt>
              </c:numCache>
            </c:numRef>
          </c:val>
          <c:smooth val="0"/>
          <c:extLst>
            <c:ext xmlns:c16="http://schemas.microsoft.com/office/drawing/2014/chart" uri="{C3380CC4-5D6E-409C-BE32-E72D297353CC}">
              <c16:uniqueId val="{00000000-5100-E44D-9499-A53BD788F72F}"/>
            </c:ext>
          </c:extLst>
        </c:ser>
        <c:dLbls>
          <c:showLegendKey val="0"/>
          <c:showVal val="0"/>
          <c:showCatName val="0"/>
          <c:showSerName val="0"/>
          <c:showPercent val="0"/>
          <c:showBubbleSize val="0"/>
        </c:dLbls>
        <c:marker val="1"/>
        <c:smooth val="0"/>
        <c:axId val="1871193071"/>
        <c:axId val="32465600"/>
      </c:lineChart>
      <c:dateAx>
        <c:axId val="1871193071"/>
        <c:scaling>
          <c:orientation val="minMax"/>
        </c:scaling>
        <c:delete val="1"/>
        <c:axPos val="b"/>
        <c:numFmt formatCode="m/d/yy" sourceLinked="1"/>
        <c:majorTickMark val="none"/>
        <c:minorTickMark val="none"/>
        <c:tickLblPos val="nextTo"/>
        <c:crossAx val="32465600"/>
        <c:crosses val="autoZero"/>
        <c:auto val="1"/>
        <c:lblOffset val="100"/>
        <c:baseTimeUnit val="days"/>
      </c:dateAx>
      <c:valAx>
        <c:axId val="32465600"/>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1871193071"/>
        <c:crosses val="autoZero"/>
        <c:crossBetween val="between"/>
        <c:majorUnit val="1"/>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22225">
      <a:solidFill>
        <a:srgbClr val="FFC000"/>
      </a:solidFill>
    </a:ln>
    <a:effectLst/>
  </c:spPr>
  <c:txPr>
    <a:bodyPr/>
    <a:lstStyle/>
    <a:p>
      <a:pPr>
        <a:defRPr/>
      </a:pPr>
      <a:endParaRPr lang="en-US"/>
    </a:p>
  </c:txPr>
  <c:externalData r:id="rId3">
    <c:autoUpdate val="0"/>
  </c:externalData>
</c:chartSpace>
</file>

<file path=ppt/charts/chart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1"/>
    <c:plotArea>
      <c:layout/>
      <c:lineChart>
        <c:grouping val="standard"/>
        <c:varyColors val="0"/>
        <c:ser>
          <c:idx val="0"/>
          <c:order val="0"/>
          <c:tx>
            <c:strRef>
              <c:f>Sheet1!$B$1</c:f>
              <c:strCache>
                <c:ptCount val="1"/>
                <c:pt idx="0">
                  <c:v>Queries per day</c:v>
                </c:pt>
              </c:strCache>
            </c:strRef>
          </c:tx>
          <c:spPr>
            <a:ln w="28575" cap="rnd">
              <a:solidFill>
                <a:schemeClr val="dk1">
                  <a:tint val="88500"/>
                </a:schemeClr>
              </a:solidFill>
              <a:round/>
            </a:ln>
            <a:effectLst/>
          </c:spPr>
          <c:marker>
            <c:symbol val="circle"/>
            <c:size val="5"/>
            <c:spPr>
              <a:solidFill>
                <a:schemeClr val="dk1">
                  <a:tint val="88500"/>
                </a:schemeClr>
              </a:solidFill>
              <a:ln w="9525">
                <a:solidFill>
                  <a:schemeClr val="dk1">
                    <a:tint val="88500"/>
                  </a:schemeClr>
                </a:solidFill>
              </a:ln>
              <a:effectLst/>
            </c:spPr>
          </c:marker>
          <c:cat>
            <c:numRef>
              <c:f>Sheet1!$A$2:$A$94</c:f>
              <c:numCache>
                <c:formatCode>m/d/yy</c:formatCode>
                <c:ptCount val="93"/>
                <c:pt idx="0">
                  <c:v>45444</c:v>
                </c:pt>
                <c:pt idx="1">
                  <c:v>45445</c:v>
                </c:pt>
                <c:pt idx="2">
                  <c:v>45446</c:v>
                </c:pt>
                <c:pt idx="3">
                  <c:v>45447</c:v>
                </c:pt>
                <c:pt idx="4">
                  <c:v>45448</c:v>
                </c:pt>
                <c:pt idx="5">
                  <c:v>45449</c:v>
                </c:pt>
                <c:pt idx="6">
                  <c:v>45450</c:v>
                </c:pt>
                <c:pt idx="7">
                  <c:v>45451</c:v>
                </c:pt>
                <c:pt idx="8">
                  <c:v>45452</c:v>
                </c:pt>
                <c:pt idx="9">
                  <c:v>45453</c:v>
                </c:pt>
                <c:pt idx="10">
                  <c:v>45454</c:v>
                </c:pt>
                <c:pt idx="11">
                  <c:v>45455</c:v>
                </c:pt>
                <c:pt idx="12">
                  <c:v>45456</c:v>
                </c:pt>
                <c:pt idx="13">
                  <c:v>45457</c:v>
                </c:pt>
                <c:pt idx="14">
                  <c:v>45458</c:v>
                </c:pt>
                <c:pt idx="15">
                  <c:v>45459</c:v>
                </c:pt>
                <c:pt idx="16">
                  <c:v>45460</c:v>
                </c:pt>
                <c:pt idx="17">
                  <c:v>45461</c:v>
                </c:pt>
                <c:pt idx="18">
                  <c:v>45462</c:v>
                </c:pt>
                <c:pt idx="19">
                  <c:v>45463</c:v>
                </c:pt>
                <c:pt idx="20">
                  <c:v>45464</c:v>
                </c:pt>
                <c:pt idx="21">
                  <c:v>45465</c:v>
                </c:pt>
                <c:pt idx="22">
                  <c:v>45466</c:v>
                </c:pt>
                <c:pt idx="23">
                  <c:v>45467</c:v>
                </c:pt>
                <c:pt idx="24">
                  <c:v>45468</c:v>
                </c:pt>
                <c:pt idx="25">
                  <c:v>45469</c:v>
                </c:pt>
                <c:pt idx="26">
                  <c:v>45470</c:v>
                </c:pt>
                <c:pt idx="27">
                  <c:v>45471</c:v>
                </c:pt>
                <c:pt idx="28">
                  <c:v>45472</c:v>
                </c:pt>
                <c:pt idx="29">
                  <c:v>45473</c:v>
                </c:pt>
                <c:pt idx="30">
                  <c:v>45474</c:v>
                </c:pt>
                <c:pt idx="31">
                  <c:v>45475</c:v>
                </c:pt>
                <c:pt idx="32">
                  <c:v>45476</c:v>
                </c:pt>
                <c:pt idx="33">
                  <c:v>45477</c:v>
                </c:pt>
                <c:pt idx="34">
                  <c:v>45478</c:v>
                </c:pt>
                <c:pt idx="35">
                  <c:v>45479</c:v>
                </c:pt>
                <c:pt idx="36">
                  <c:v>45480</c:v>
                </c:pt>
                <c:pt idx="37">
                  <c:v>45481</c:v>
                </c:pt>
                <c:pt idx="38">
                  <c:v>45482</c:v>
                </c:pt>
                <c:pt idx="39">
                  <c:v>45483</c:v>
                </c:pt>
                <c:pt idx="40">
                  <c:v>45484</c:v>
                </c:pt>
                <c:pt idx="41">
                  <c:v>45485</c:v>
                </c:pt>
                <c:pt idx="42">
                  <c:v>45486</c:v>
                </c:pt>
                <c:pt idx="43">
                  <c:v>45487</c:v>
                </c:pt>
                <c:pt idx="44">
                  <c:v>45488</c:v>
                </c:pt>
                <c:pt idx="45">
                  <c:v>45489</c:v>
                </c:pt>
                <c:pt idx="46">
                  <c:v>45490</c:v>
                </c:pt>
                <c:pt idx="47">
                  <c:v>45491</c:v>
                </c:pt>
                <c:pt idx="48">
                  <c:v>45492</c:v>
                </c:pt>
                <c:pt idx="49">
                  <c:v>45493</c:v>
                </c:pt>
                <c:pt idx="50">
                  <c:v>45494</c:v>
                </c:pt>
                <c:pt idx="51">
                  <c:v>45495</c:v>
                </c:pt>
                <c:pt idx="52">
                  <c:v>45496</c:v>
                </c:pt>
                <c:pt idx="53">
                  <c:v>45497</c:v>
                </c:pt>
                <c:pt idx="54">
                  <c:v>45498</c:v>
                </c:pt>
                <c:pt idx="55">
                  <c:v>45499</c:v>
                </c:pt>
                <c:pt idx="56">
                  <c:v>45500</c:v>
                </c:pt>
                <c:pt idx="57">
                  <c:v>45501</c:v>
                </c:pt>
                <c:pt idx="58">
                  <c:v>45502</c:v>
                </c:pt>
                <c:pt idx="59">
                  <c:v>45503</c:v>
                </c:pt>
                <c:pt idx="60">
                  <c:v>45504</c:v>
                </c:pt>
                <c:pt idx="61">
                  <c:v>45505</c:v>
                </c:pt>
                <c:pt idx="62">
                  <c:v>45506</c:v>
                </c:pt>
                <c:pt idx="63">
                  <c:v>45507</c:v>
                </c:pt>
                <c:pt idx="64">
                  <c:v>45508</c:v>
                </c:pt>
                <c:pt idx="65">
                  <c:v>45509</c:v>
                </c:pt>
                <c:pt idx="66">
                  <c:v>45510</c:v>
                </c:pt>
                <c:pt idx="67">
                  <c:v>45511</c:v>
                </c:pt>
                <c:pt idx="68">
                  <c:v>45512</c:v>
                </c:pt>
                <c:pt idx="69">
                  <c:v>45513</c:v>
                </c:pt>
                <c:pt idx="70">
                  <c:v>45514</c:v>
                </c:pt>
                <c:pt idx="71">
                  <c:v>45515</c:v>
                </c:pt>
                <c:pt idx="72">
                  <c:v>45516</c:v>
                </c:pt>
                <c:pt idx="73">
                  <c:v>45517</c:v>
                </c:pt>
                <c:pt idx="74">
                  <c:v>45518</c:v>
                </c:pt>
                <c:pt idx="75">
                  <c:v>45519</c:v>
                </c:pt>
                <c:pt idx="76">
                  <c:v>45520</c:v>
                </c:pt>
                <c:pt idx="77">
                  <c:v>45521</c:v>
                </c:pt>
                <c:pt idx="78">
                  <c:v>45522</c:v>
                </c:pt>
                <c:pt idx="79">
                  <c:v>45523</c:v>
                </c:pt>
                <c:pt idx="80">
                  <c:v>45524</c:v>
                </c:pt>
                <c:pt idx="81">
                  <c:v>45525</c:v>
                </c:pt>
                <c:pt idx="82">
                  <c:v>45526</c:v>
                </c:pt>
                <c:pt idx="83">
                  <c:v>45527</c:v>
                </c:pt>
                <c:pt idx="84">
                  <c:v>45528</c:v>
                </c:pt>
                <c:pt idx="85">
                  <c:v>45529</c:v>
                </c:pt>
                <c:pt idx="86">
                  <c:v>45530</c:v>
                </c:pt>
                <c:pt idx="87">
                  <c:v>45531</c:v>
                </c:pt>
                <c:pt idx="88">
                  <c:v>45532</c:v>
                </c:pt>
                <c:pt idx="89">
                  <c:v>45533</c:v>
                </c:pt>
                <c:pt idx="90">
                  <c:v>45534</c:v>
                </c:pt>
                <c:pt idx="91">
                  <c:v>45535</c:v>
                </c:pt>
                <c:pt idx="92">
                  <c:v>45536</c:v>
                </c:pt>
              </c:numCache>
            </c:numRef>
          </c:cat>
          <c:val>
            <c:numRef>
              <c:f>Sheet1!$B$2:$B$94</c:f>
              <c:numCache>
                <c:formatCode>General</c:formatCode>
                <c:ptCount val="93"/>
                <c:pt idx="0">
                  <c:v>5</c:v>
                </c:pt>
                <c:pt idx="1">
                  <c:v>5</c:v>
                </c:pt>
                <c:pt idx="2">
                  <c:v>5</c:v>
                </c:pt>
                <c:pt idx="3">
                  <c:v>5</c:v>
                </c:pt>
                <c:pt idx="4">
                  <c:v>5</c:v>
                </c:pt>
                <c:pt idx="5">
                  <c:v>5</c:v>
                </c:pt>
                <c:pt idx="6">
                  <c:v>5</c:v>
                </c:pt>
                <c:pt idx="7">
                  <c:v>5</c:v>
                </c:pt>
                <c:pt idx="8">
                  <c:v>5</c:v>
                </c:pt>
                <c:pt idx="9">
                  <c:v>5</c:v>
                </c:pt>
                <c:pt idx="10">
                  <c:v>5</c:v>
                </c:pt>
                <c:pt idx="11">
                  <c:v>5</c:v>
                </c:pt>
                <c:pt idx="12">
                  <c:v>5</c:v>
                </c:pt>
                <c:pt idx="13">
                  <c:v>5</c:v>
                </c:pt>
                <c:pt idx="14">
                  <c:v>5</c:v>
                </c:pt>
                <c:pt idx="15">
                  <c:v>5</c:v>
                </c:pt>
                <c:pt idx="16">
                  <c:v>5</c:v>
                </c:pt>
                <c:pt idx="17">
                  <c:v>5</c:v>
                </c:pt>
                <c:pt idx="18">
                  <c:v>5</c:v>
                </c:pt>
                <c:pt idx="19">
                  <c:v>5</c:v>
                </c:pt>
                <c:pt idx="20">
                  <c:v>5</c:v>
                </c:pt>
                <c:pt idx="21">
                  <c:v>5</c:v>
                </c:pt>
                <c:pt idx="22">
                  <c:v>5</c:v>
                </c:pt>
                <c:pt idx="23">
                  <c:v>5</c:v>
                </c:pt>
                <c:pt idx="24">
                  <c:v>5</c:v>
                </c:pt>
                <c:pt idx="25">
                  <c:v>5</c:v>
                </c:pt>
                <c:pt idx="26">
                  <c:v>5</c:v>
                </c:pt>
                <c:pt idx="27">
                  <c:v>5</c:v>
                </c:pt>
                <c:pt idx="28">
                  <c:v>5</c:v>
                </c:pt>
                <c:pt idx="29">
                  <c:v>5</c:v>
                </c:pt>
                <c:pt idx="30">
                  <c:v>5</c:v>
                </c:pt>
                <c:pt idx="31">
                  <c:v>5</c:v>
                </c:pt>
                <c:pt idx="32">
                  <c:v>5</c:v>
                </c:pt>
                <c:pt idx="33">
                  <c:v>5</c:v>
                </c:pt>
                <c:pt idx="34">
                  <c:v>5</c:v>
                </c:pt>
                <c:pt idx="35">
                  <c:v>5</c:v>
                </c:pt>
                <c:pt idx="36">
                  <c:v>5</c:v>
                </c:pt>
                <c:pt idx="37">
                  <c:v>5</c:v>
                </c:pt>
                <c:pt idx="38">
                  <c:v>5</c:v>
                </c:pt>
                <c:pt idx="39">
                  <c:v>5</c:v>
                </c:pt>
                <c:pt idx="40">
                  <c:v>5</c:v>
                </c:pt>
                <c:pt idx="41">
                  <c:v>5</c:v>
                </c:pt>
                <c:pt idx="42">
                  <c:v>5</c:v>
                </c:pt>
                <c:pt idx="43">
                  <c:v>5</c:v>
                </c:pt>
                <c:pt idx="44">
                  <c:v>11</c:v>
                </c:pt>
                <c:pt idx="45">
                  <c:v>15</c:v>
                </c:pt>
                <c:pt idx="46">
                  <c:v>21</c:v>
                </c:pt>
                <c:pt idx="47">
                  <c:v>10</c:v>
                </c:pt>
                <c:pt idx="48">
                  <c:v>22</c:v>
                </c:pt>
                <c:pt idx="49">
                  <c:v>17</c:v>
                </c:pt>
                <c:pt idx="50">
                  <c:v>31</c:v>
                </c:pt>
                <c:pt idx="51">
                  <c:v>30</c:v>
                </c:pt>
                <c:pt idx="52">
                  <c:v>35</c:v>
                </c:pt>
                <c:pt idx="53">
                  <c:v>33</c:v>
                </c:pt>
                <c:pt idx="54">
                  <c:v>20</c:v>
                </c:pt>
                <c:pt idx="55">
                  <c:v>23</c:v>
                </c:pt>
                <c:pt idx="56">
                  <c:v>12</c:v>
                </c:pt>
                <c:pt idx="57">
                  <c:v>14</c:v>
                </c:pt>
              </c:numCache>
            </c:numRef>
          </c:val>
          <c:smooth val="0"/>
          <c:extLst>
            <c:ext xmlns:c16="http://schemas.microsoft.com/office/drawing/2014/chart" uri="{C3380CC4-5D6E-409C-BE32-E72D297353CC}">
              <c16:uniqueId val="{00000000-776D-EF4F-8459-2541DB548C88}"/>
            </c:ext>
          </c:extLst>
        </c:ser>
        <c:dLbls>
          <c:showLegendKey val="0"/>
          <c:showVal val="0"/>
          <c:showCatName val="0"/>
          <c:showSerName val="0"/>
          <c:showPercent val="0"/>
          <c:showBubbleSize val="0"/>
        </c:dLbls>
        <c:marker val="1"/>
        <c:smooth val="0"/>
        <c:axId val="1177618911"/>
        <c:axId val="1601065727"/>
      </c:lineChart>
      <c:dateAx>
        <c:axId val="1177618911"/>
        <c:scaling>
          <c:orientation val="minMax"/>
        </c:scaling>
        <c:delete val="1"/>
        <c:axPos val="b"/>
        <c:numFmt formatCode="m/d/yy" sourceLinked="1"/>
        <c:majorTickMark val="none"/>
        <c:minorTickMark val="none"/>
        <c:tickLblPos val="nextTo"/>
        <c:crossAx val="1601065727"/>
        <c:crosses val="autoZero"/>
        <c:auto val="1"/>
        <c:lblOffset val="100"/>
        <c:baseTimeUnit val="days"/>
        <c:majorUnit val="14"/>
        <c:majorTimeUnit val="days"/>
      </c:dateAx>
      <c:valAx>
        <c:axId val="1601065727"/>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1177618911"/>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22225">
      <a:solidFill>
        <a:schemeClr val="tx1"/>
      </a:solidFill>
    </a:ln>
    <a:effectLst/>
  </c:spPr>
  <c:txPr>
    <a:bodyPr/>
    <a:lstStyle/>
    <a:p>
      <a:pPr>
        <a:defRPr/>
      </a:pPr>
      <a:endParaRPr lang="en-US"/>
    </a:p>
  </c:txPr>
  <c:externalData r:id="rId3">
    <c:autoUpdate val="0"/>
  </c:externalData>
</c:chartSpace>
</file>

<file path=ppt/charts/chart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1"/>
    <c:plotArea>
      <c:layout/>
      <c:lineChart>
        <c:grouping val="standard"/>
        <c:varyColors val="0"/>
        <c:ser>
          <c:idx val="0"/>
          <c:order val="0"/>
          <c:tx>
            <c:strRef>
              <c:f>Sheet1!$B$1</c:f>
              <c:strCache>
                <c:ptCount val="1"/>
                <c:pt idx="0">
                  <c:v>Queries per day</c:v>
                </c:pt>
              </c:strCache>
            </c:strRef>
          </c:tx>
          <c:spPr>
            <a:ln w="28575" cap="rnd">
              <a:solidFill>
                <a:schemeClr val="dk1">
                  <a:tint val="88500"/>
                </a:schemeClr>
              </a:solidFill>
              <a:round/>
            </a:ln>
            <a:effectLst/>
          </c:spPr>
          <c:marker>
            <c:symbol val="circle"/>
            <c:size val="5"/>
            <c:spPr>
              <a:solidFill>
                <a:schemeClr val="dk1">
                  <a:tint val="88500"/>
                </a:schemeClr>
              </a:solidFill>
              <a:ln w="9525">
                <a:solidFill>
                  <a:schemeClr val="dk1">
                    <a:tint val="88500"/>
                  </a:schemeClr>
                </a:solidFill>
              </a:ln>
              <a:effectLst/>
            </c:spPr>
          </c:marker>
          <c:cat>
            <c:numRef>
              <c:f>Sheet1!$A$2:$A$50</c:f>
              <c:numCache>
                <c:formatCode>m/d/yy</c:formatCode>
                <c:ptCount val="49"/>
                <c:pt idx="0">
                  <c:v>45488</c:v>
                </c:pt>
                <c:pt idx="1">
                  <c:v>45489</c:v>
                </c:pt>
                <c:pt idx="2">
                  <c:v>45490</c:v>
                </c:pt>
                <c:pt idx="3">
                  <c:v>45491</c:v>
                </c:pt>
                <c:pt idx="4">
                  <c:v>45492</c:v>
                </c:pt>
                <c:pt idx="5">
                  <c:v>45493</c:v>
                </c:pt>
                <c:pt idx="6">
                  <c:v>45494</c:v>
                </c:pt>
                <c:pt idx="7">
                  <c:v>45495</c:v>
                </c:pt>
                <c:pt idx="8">
                  <c:v>45496</c:v>
                </c:pt>
                <c:pt idx="9">
                  <c:v>45497</c:v>
                </c:pt>
                <c:pt idx="10">
                  <c:v>45498</c:v>
                </c:pt>
                <c:pt idx="11">
                  <c:v>45499</c:v>
                </c:pt>
                <c:pt idx="12">
                  <c:v>45500</c:v>
                </c:pt>
                <c:pt idx="13">
                  <c:v>45501</c:v>
                </c:pt>
                <c:pt idx="14">
                  <c:v>45502</c:v>
                </c:pt>
                <c:pt idx="15">
                  <c:v>45503</c:v>
                </c:pt>
                <c:pt idx="16">
                  <c:v>45504</c:v>
                </c:pt>
                <c:pt idx="17">
                  <c:v>45505</c:v>
                </c:pt>
                <c:pt idx="18">
                  <c:v>45506</c:v>
                </c:pt>
                <c:pt idx="19">
                  <c:v>45507</c:v>
                </c:pt>
                <c:pt idx="20">
                  <c:v>45508</c:v>
                </c:pt>
                <c:pt idx="21">
                  <c:v>45509</c:v>
                </c:pt>
                <c:pt idx="22">
                  <c:v>45510</c:v>
                </c:pt>
                <c:pt idx="23">
                  <c:v>45511</c:v>
                </c:pt>
                <c:pt idx="24">
                  <c:v>45512</c:v>
                </c:pt>
                <c:pt idx="25">
                  <c:v>45513</c:v>
                </c:pt>
                <c:pt idx="26">
                  <c:v>45514</c:v>
                </c:pt>
                <c:pt idx="27">
                  <c:v>45515</c:v>
                </c:pt>
                <c:pt idx="28">
                  <c:v>45516</c:v>
                </c:pt>
                <c:pt idx="29">
                  <c:v>45517</c:v>
                </c:pt>
                <c:pt idx="30">
                  <c:v>45518</c:v>
                </c:pt>
                <c:pt idx="31">
                  <c:v>45519</c:v>
                </c:pt>
                <c:pt idx="32">
                  <c:v>45520</c:v>
                </c:pt>
                <c:pt idx="33">
                  <c:v>45521</c:v>
                </c:pt>
                <c:pt idx="34">
                  <c:v>45522</c:v>
                </c:pt>
                <c:pt idx="35">
                  <c:v>45523</c:v>
                </c:pt>
                <c:pt idx="36">
                  <c:v>45524</c:v>
                </c:pt>
                <c:pt idx="37">
                  <c:v>45525</c:v>
                </c:pt>
                <c:pt idx="38">
                  <c:v>45526</c:v>
                </c:pt>
                <c:pt idx="39">
                  <c:v>45527</c:v>
                </c:pt>
                <c:pt idx="40">
                  <c:v>45528</c:v>
                </c:pt>
                <c:pt idx="41">
                  <c:v>45529</c:v>
                </c:pt>
                <c:pt idx="42">
                  <c:v>45530</c:v>
                </c:pt>
                <c:pt idx="43">
                  <c:v>45531</c:v>
                </c:pt>
                <c:pt idx="44">
                  <c:v>45532</c:v>
                </c:pt>
                <c:pt idx="45">
                  <c:v>45533</c:v>
                </c:pt>
                <c:pt idx="46">
                  <c:v>45534</c:v>
                </c:pt>
                <c:pt idx="47">
                  <c:v>45535</c:v>
                </c:pt>
                <c:pt idx="48">
                  <c:v>45536</c:v>
                </c:pt>
              </c:numCache>
            </c:numRef>
          </c:cat>
          <c:val>
            <c:numRef>
              <c:f>Sheet1!$B$2:$B$50</c:f>
              <c:numCache>
                <c:formatCode>General</c:formatCode>
                <c:ptCount val="49"/>
                <c:pt idx="0">
                  <c:v>6</c:v>
                </c:pt>
                <c:pt idx="1">
                  <c:v>15</c:v>
                </c:pt>
                <c:pt idx="2">
                  <c:v>33</c:v>
                </c:pt>
                <c:pt idx="3">
                  <c:v>32</c:v>
                </c:pt>
                <c:pt idx="4">
                  <c:v>47</c:v>
                </c:pt>
                <c:pt idx="5">
                  <c:v>17</c:v>
                </c:pt>
                <c:pt idx="6">
                  <c:v>43</c:v>
                </c:pt>
                <c:pt idx="7">
                  <c:v>6</c:v>
                </c:pt>
                <c:pt idx="8">
                  <c:v>29</c:v>
                </c:pt>
                <c:pt idx="9">
                  <c:v>22</c:v>
                </c:pt>
                <c:pt idx="10">
                  <c:v>20</c:v>
                </c:pt>
                <c:pt idx="11">
                  <c:v>7</c:v>
                </c:pt>
                <c:pt idx="12">
                  <c:v>4</c:v>
                </c:pt>
                <c:pt idx="13">
                  <c:v>4</c:v>
                </c:pt>
                <c:pt idx="14">
                  <c:v>4</c:v>
                </c:pt>
                <c:pt idx="15">
                  <c:v>4</c:v>
                </c:pt>
                <c:pt idx="16">
                  <c:v>4</c:v>
                </c:pt>
                <c:pt idx="17">
                  <c:v>4</c:v>
                </c:pt>
                <c:pt idx="18">
                  <c:v>4</c:v>
                </c:pt>
                <c:pt idx="19">
                  <c:v>4</c:v>
                </c:pt>
                <c:pt idx="20">
                  <c:v>4</c:v>
                </c:pt>
                <c:pt idx="21">
                  <c:v>4</c:v>
                </c:pt>
                <c:pt idx="22">
                  <c:v>4</c:v>
                </c:pt>
                <c:pt idx="23">
                  <c:v>4</c:v>
                </c:pt>
                <c:pt idx="24">
                  <c:v>4</c:v>
                </c:pt>
                <c:pt idx="25">
                  <c:v>4</c:v>
                </c:pt>
                <c:pt idx="26">
                  <c:v>4</c:v>
                </c:pt>
                <c:pt idx="27">
                  <c:v>4</c:v>
                </c:pt>
                <c:pt idx="28">
                  <c:v>4</c:v>
                </c:pt>
                <c:pt idx="29">
                  <c:v>4</c:v>
                </c:pt>
                <c:pt idx="30">
                  <c:v>4</c:v>
                </c:pt>
                <c:pt idx="31">
                  <c:v>4</c:v>
                </c:pt>
                <c:pt idx="32">
                  <c:v>4</c:v>
                </c:pt>
                <c:pt idx="33">
                  <c:v>4</c:v>
                </c:pt>
                <c:pt idx="34">
                  <c:v>4</c:v>
                </c:pt>
                <c:pt idx="35">
                  <c:v>4</c:v>
                </c:pt>
                <c:pt idx="36">
                  <c:v>4</c:v>
                </c:pt>
                <c:pt idx="37">
                  <c:v>4</c:v>
                </c:pt>
                <c:pt idx="38">
                  <c:v>4</c:v>
                </c:pt>
                <c:pt idx="39">
                  <c:v>4</c:v>
                </c:pt>
                <c:pt idx="40">
                  <c:v>4</c:v>
                </c:pt>
                <c:pt idx="41">
                  <c:v>4</c:v>
                </c:pt>
                <c:pt idx="42">
                  <c:v>4</c:v>
                </c:pt>
                <c:pt idx="43">
                  <c:v>4</c:v>
                </c:pt>
                <c:pt idx="44">
                  <c:v>4</c:v>
                </c:pt>
                <c:pt idx="45">
                  <c:v>4</c:v>
                </c:pt>
                <c:pt idx="46">
                  <c:v>4</c:v>
                </c:pt>
                <c:pt idx="47">
                  <c:v>4</c:v>
                </c:pt>
                <c:pt idx="48">
                  <c:v>4</c:v>
                </c:pt>
              </c:numCache>
            </c:numRef>
          </c:val>
          <c:smooth val="0"/>
          <c:extLst>
            <c:ext xmlns:c16="http://schemas.microsoft.com/office/drawing/2014/chart" uri="{C3380CC4-5D6E-409C-BE32-E72D297353CC}">
              <c16:uniqueId val="{00000000-341C-FD4C-8955-04CFCC6FD253}"/>
            </c:ext>
          </c:extLst>
        </c:ser>
        <c:dLbls>
          <c:showLegendKey val="0"/>
          <c:showVal val="0"/>
          <c:showCatName val="0"/>
          <c:showSerName val="0"/>
          <c:showPercent val="0"/>
          <c:showBubbleSize val="0"/>
        </c:dLbls>
        <c:marker val="1"/>
        <c:smooth val="0"/>
        <c:axId val="1549738431"/>
        <c:axId val="1851158607"/>
      </c:lineChart>
      <c:dateAx>
        <c:axId val="1549738431"/>
        <c:scaling>
          <c:orientation val="minMax"/>
        </c:scaling>
        <c:delete val="1"/>
        <c:axPos val="b"/>
        <c:numFmt formatCode="m/d/yy" sourceLinked="1"/>
        <c:majorTickMark val="none"/>
        <c:minorTickMark val="none"/>
        <c:tickLblPos val="nextTo"/>
        <c:crossAx val="1851158607"/>
        <c:crosses val="autoZero"/>
        <c:auto val="1"/>
        <c:lblOffset val="100"/>
        <c:baseTimeUnit val="days"/>
        <c:majorUnit val="7"/>
        <c:majorTimeUnit val="days"/>
      </c:dateAx>
      <c:valAx>
        <c:axId val="1851158607"/>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1549738431"/>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22225">
      <a:solidFill>
        <a:schemeClr val="tx1"/>
      </a:solidFill>
    </a:ln>
    <a:effectLst/>
  </c:spPr>
  <c:txPr>
    <a:bodyPr/>
    <a:lstStyle/>
    <a:p>
      <a:pPr>
        <a:defRPr/>
      </a:pPr>
      <a:endParaRPr lang="en-US"/>
    </a:p>
  </c:txPr>
  <c:externalData r:id="rId3">
    <c:autoUpdate val="0"/>
  </c:externalData>
</c:chartSpace>
</file>

<file path=ppt/charts/chart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1"/>
    <c:plotArea>
      <c:layout/>
      <c:lineChart>
        <c:grouping val="standard"/>
        <c:varyColors val="0"/>
        <c:ser>
          <c:idx val="0"/>
          <c:order val="0"/>
          <c:tx>
            <c:strRef>
              <c:f>Sheet1!$B$1</c:f>
              <c:strCache>
                <c:ptCount val="1"/>
                <c:pt idx="0">
                  <c:v>Queries per day</c:v>
                </c:pt>
              </c:strCache>
            </c:strRef>
          </c:tx>
          <c:spPr>
            <a:ln w="28575" cap="rnd">
              <a:solidFill>
                <a:schemeClr val="dk1">
                  <a:tint val="88500"/>
                </a:schemeClr>
              </a:solidFill>
              <a:round/>
            </a:ln>
            <a:effectLst/>
          </c:spPr>
          <c:marker>
            <c:symbol val="circle"/>
            <c:size val="5"/>
            <c:spPr>
              <a:solidFill>
                <a:schemeClr val="dk1">
                  <a:tint val="88500"/>
                </a:schemeClr>
              </a:solidFill>
              <a:ln w="9525">
                <a:solidFill>
                  <a:schemeClr val="dk1">
                    <a:tint val="88500"/>
                  </a:schemeClr>
                </a:solidFill>
              </a:ln>
              <a:effectLst/>
            </c:spPr>
          </c:marker>
          <c:cat>
            <c:numRef>
              <c:f>Sheet1!$A$2:$A$4</c:f>
              <c:numCache>
                <c:formatCode>m/d/yy</c:formatCode>
                <c:ptCount val="3"/>
                <c:pt idx="0">
                  <c:v>45510</c:v>
                </c:pt>
                <c:pt idx="1">
                  <c:v>45517</c:v>
                </c:pt>
                <c:pt idx="2">
                  <c:v>45524</c:v>
                </c:pt>
              </c:numCache>
            </c:numRef>
          </c:cat>
          <c:val>
            <c:numRef>
              <c:f>Sheet1!$B$2:$B$4</c:f>
              <c:numCache>
                <c:formatCode>General</c:formatCode>
                <c:ptCount val="3"/>
                <c:pt idx="1">
                  <c:v>1</c:v>
                </c:pt>
              </c:numCache>
            </c:numRef>
          </c:val>
          <c:smooth val="0"/>
          <c:extLst>
            <c:ext xmlns:c16="http://schemas.microsoft.com/office/drawing/2014/chart" uri="{C3380CC4-5D6E-409C-BE32-E72D297353CC}">
              <c16:uniqueId val="{00000000-2389-5D4F-A734-B1E2EE094D04}"/>
            </c:ext>
          </c:extLst>
        </c:ser>
        <c:dLbls>
          <c:showLegendKey val="0"/>
          <c:showVal val="0"/>
          <c:showCatName val="0"/>
          <c:showSerName val="0"/>
          <c:showPercent val="0"/>
          <c:showBubbleSize val="0"/>
        </c:dLbls>
        <c:marker val="1"/>
        <c:smooth val="0"/>
        <c:axId val="1844421279"/>
        <c:axId val="1597942735"/>
      </c:lineChart>
      <c:dateAx>
        <c:axId val="1844421279"/>
        <c:scaling>
          <c:orientation val="minMax"/>
        </c:scaling>
        <c:delete val="1"/>
        <c:axPos val="b"/>
        <c:numFmt formatCode="m/d/yy" sourceLinked="1"/>
        <c:majorTickMark val="none"/>
        <c:minorTickMark val="none"/>
        <c:tickLblPos val="nextTo"/>
        <c:crossAx val="1597942735"/>
        <c:crosses val="autoZero"/>
        <c:auto val="1"/>
        <c:lblOffset val="100"/>
        <c:baseTimeUnit val="days"/>
        <c:majorUnit val="7"/>
        <c:majorTimeUnit val="days"/>
      </c:dateAx>
      <c:valAx>
        <c:axId val="1597942735"/>
        <c:scaling>
          <c:orientation val="minMax"/>
          <c:max val="2"/>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1844421279"/>
        <c:crosses val="autoZero"/>
        <c:crossBetween val="between"/>
        <c:majorUnit val="1"/>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22225">
      <a:solidFill>
        <a:schemeClr val="accent1">
          <a:shade val="15000"/>
        </a:schemeClr>
      </a:solidFill>
    </a:ln>
    <a:effectLst/>
  </c:spPr>
  <c:txPr>
    <a:bodyPr/>
    <a:lstStyle/>
    <a:p>
      <a:pPr>
        <a:defRPr/>
      </a:pPr>
      <a:endParaRPr lang="en-US"/>
    </a:p>
  </c:txPr>
  <c:externalData r:id="rId3">
    <c:autoUpdate val="0"/>
  </c:externalData>
</c:chartSpace>
</file>

<file path=ppt/charts/chart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1"/>
    <c:plotArea>
      <c:layout/>
      <c:lineChart>
        <c:grouping val="standard"/>
        <c:varyColors val="0"/>
        <c:ser>
          <c:idx val="0"/>
          <c:order val="0"/>
          <c:tx>
            <c:strRef>
              <c:f>Sheet1!$B$1</c:f>
              <c:strCache>
                <c:ptCount val="1"/>
                <c:pt idx="0">
                  <c:v>Queries per day</c:v>
                </c:pt>
              </c:strCache>
            </c:strRef>
          </c:tx>
          <c:spPr>
            <a:ln w="28575" cap="rnd">
              <a:solidFill>
                <a:schemeClr val="dk1">
                  <a:tint val="88500"/>
                </a:schemeClr>
              </a:solidFill>
              <a:round/>
            </a:ln>
            <a:effectLst/>
          </c:spPr>
          <c:marker>
            <c:symbol val="circle"/>
            <c:size val="5"/>
            <c:spPr>
              <a:solidFill>
                <a:schemeClr val="dk1">
                  <a:tint val="88500"/>
                </a:schemeClr>
              </a:solidFill>
              <a:ln w="9525">
                <a:solidFill>
                  <a:schemeClr val="dk1">
                    <a:tint val="88500"/>
                  </a:schemeClr>
                </a:solidFill>
              </a:ln>
              <a:effectLst/>
            </c:spPr>
          </c:marker>
          <c:cat>
            <c:numRef>
              <c:f>Sheet1!$A$2:$A$54</c:f>
              <c:numCache>
                <c:formatCode>m/d/yy</c:formatCode>
                <c:ptCount val="53"/>
                <c:pt idx="0">
                  <c:v>45484</c:v>
                </c:pt>
                <c:pt idx="1">
                  <c:v>45485</c:v>
                </c:pt>
                <c:pt idx="2">
                  <c:v>45486</c:v>
                </c:pt>
                <c:pt idx="3">
                  <c:v>45487</c:v>
                </c:pt>
                <c:pt idx="4">
                  <c:v>45488</c:v>
                </c:pt>
                <c:pt idx="5">
                  <c:v>45489</c:v>
                </c:pt>
                <c:pt idx="6">
                  <c:v>45490</c:v>
                </c:pt>
                <c:pt idx="7">
                  <c:v>45491</c:v>
                </c:pt>
                <c:pt idx="8">
                  <c:v>45492</c:v>
                </c:pt>
                <c:pt idx="9">
                  <c:v>45493</c:v>
                </c:pt>
                <c:pt idx="10">
                  <c:v>45494</c:v>
                </c:pt>
                <c:pt idx="11">
                  <c:v>45495</c:v>
                </c:pt>
                <c:pt idx="12">
                  <c:v>45496</c:v>
                </c:pt>
                <c:pt idx="13">
                  <c:v>45497</c:v>
                </c:pt>
                <c:pt idx="14">
                  <c:v>45498</c:v>
                </c:pt>
                <c:pt idx="15">
                  <c:v>45499</c:v>
                </c:pt>
                <c:pt idx="16">
                  <c:v>45500</c:v>
                </c:pt>
                <c:pt idx="17">
                  <c:v>45501</c:v>
                </c:pt>
                <c:pt idx="18">
                  <c:v>45502</c:v>
                </c:pt>
                <c:pt idx="19">
                  <c:v>45503</c:v>
                </c:pt>
                <c:pt idx="20">
                  <c:v>45504</c:v>
                </c:pt>
                <c:pt idx="21">
                  <c:v>45505</c:v>
                </c:pt>
                <c:pt idx="22">
                  <c:v>45506</c:v>
                </c:pt>
                <c:pt idx="23">
                  <c:v>45507</c:v>
                </c:pt>
                <c:pt idx="24">
                  <c:v>45508</c:v>
                </c:pt>
                <c:pt idx="25">
                  <c:v>45509</c:v>
                </c:pt>
                <c:pt idx="26">
                  <c:v>45510</c:v>
                </c:pt>
                <c:pt idx="27">
                  <c:v>45511</c:v>
                </c:pt>
                <c:pt idx="28">
                  <c:v>45512</c:v>
                </c:pt>
                <c:pt idx="29">
                  <c:v>45513</c:v>
                </c:pt>
                <c:pt idx="30">
                  <c:v>45514</c:v>
                </c:pt>
                <c:pt idx="31">
                  <c:v>45515</c:v>
                </c:pt>
                <c:pt idx="32">
                  <c:v>45516</c:v>
                </c:pt>
                <c:pt idx="33">
                  <c:v>45517</c:v>
                </c:pt>
                <c:pt idx="34">
                  <c:v>45518</c:v>
                </c:pt>
                <c:pt idx="35">
                  <c:v>45519</c:v>
                </c:pt>
                <c:pt idx="36">
                  <c:v>45520</c:v>
                </c:pt>
                <c:pt idx="37">
                  <c:v>45521</c:v>
                </c:pt>
                <c:pt idx="38">
                  <c:v>45522</c:v>
                </c:pt>
                <c:pt idx="39">
                  <c:v>45523</c:v>
                </c:pt>
                <c:pt idx="40">
                  <c:v>45524</c:v>
                </c:pt>
                <c:pt idx="41">
                  <c:v>45525</c:v>
                </c:pt>
                <c:pt idx="42">
                  <c:v>45526</c:v>
                </c:pt>
                <c:pt idx="43">
                  <c:v>45527</c:v>
                </c:pt>
                <c:pt idx="44">
                  <c:v>45528</c:v>
                </c:pt>
                <c:pt idx="45">
                  <c:v>45529</c:v>
                </c:pt>
                <c:pt idx="46">
                  <c:v>45530</c:v>
                </c:pt>
                <c:pt idx="47">
                  <c:v>45531</c:v>
                </c:pt>
                <c:pt idx="48">
                  <c:v>45532</c:v>
                </c:pt>
                <c:pt idx="49">
                  <c:v>45533</c:v>
                </c:pt>
                <c:pt idx="50">
                  <c:v>45534</c:v>
                </c:pt>
                <c:pt idx="51">
                  <c:v>45535</c:v>
                </c:pt>
                <c:pt idx="52">
                  <c:v>45536</c:v>
                </c:pt>
              </c:numCache>
            </c:numRef>
          </c:cat>
          <c:val>
            <c:numRef>
              <c:f>Sheet1!$B$2:$B$54</c:f>
              <c:numCache>
                <c:formatCode>General</c:formatCode>
                <c:ptCount val="53"/>
                <c:pt idx="0">
                  <c:v>1</c:v>
                </c:pt>
                <c:pt idx="1">
                  <c:v>17</c:v>
                </c:pt>
                <c:pt idx="2">
                  <c:v>22</c:v>
                </c:pt>
                <c:pt idx="3">
                  <c:v>5</c:v>
                </c:pt>
                <c:pt idx="4">
                  <c:v>8</c:v>
                </c:pt>
                <c:pt idx="5">
                  <c:v>10</c:v>
                </c:pt>
                <c:pt idx="6">
                  <c:v>7</c:v>
                </c:pt>
                <c:pt idx="7">
                  <c:v>10</c:v>
                </c:pt>
                <c:pt idx="8">
                  <c:v>8</c:v>
                </c:pt>
                <c:pt idx="9">
                  <c:v>5</c:v>
                </c:pt>
                <c:pt idx="10">
                  <c:v>6</c:v>
                </c:pt>
                <c:pt idx="11">
                  <c:v>2</c:v>
                </c:pt>
                <c:pt idx="12">
                  <c:v>4</c:v>
                </c:pt>
                <c:pt idx="13">
                  <c:v>8</c:v>
                </c:pt>
                <c:pt idx="14">
                  <c:v>7</c:v>
                </c:pt>
                <c:pt idx="15">
                  <c:v>3</c:v>
                </c:pt>
                <c:pt idx="16">
                  <c:v>3</c:v>
                </c:pt>
                <c:pt idx="17">
                  <c:v>3</c:v>
                </c:pt>
                <c:pt idx="18">
                  <c:v>3</c:v>
                </c:pt>
                <c:pt idx="19">
                  <c:v>3</c:v>
                </c:pt>
                <c:pt idx="20">
                  <c:v>3</c:v>
                </c:pt>
                <c:pt idx="21">
                  <c:v>3</c:v>
                </c:pt>
                <c:pt idx="22">
                  <c:v>3</c:v>
                </c:pt>
                <c:pt idx="23">
                  <c:v>3</c:v>
                </c:pt>
                <c:pt idx="24">
                  <c:v>3</c:v>
                </c:pt>
                <c:pt idx="25">
                  <c:v>3</c:v>
                </c:pt>
                <c:pt idx="26">
                  <c:v>3</c:v>
                </c:pt>
                <c:pt idx="27">
                  <c:v>3</c:v>
                </c:pt>
                <c:pt idx="28">
                  <c:v>3</c:v>
                </c:pt>
                <c:pt idx="29">
                  <c:v>3</c:v>
                </c:pt>
                <c:pt idx="30">
                  <c:v>3</c:v>
                </c:pt>
                <c:pt idx="31">
                  <c:v>3</c:v>
                </c:pt>
                <c:pt idx="32">
                  <c:v>3</c:v>
                </c:pt>
                <c:pt idx="33">
                  <c:v>3</c:v>
                </c:pt>
                <c:pt idx="34">
                  <c:v>3</c:v>
                </c:pt>
                <c:pt idx="35">
                  <c:v>3</c:v>
                </c:pt>
                <c:pt idx="36">
                  <c:v>3</c:v>
                </c:pt>
                <c:pt idx="37">
                  <c:v>3</c:v>
                </c:pt>
                <c:pt idx="38">
                  <c:v>3</c:v>
                </c:pt>
                <c:pt idx="39">
                  <c:v>3</c:v>
                </c:pt>
                <c:pt idx="40">
                  <c:v>3</c:v>
                </c:pt>
                <c:pt idx="41">
                  <c:v>3</c:v>
                </c:pt>
                <c:pt idx="42">
                  <c:v>3</c:v>
                </c:pt>
                <c:pt idx="43">
                  <c:v>3</c:v>
                </c:pt>
                <c:pt idx="44">
                  <c:v>3</c:v>
                </c:pt>
                <c:pt idx="45">
                  <c:v>3</c:v>
                </c:pt>
                <c:pt idx="46">
                  <c:v>3</c:v>
                </c:pt>
                <c:pt idx="47">
                  <c:v>3</c:v>
                </c:pt>
                <c:pt idx="48">
                  <c:v>3</c:v>
                </c:pt>
                <c:pt idx="49">
                  <c:v>3</c:v>
                </c:pt>
                <c:pt idx="50">
                  <c:v>3</c:v>
                </c:pt>
                <c:pt idx="51">
                  <c:v>3</c:v>
                </c:pt>
                <c:pt idx="52">
                  <c:v>3</c:v>
                </c:pt>
              </c:numCache>
            </c:numRef>
          </c:val>
          <c:smooth val="0"/>
          <c:extLst>
            <c:ext xmlns:c16="http://schemas.microsoft.com/office/drawing/2014/chart" uri="{C3380CC4-5D6E-409C-BE32-E72D297353CC}">
              <c16:uniqueId val="{00000000-4229-0649-BFEC-C30EF79DA452}"/>
            </c:ext>
          </c:extLst>
        </c:ser>
        <c:dLbls>
          <c:showLegendKey val="0"/>
          <c:showVal val="0"/>
          <c:showCatName val="0"/>
          <c:showSerName val="0"/>
          <c:showPercent val="0"/>
          <c:showBubbleSize val="0"/>
        </c:dLbls>
        <c:marker val="1"/>
        <c:smooth val="0"/>
        <c:axId val="1887250991"/>
        <c:axId val="1829653599"/>
      </c:lineChart>
      <c:dateAx>
        <c:axId val="1887250991"/>
        <c:scaling>
          <c:orientation val="minMax"/>
        </c:scaling>
        <c:delete val="1"/>
        <c:axPos val="b"/>
        <c:numFmt formatCode="m/d/yy" sourceLinked="1"/>
        <c:majorTickMark val="none"/>
        <c:minorTickMark val="none"/>
        <c:tickLblPos val="nextTo"/>
        <c:crossAx val="1829653599"/>
        <c:crosses val="autoZero"/>
        <c:auto val="1"/>
        <c:lblOffset val="100"/>
        <c:baseTimeUnit val="days"/>
        <c:majorUnit val="7"/>
        <c:majorTimeUnit val="days"/>
      </c:dateAx>
      <c:valAx>
        <c:axId val="1829653599"/>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1887250991"/>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22225">
      <a:solidFill>
        <a:schemeClr val="accent1">
          <a:shade val="15000"/>
        </a:schemeClr>
      </a:solidFill>
    </a:ln>
    <a:effectLst/>
  </c:spPr>
  <c:txPr>
    <a:bodyPr/>
    <a:lstStyle/>
    <a:p>
      <a:pPr>
        <a:defRPr/>
      </a:pPr>
      <a:endParaRPr lang="en-US"/>
    </a:p>
  </c:txPr>
  <c:externalData r:id="rId3">
    <c:autoUpdate val="0"/>
  </c:externalData>
</c:chartSpace>
</file>

<file path=ppt/charts/chart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1"/>
    <c:plotArea>
      <c:layout/>
      <c:lineChart>
        <c:grouping val="standard"/>
        <c:varyColors val="0"/>
        <c:ser>
          <c:idx val="0"/>
          <c:order val="0"/>
          <c:tx>
            <c:strRef>
              <c:f>Sheet1!$B$1</c:f>
              <c:strCache>
                <c:ptCount val="1"/>
                <c:pt idx="0">
                  <c:v>queries per day</c:v>
                </c:pt>
              </c:strCache>
            </c:strRef>
          </c:tx>
          <c:spPr>
            <a:ln w="28575" cap="rnd">
              <a:solidFill>
                <a:schemeClr val="dk1">
                  <a:tint val="88500"/>
                </a:schemeClr>
              </a:solidFill>
              <a:round/>
            </a:ln>
            <a:effectLst/>
          </c:spPr>
          <c:marker>
            <c:symbol val="circle"/>
            <c:size val="5"/>
            <c:spPr>
              <a:solidFill>
                <a:schemeClr val="dk1">
                  <a:tint val="88500"/>
                </a:schemeClr>
              </a:solidFill>
              <a:ln w="28575">
                <a:solidFill>
                  <a:schemeClr val="dk1">
                    <a:tint val="88500"/>
                  </a:schemeClr>
                </a:solidFill>
              </a:ln>
              <a:effectLst/>
            </c:spPr>
          </c:marker>
          <c:cat>
            <c:numRef>
              <c:f>Sheet1!$A$2:$A$94</c:f>
              <c:numCache>
                <c:formatCode>m/d/yy</c:formatCode>
                <c:ptCount val="93"/>
                <c:pt idx="0">
                  <c:v>45444</c:v>
                </c:pt>
                <c:pt idx="1">
                  <c:v>45445</c:v>
                </c:pt>
                <c:pt idx="2">
                  <c:v>45446</c:v>
                </c:pt>
                <c:pt idx="3">
                  <c:v>45447</c:v>
                </c:pt>
                <c:pt idx="4">
                  <c:v>45448</c:v>
                </c:pt>
                <c:pt idx="5">
                  <c:v>45449</c:v>
                </c:pt>
                <c:pt idx="6">
                  <c:v>45450</c:v>
                </c:pt>
                <c:pt idx="7">
                  <c:v>45451</c:v>
                </c:pt>
                <c:pt idx="8">
                  <c:v>45452</c:v>
                </c:pt>
                <c:pt idx="9">
                  <c:v>45453</c:v>
                </c:pt>
                <c:pt idx="10">
                  <c:v>45454</c:v>
                </c:pt>
                <c:pt idx="11">
                  <c:v>45455</c:v>
                </c:pt>
                <c:pt idx="12">
                  <c:v>45456</c:v>
                </c:pt>
                <c:pt idx="13">
                  <c:v>45457</c:v>
                </c:pt>
                <c:pt idx="14">
                  <c:v>45458</c:v>
                </c:pt>
                <c:pt idx="15">
                  <c:v>45459</c:v>
                </c:pt>
                <c:pt idx="16">
                  <c:v>45460</c:v>
                </c:pt>
                <c:pt idx="17">
                  <c:v>45461</c:v>
                </c:pt>
                <c:pt idx="18">
                  <c:v>45462</c:v>
                </c:pt>
                <c:pt idx="19">
                  <c:v>45463</c:v>
                </c:pt>
                <c:pt idx="20">
                  <c:v>45464</c:v>
                </c:pt>
                <c:pt idx="21">
                  <c:v>45465</c:v>
                </c:pt>
                <c:pt idx="22">
                  <c:v>45466</c:v>
                </c:pt>
                <c:pt idx="23">
                  <c:v>45467</c:v>
                </c:pt>
                <c:pt idx="24">
                  <c:v>45468</c:v>
                </c:pt>
                <c:pt idx="25">
                  <c:v>45469</c:v>
                </c:pt>
                <c:pt idx="26">
                  <c:v>45470</c:v>
                </c:pt>
                <c:pt idx="27">
                  <c:v>45471</c:v>
                </c:pt>
                <c:pt idx="28">
                  <c:v>45472</c:v>
                </c:pt>
                <c:pt idx="29">
                  <c:v>45473</c:v>
                </c:pt>
                <c:pt idx="30">
                  <c:v>45474</c:v>
                </c:pt>
                <c:pt idx="31">
                  <c:v>45475</c:v>
                </c:pt>
                <c:pt idx="32">
                  <c:v>45476</c:v>
                </c:pt>
                <c:pt idx="33">
                  <c:v>45477</c:v>
                </c:pt>
                <c:pt idx="34">
                  <c:v>45478</c:v>
                </c:pt>
                <c:pt idx="35">
                  <c:v>45479</c:v>
                </c:pt>
                <c:pt idx="36">
                  <c:v>45480</c:v>
                </c:pt>
                <c:pt idx="37">
                  <c:v>45481</c:v>
                </c:pt>
                <c:pt idx="38">
                  <c:v>45482</c:v>
                </c:pt>
                <c:pt idx="39">
                  <c:v>45483</c:v>
                </c:pt>
                <c:pt idx="40">
                  <c:v>45484</c:v>
                </c:pt>
                <c:pt idx="41">
                  <c:v>45485</c:v>
                </c:pt>
                <c:pt idx="42">
                  <c:v>45486</c:v>
                </c:pt>
                <c:pt idx="43">
                  <c:v>45487</c:v>
                </c:pt>
                <c:pt idx="44">
                  <c:v>45488</c:v>
                </c:pt>
                <c:pt idx="45">
                  <c:v>45489</c:v>
                </c:pt>
                <c:pt idx="46">
                  <c:v>45490</c:v>
                </c:pt>
                <c:pt idx="47">
                  <c:v>45491</c:v>
                </c:pt>
                <c:pt idx="48">
                  <c:v>45492</c:v>
                </c:pt>
                <c:pt idx="49">
                  <c:v>45493</c:v>
                </c:pt>
                <c:pt idx="50">
                  <c:v>45494</c:v>
                </c:pt>
                <c:pt idx="51">
                  <c:v>45495</c:v>
                </c:pt>
                <c:pt idx="52">
                  <c:v>45496</c:v>
                </c:pt>
                <c:pt idx="53">
                  <c:v>45497</c:v>
                </c:pt>
                <c:pt idx="54">
                  <c:v>45498</c:v>
                </c:pt>
                <c:pt idx="55">
                  <c:v>45499</c:v>
                </c:pt>
                <c:pt idx="56">
                  <c:v>45500</c:v>
                </c:pt>
                <c:pt idx="57">
                  <c:v>45501</c:v>
                </c:pt>
                <c:pt idx="58">
                  <c:v>45502</c:v>
                </c:pt>
                <c:pt idx="59">
                  <c:v>45503</c:v>
                </c:pt>
                <c:pt idx="60">
                  <c:v>45504</c:v>
                </c:pt>
                <c:pt idx="61">
                  <c:v>45505</c:v>
                </c:pt>
                <c:pt idx="62">
                  <c:v>45506</c:v>
                </c:pt>
                <c:pt idx="63">
                  <c:v>45507</c:v>
                </c:pt>
                <c:pt idx="64">
                  <c:v>45508</c:v>
                </c:pt>
                <c:pt idx="65">
                  <c:v>45509</c:v>
                </c:pt>
                <c:pt idx="66">
                  <c:v>45510</c:v>
                </c:pt>
                <c:pt idx="67">
                  <c:v>45511</c:v>
                </c:pt>
                <c:pt idx="68">
                  <c:v>45512</c:v>
                </c:pt>
                <c:pt idx="69">
                  <c:v>45513</c:v>
                </c:pt>
                <c:pt idx="70">
                  <c:v>45514</c:v>
                </c:pt>
                <c:pt idx="71">
                  <c:v>45515</c:v>
                </c:pt>
                <c:pt idx="72">
                  <c:v>45516</c:v>
                </c:pt>
                <c:pt idx="73">
                  <c:v>45517</c:v>
                </c:pt>
                <c:pt idx="74">
                  <c:v>45518</c:v>
                </c:pt>
                <c:pt idx="75">
                  <c:v>45519</c:v>
                </c:pt>
                <c:pt idx="76">
                  <c:v>45520</c:v>
                </c:pt>
                <c:pt idx="77">
                  <c:v>45521</c:v>
                </c:pt>
                <c:pt idx="78">
                  <c:v>45522</c:v>
                </c:pt>
                <c:pt idx="79">
                  <c:v>45523</c:v>
                </c:pt>
                <c:pt idx="80">
                  <c:v>45524</c:v>
                </c:pt>
                <c:pt idx="81">
                  <c:v>45525</c:v>
                </c:pt>
                <c:pt idx="82">
                  <c:v>45526</c:v>
                </c:pt>
                <c:pt idx="83">
                  <c:v>45527</c:v>
                </c:pt>
                <c:pt idx="84">
                  <c:v>45528</c:v>
                </c:pt>
                <c:pt idx="85">
                  <c:v>45529</c:v>
                </c:pt>
                <c:pt idx="86">
                  <c:v>45530</c:v>
                </c:pt>
                <c:pt idx="87">
                  <c:v>45531</c:v>
                </c:pt>
                <c:pt idx="88">
                  <c:v>45532</c:v>
                </c:pt>
                <c:pt idx="89">
                  <c:v>45533</c:v>
                </c:pt>
                <c:pt idx="90">
                  <c:v>45534</c:v>
                </c:pt>
                <c:pt idx="91">
                  <c:v>45535</c:v>
                </c:pt>
                <c:pt idx="92">
                  <c:v>45536</c:v>
                </c:pt>
              </c:numCache>
            </c:numRef>
          </c:cat>
          <c:val>
            <c:numRef>
              <c:f>Sheet1!$B$2:$B$94</c:f>
              <c:numCache>
                <c:formatCode>General</c:formatCode>
                <c:ptCount val="93"/>
                <c:pt idx="36">
                  <c:v>10</c:v>
                </c:pt>
                <c:pt idx="37">
                  <c:v>3</c:v>
                </c:pt>
                <c:pt idx="38">
                  <c:v>6</c:v>
                </c:pt>
                <c:pt idx="39">
                  <c:v>7</c:v>
                </c:pt>
                <c:pt idx="40">
                  <c:v>3</c:v>
                </c:pt>
              </c:numCache>
            </c:numRef>
          </c:val>
          <c:smooth val="0"/>
          <c:extLst>
            <c:ext xmlns:c16="http://schemas.microsoft.com/office/drawing/2014/chart" uri="{C3380CC4-5D6E-409C-BE32-E72D297353CC}">
              <c16:uniqueId val="{00000000-940D-9849-963A-74C59A076D4A}"/>
            </c:ext>
          </c:extLst>
        </c:ser>
        <c:dLbls>
          <c:showLegendKey val="0"/>
          <c:showVal val="0"/>
          <c:showCatName val="0"/>
          <c:showSerName val="0"/>
          <c:showPercent val="0"/>
          <c:showBubbleSize val="0"/>
        </c:dLbls>
        <c:marker val="1"/>
        <c:smooth val="0"/>
        <c:axId val="1641357199"/>
        <c:axId val="1643420383"/>
      </c:lineChart>
      <c:dateAx>
        <c:axId val="1641357199"/>
        <c:scaling>
          <c:orientation val="minMax"/>
        </c:scaling>
        <c:delete val="1"/>
        <c:axPos val="b"/>
        <c:numFmt formatCode="m/d/yy" sourceLinked="1"/>
        <c:majorTickMark val="none"/>
        <c:minorTickMark val="none"/>
        <c:tickLblPos val="nextTo"/>
        <c:crossAx val="1643420383"/>
        <c:crosses val="autoZero"/>
        <c:auto val="1"/>
        <c:lblOffset val="100"/>
        <c:baseTimeUnit val="days"/>
      </c:dateAx>
      <c:valAx>
        <c:axId val="1643420383"/>
        <c:scaling>
          <c:orientation val="minMax"/>
        </c:scaling>
        <c:delete val="1"/>
        <c:axPos val="l"/>
        <c:majorGridlines>
          <c:spPr>
            <a:ln w="28575" cap="flat" cmpd="sng" algn="ctr">
              <a:solidFill>
                <a:schemeClr val="tx1">
                  <a:lumMod val="15000"/>
                  <a:lumOff val="85000"/>
                </a:schemeClr>
              </a:solidFill>
              <a:round/>
            </a:ln>
            <a:effectLst/>
          </c:spPr>
        </c:majorGridlines>
        <c:numFmt formatCode="General" sourceLinked="1"/>
        <c:majorTickMark val="none"/>
        <c:minorTickMark val="none"/>
        <c:tickLblPos val="nextTo"/>
        <c:crossAx val="1641357199"/>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22225">
      <a:solidFill>
        <a:schemeClr val="bg2"/>
      </a:solidFill>
    </a:ln>
    <a:effectLst/>
  </c:spPr>
  <c:txPr>
    <a:bodyPr/>
    <a:lstStyle/>
    <a:p>
      <a:pPr>
        <a:defRPr/>
      </a:pPr>
      <a:endParaRPr lang="en-US"/>
    </a:p>
  </c:txPr>
  <c:externalData r:id="rId3">
    <c:autoUpdate val="0"/>
  </c:externalData>
</c:chartSpace>
</file>

<file path=ppt/charts/chart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1"/>
    <c:plotArea>
      <c:layout/>
      <c:lineChart>
        <c:grouping val="standard"/>
        <c:varyColors val="0"/>
        <c:ser>
          <c:idx val="0"/>
          <c:order val="0"/>
          <c:tx>
            <c:strRef>
              <c:f>Sheet1!$B$1</c:f>
              <c:strCache>
                <c:ptCount val="1"/>
                <c:pt idx="0">
                  <c:v>Queries per day</c:v>
                </c:pt>
              </c:strCache>
            </c:strRef>
          </c:tx>
          <c:spPr>
            <a:ln w="28575" cap="rnd">
              <a:solidFill>
                <a:schemeClr val="dk1">
                  <a:tint val="88500"/>
                </a:schemeClr>
              </a:solidFill>
              <a:round/>
            </a:ln>
            <a:effectLst/>
          </c:spPr>
          <c:marker>
            <c:symbol val="circle"/>
            <c:size val="5"/>
            <c:spPr>
              <a:solidFill>
                <a:schemeClr val="dk1">
                  <a:tint val="88500"/>
                </a:schemeClr>
              </a:solidFill>
              <a:ln w="9525">
                <a:solidFill>
                  <a:schemeClr val="dk1">
                    <a:tint val="88500"/>
                  </a:schemeClr>
                </a:solidFill>
              </a:ln>
              <a:effectLst/>
            </c:spPr>
          </c:marker>
          <c:cat>
            <c:numRef>
              <c:f>Sheet1!$A$2:$A$26</c:f>
              <c:numCache>
                <c:formatCode>m/d/yy</c:formatCode>
                <c:ptCount val="25"/>
                <c:pt idx="0">
                  <c:v>45510</c:v>
                </c:pt>
                <c:pt idx="1">
                  <c:v>45511</c:v>
                </c:pt>
                <c:pt idx="2">
                  <c:v>45512</c:v>
                </c:pt>
                <c:pt idx="3">
                  <c:v>45513</c:v>
                </c:pt>
                <c:pt idx="4">
                  <c:v>45514</c:v>
                </c:pt>
                <c:pt idx="5">
                  <c:v>45515</c:v>
                </c:pt>
                <c:pt idx="6">
                  <c:v>45516</c:v>
                </c:pt>
                <c:pt idx="7">
                  <c:v>45517</c:v>
                </c:pt>
                <c:pt idx="8">
                  <c:v>45518</c:v>
                </c:pt>
                <c:pt idx="9">
                  <c:v>45519</c:v>
                </c:pt>
                <c:pt idx="10">
                  <c:v>45520</c:v>
                </c:pt>
                <c:pt idx="11">
                  <c:v>45521</c:v>
                </c:pt>
                <c:pt idx="12">
                  <c:v>45522</c:v>
                </c:pt>
                <c:pt idx="13">
                  <c:v>45523</c:v>
                </c:pt>
                <c:pt idx="14">
                  <c:v>45524</c:v>
                </c:pt>
                <c:pt idx="15">
                  <c:v>45525</c:v>
                </c:pt>
                <c:pt idx="16">
                  <c:v>45526</c:v>
                </c:pt>
                <c:pt idx="17">
                  <c:v>45527</c:v>
                </c:pt>
                <c:pt idx="18">
                  <c:v>45528</c:v>
                </c:pt>
                <c:pt idx="19">
                  <c:v>45529</c:v>
                </c:pt>
                <c:pt idx="20">
                  <c:v>45530</c:v>
                </c:pt>
                <c:pt idx="21">
                  <c:v>45531</c:v>
                </c:pt>
                <c:pt idx="22">
                  <c:v>45532</c:v>
                </c:pt>
                <c:pt idx="23">
                  <c:v>45533</c:v>
                </c:pt>
                <c:pt idx="24">
                  <c:v>45534</c:v>
                </c:pt>
              </c:numCache>
            </c:numRef>
          </c:cat>
          <c:val>
            <c:numRef>
              <c:f>Sheet1!$B$2:$B$26</c:f>
              <c:numCache>
                <c:formatCode>General</c:formatCode>
                <c:ptCount val="25"/>
                <c:pt idx="0">
                  <c:v>5</c:v>
                </c:pt>
                <c:pt idx="1">
                  <c:v>3</c:v>
                </c:pt>
                <c:pt idx="2">
                  <c:v>13</c:v>
                </c:pt>
                <c:pt idx="3">
                  <c:v>3</c:v>
                </c:pt>
                <c:pt idx="4">
                  <c:v>2</c:v>
                </c:pt>
                <c:pt idx="5">
                  <c:v>2</c:v>
                </c:pt>
                <c:pt idx="6">
                  <c:v>3</c:v>
                </c:pt>
                <c:pt idx="7">
                  <c:v>8</c:v>
                </c:pt>
                <c:pt idx="8">
                  <c:v>1</c:v>
                </c:pt>
                <c:pt idx="9">
                  <c:v>1</c:v>
                </c:pt>
                <c:pt idx="10">
                  <c:v>1</c:v>
                </c:pt>
                <c:pt idx="11">
                  <c:v>1</c:v>
                </c:pt>
                <c:pt idx="12">
                  <c:v>1</c:v>
                </c:pt>
                <c:pt idx="13">
                  <c:v>1</c:v>
                </c:pt>
                <c:pt idx="14">
                  <c:v>1</c:v>
                </c:pt>
                <c:pt idx="15">
                  <c:v>1</c:v>
                </c:pt>
                <c:pt idx="16">
                  <c:v>1</c:v>
                </c:pt>
                <c:pt idx="17">
                  <c:v>1</c:v>
                </c:pt>
                <c:pt idx="18">
                  <c:v>1</c:v>
                </c:pt>
                <c:pt idx="19">
                  <c:v>1</c:v>
                </c:pt>
                <c:pt idx="20">
                  <c:v>1</c:v>
                </c:pt>
                <c:pt idx="21">
                  <c:v>1</c:v>
                </c:pt>
                <c:pt idx="22">
                  <c:v>1</c:v>
                </c:pt>
                <c:pt idx="23">
                  <c:v>1</c:v>
                </c:pt>
                <c:pt idx="24">
                  <c:v>1</c:v>
                </c:pt>
              </c:numCache>
            </c:numRef>
          </c:val>
          <c:smooth val="0"/>
          <c:extLst>
            <c:ext xmlns:c16="http://schemas.microsoft.com/office/drawing/2014/chart" uri="{C3380CC4-5D6E-409C-BE32-E72D297353CC}">
              <c16:uniqueId val="{00000000-0CBB-6741-9956-0A0C3FB8D96A}"/>
            </c:ext>
          </c:extLst>
        </c:ser>
        <c:dLbls>
          <c:showLegendKey val="0"/>
          <c:showVal val="0"/>
          <c:showCatName val="0"/>
          <c:showSerName val="0"/>
          <c:showPercent val="0"/>
          <c:showBubbleSize val="0"/>
        </c:dLbls>
        <c:marker val="1"/>
        <c:smooth val="0"/>
        <c:axId val="1659225295"/>
        <c:axId val="1659227007"/>
      </c:lineChart>
      <c:dateAx>
        <c:axId val="1659225295"/>
        <c:scaling>
          <c:orientation val="minMax"/>
        </c:scaling>
        <c:delete val="1"/>
        <c:axPos val="b"/>
        <c:numFmt formatCode="m/d/yy" sourceLinked="1"/>
        <c:majorTickMark val="none"/>
        <c:minorTickMark val="none"/>
        <c:tickLblPos val="nextTo"/>
        <c:crossAx val="1659227007"/>
        <c:crosses val="autoZero"/>
        <c:auto val="1"/>
        <c:lblOffset val="100"/>
        <c:baseTimeUnit val="days"/>
        <c:majorUnit val="7"/>
        <c:majorTimeUnit val="days"/>
      </c:dateAx>
      <c:valAx>
        <c:axId val="1659227007"/>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1659225295"/>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22225">
      <a:solidFill>
        <a:schemeClr val="accent1">
          <a:shade val="15000"/>
        </a:schemeClr>
      </a:solidFill>
    </a:ln>
    <a:effectLst/>
  </c:spPr>
  <c:txPr>
    <a:bodyPr/>
    <a:lstStyle/>
    <a:p>
      <a:pPr>
        <a:defRPr/>
      </a:pPr>
      <a:endParaRPr lang="en-US"/>
    </a:p>
  </c:txPr>
  <c:externalData r:id="rId3">
    <c:autoUpdate val="0"/>
  </c:externalData>
</c:chartSpace>
</file>

<file path=ppt/charts/chart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1"/>
    <c:plotArea>
      <c:layout/>
      <c:lineChart>
        <c:grouping val="standard"/>
        <c:varyColors val="0"/>
        <c:ser>
          <c:idx val="0"/>
          <c:order val="0"/>
          <c:tx>
            <c:strRef>
              <c:f>Sheet1!$B$1</c:f>
              <c:strCache>
                <c:ptCount val="1"/>
                <c:pt idx="0">
                  <c:v>Queries per day</c:v>
                </c:pt>
              </c:strCache>
            </c:strRef>
          </c:tx>
          <c:spPr>
            <a:ln w="28575" cap="rnd">
              <a:solidFill>
                <a:schemeClr val="dk1">
                  <a:tint val="88500"/>
                </a:schemeClr>
              </a:solidFill>
              <a:round/>
            </a:ln>
            <a:effectLst/>
          </c:spPr>
          <c:marker>
            <c:symbol val="circle"/>
            <c:size val="5"/>
            <c:spPr>
              <a:solidFill>
                <a:schemeClr val="dk1">
                  <a:tint val="88500"/>
                </a:schemeClr>
              </a:solidFill>
              <a:ln w="9525">
                <a:solidFill>
                  <a:schemeClr val="dk1">
                    <a:tint val="88500"/>
                  </a:schemeClr>
                </a:solidFill>
              </a:ln>
              <a:effectLst/>
            </c:spPr>
          </c:marker>
          <c:cat>
            <c:numRef>
              <c:f>Sheet1!$A$2:$A$94</c:f>
              <c:numCache>
                <c:formatCode>m/d/yy</c:formatCode>
                <c:ptCount val="93"/>
                <c:pt idx="0">
                  <c:v>45444</c:v>
                </c:pt>
                <c:pt idx="1">
                  <c:v>45445</c:v>
                </c:pt>
                <c:pt idx="2">
                  <c:v>45446</c:v>
                </c:pt>
                <c:pt idx="3">
                  <c:v>45447</c:v>
                </c:pt>
                <c:pt idx="4">
                  <c:v>45448</c:v>
                </c:pt>
                <c:pt idx="5">
                  <c:v>45449</c:v>
                </c:pt>
                <c:pt idx="6">
                  <c:v>45450</c:v>
                </c:pt>
                <c:pt idx="7">
                  <c:v>45451</c:v>
                </c:pt>
                <c:pt idx="8">
                  <c:v>45452</c:v>
                </c:pt>
                <c:pt idx="9">
                  <c:v>45453</c:v>
                </c:pt>
                <c:pt idx="10">
                  <c:v>45454</c:v>
                </c:pt>
                <c:pt idx="11">
                  <c:v>45455</c:v>
                </c:pt>
                <c:pt idx="12">
                  <c:v>45456</c:v>
                </c:pt>
                <c:pt idx="13">
                  <c:v>45457</c:v>
                </c:pt>
                <c:pt idx="14">
                  <c:v>45458</c:v>
                </c:pt>
                <c:pt idx="15">
                  <c:v>45459</c:v>
                </c:pt>
                <c:pt idx="16">
                  <c:v>45460</c:v>
                </c:pt>
                <c:pt idx="17">
                  <c:v>45461</c:v>
                </c:pt>
                <c:pt idx="18">
                  <c:v>45462</c:v>
                </c:pt>
                <c:pt idx="19">
                  <c:v>45463</c:v>
                </c:pt>
                <c:pt idx="20">
                  <c:v>45464</c:v>
                </c:pt>
                <c:pt idx="21">
                  <c:v>45465</c:v>
                </c:pt>
                <c:pt idx="22">
                  <c:v>45466</c:v>
                </c:pt>
                <c:pt idx="23">
                  <c:v>45467</c:v>
                </c:pt>
                <c:pt idx="24">
                  <c:v>45468</c:v>
                </c:pt>
                <c:pt idx="25">
                  <c:v>45469</c:v>
                </c:pt>
                <c:pt idx="26">
                  <c:v>45470</c:v>
                </c:pt>
                <c:pt idx="27">
                  <c:v>45471</c:v>
                </c:pt>
                <c:pt idx="28">
                  <c:v>45472</c:v>
                </c:pt>
                <c:pt idx="29">
                  <c:v>45473</c:v>
                </c:pt>
                <c:pt idx="30">
                  <c:v>45474</c:v>
                </c:pt>
                <c:pt idx="31">
                  <c:v>45475</c:v>
                </c:pt>
                <c:pt idx="32">
                  <c:v>45476</c:v>
                </c:pt>
                <c:pt idx="33">
                  <c:v>45477</c:v>
                </c:pt>
                <c:pt idx="34">
                  <c:v>45478</c:v>
                </c:pt>
                <c:pt idx="35">
                  <c:v>45479</c:v>
                </c:pt>
                <c:pt idx="36">
                  <c:v>45480</c:v>
                </c:pt>
                <c:pt idx="37">
                  <c:v>45481</c:v>
                </c:pt>
                <c:pt idx="38">
                  <c:v>45482</c:v>
                </c:pt>
                <c:pt idx="39">
                  <c:v>45483</c:v>
                </c:pt>
                <c:pt idx="40">
                  <c:v>45484</c:v>
                </c:pt>
                <c:pt idx="41">
                  <c:v>45485</c:v>
                </c:pt>
                <c:pt idx="42">
                  <c:v>45486</c:v>
                </c:pt>
                <c:pt idx="43">
                  <c:v>45487</c:v>
                </c:pt>
                <c:pt idx="44">
                  <c:v>45488</c:v>
                </c:pt>
                <c:pt idx="45">
                  <c:v>45489</c:v>
                </c:pt>
                <c:pt idx="46">
                  <c:v>45490</c:v>
                </c:pt>
                <c:pt idx="47">
                  <c:v>45491</c:v>
                </c:pt>
                <c:pt idx="48">
                  <c:v>45492</c:v>
                </c:pt>
                <c:pt idx="49">
                  <c:v>45493</c:v>
                </c:pt>
                <c:pt idx="50">
                  <c:v>45494</c:v>
                </c:pt>
                <c:pt idx="51">
                  <c:v>45495</c:v>
                </c:pt>
                <c:pt idx="52">
                  <c:v>45496</c:v>
                </c:pt>
                <c:pt idx="53">
                  <c:v>45497</c:v>
                </c:pt>
                <c:pt idx="54">
                  <c:v>45498</c:v>
                </c:pt>
                <c:pt idx="55">
                  <c:v>45499</c:v>
                </c:pt>
                <c:pt idx="56">
                  <c:v>45500</c:v>
                </c:pt>
                <c:pt idx="57">
                  <c:v>45501</c:v>
                </c:pt>
                <c:pt idx="58">
                  <c:v>45502</c:v>
                </c:pt>
                <c:pt idx="59">
                  <c:v>45503</c:v>
                </c:pt>
                <c:pt idx="60">
                  <c:v>45504</c:v>
                </c:pt>
                <c:pt idx="61">
                  <c:v>45505</c:v>
                </c:pt>
                <c:pt idx="62">
                  <c:v>45506</c:v>
                </c:pt>
                <c:pt idx="63">
                  <c:v>45507</c:v>
                </c:pt>
                <c:pt idx="64">
                  <c:v>45508</c:v>
                </c:pt>
                <c:pt idx="65">
                  <c:v>45509</c:v>
                </c:pt>
                <c:pt idx="66">
                  <c:v>45510</c:v>
                </c:pt>
                <c:pt idx="67">
                  <c:v>45511</c:v>
                </c:pt>
                <c:pt idx="68">
                  <c:v>45512</c:v>
                </c:pt>
                <c:pt idx="69">
                  <c:v>45513</c:v>
                </c:pt>
                <c:pt idx="70">
                  <c:v>45514</c:v>
                </c:pt>
                <c:pt idx="71">
                  <c:v>45515</c:v>
                </c:pt>
                <c:pt idx="72">
                  <c:v>45516</c:v>
                </c:pt>
                <c:pt idx="73">
                  <c:v>45517</c:v>
                </c:pt>
                <c:pt idx="74">
                  <c:v>45518</c:v>
                </c:pt>
                <c:pt idx="75">
                  <c:v>45519</c:v>
                </c:pt>
                <c:pt idx="76">
                  <c:v>45520</c:v>
                </c:pt>
                <c:pt idx="77">
                  <c:v>45521</c:v>
                </c:pt>
                <c:pt idx="78">
                  <c:v>45522</c:v>
                </c:pt>
                <c:pt idx="79">
                  <c:v>45523</c:v>
                </c:pt>
                <c:pt idx="80">
                  <c:v>45524</c:v>
                </c:pt>
                <c:pt idx="81">
                  <c:v>45525</c:v>
                </c:pt>
                <c:pt idx="82">
                  <c:v>45526</c:v>
                </c:pt>
                <c:pt idx="83">
                  <c:v>45527</c:v>
                </c:pt>
                <c:pt idx="84">
                  <c:v>45528</c:v>
                </c:pt>
                <c:pt idx="85">
                  <c:v>45529</c:v>
                </c:pt>
                <c:pt idx="86">
                  <c:v>45530</c:v>
                </c:pt>
                <c:pt idx="87">
                  <c:v>45531</c:v>
                </c:pt>
                <c:pt idx="88">
                  <c:v>45532</c:v>
                </c:pt>
                <c:pt idx="89">
                  <c:v>45533</c:v>
                </c:pt>
                <c:pt idx="90">
                  <c:v>45534</c:v>
                </c:pt>
                <c:pt idx="91">
                  <c:v>45535</c:v>
                </c:pt>
                <c:pt idx="92">
                  <c:v>45536</c:v>
                </c:pt>
              </c:numCache>
            </c:numRef>
          </c:cat>
          <c:val>
            <c:numRef>
              <c:f>Sheet1!$B$2:$B$94</c:f>
              <c:numCache>
                <c:formatCode>General</c:formatCode>
                <c:ptCount val="93"/>
                <c:pt idx="0">
                  <c:v>6</c:v>
                </c:pt>
                <c:pt idx="1">
                  <c:v>6</c:v>
                </c:pt>
                <c:pt idx="2">
                  <c:v>6</c:v>
                </c:pt>
                <c:pt idx="3">
                  <c:v>6</c:v>
                </c:pt>
                <c:pt idx="4">
                  <c:v>6</c:v>
                </c:pt>
                <c:pt idx="5">
                  <c:v>6</c:v>
                </c:pt>
                <c:pt idx="6">
                  <c:v>6</c:v>
                </c:pt>
                <c:pt idx="7">
                  <c:v>6</c:v>
                </c:pt>
                <c:pt idx="8">
                  <c:v>6</c:v>
                </c:pt>
                <c:pt idx="9">
                  <c:v>6</c:v>
                </c:pt>
                <c:pt idx="10">
                  <c:v>6</c:v>
                </c:pt>
                <c:pt idx="11">
                  <c:v>6</c:v>
                </c:pt>
                <c:pt idx="12">
                  <c:v>8</c:v>
                </c:pt>
                <c:pt idx="13">
                  <c:v>6</c:v>
                </c:pt>
                <c:pt idx="14">
                  <c:v>6</c:v>
                </c:pt>
                <c:pt idx="15">
                  <c:v>6</c:v>
                </c:pt>
                <c:pt idx="16">
                  <c:v>6</c:v>
                </c:pt>
                <c:pt idx="17">
                  <c:v>6</c:v>
                </c:pt>
                <c:pt idx="18">
                  <c:v>6</c:v>
                </c:pt>
                <c:pt idx="19">
                  <c:v>6</c:v>
                </c:pt>
                <c:pt idx="20">
                  <c:v>6</c:v>
                </c:pt>
                <c:pt idx="21">
                  <c:v>7</c:v>
                </c:pt>
                <c:pt idx="22">
                  <c:v>6</c:v>
                </c:pt>
                <c:pt idx="23">
                  <c:v>6</c:v>
                </c:pt>
                <c:pt idx="24">
                  <c:v>10</c:v>
                </c:pt>
                <c:pt idx="25">
                  <c:v>61</c:v>
                </c:pt>
                <c:pt idx="26">
                  <c:v>63</c:v>
                </c:pt>
                <c:pt idx="27">
                  <c:v>28</c:v>
                </c:pt>
                <c:pt idx="28">
                  <c:v>50</c:v>
                </c:pt>
                <c:pt idx="29">
                  <c:v>43</c:v>
                </c:pt>
                <c:pt idx="30">
                  <c:v>32</c:v>
                </c:pt>
                <c:pt idx="31">
                  <c:v>30</c:v>
                </c:pt>
                <c:pt idx="32">
                  <c:v>64</c:v>
                </c:pt>
                <c:pt idx="33">
                  <c:v>40</c:v>
                </c:pt>
                <c:pt idx="34">
                  <c:v>34</c:v>
                </c:pt>
                <c:pt idx="35">
                  <c:v>22</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12</c:v>
                </c:pt>
                <c:pt idx="73">
                  <c:v>0</c:v>
                </c:pt>
                <c:pt idx="74">
                  <c:v>0</c:v>
                </c:pt>
                <c:pt idx="75">
                  <c:v>45</c:v>
                </c:pt>
                <c:pt idx="76">
                  <c:v>32</c:v>
                </c:pt>
                <c:pt idx="77">
                  <c:v>65</c:v>
                </c:pt>
                <c:pt idx="78">
                  <c:v>72</c:v>
                </c:pt>
                <c:pt idx="79">
                  <c:v>19</c:v>
                </c:pt>
                <c:pt idx="80">
                  <c:v>38</c:v>
                </c:pt>
                <c:pt idx="81">
                  <c:v>6</c:v>
                </c:pt>
                <c:pt idx="82">
                  <c:v>0</c:v>
                </c:pt>
                <c:pt idx="83">
                  <c:v>0</c:v>
                </c:pt>
                <c:pt idx="84">
                  <c:v>28</c:v>
                </c:pt>
                <c:pt idx="85">
                  <c:v>31</c:v>
                </c:pt>
                <c:pt idx="86">
                  <c:v>15</c:v>
                </c:pt>
                <c:pt idx="87">
                  <c:v>2</c:v>
                </c:pt>
                <c:pt idx="88">
                  <c:v>0</c:v>
                </c:pt>
                <c:pt idx="89">
                  <c:v>0</c:v>
                </c:pt>
                <c:pt idx="90">
                  <c:v>0</c:v>
                </c:pt>
                <c:pt idx="91">
                  <c:v>20</c:v>
                </c:pt>
                <c:pt idx="92">
                  <c:v>45</c:v>
                </c:pt>
              </c:numCache>
            </c:numRef>
          </c:val>
          <c:smooth val="0"/>
          <c:extLst>
            <c:ext xmlns:c16="http://schemas.microsoft.com/office/drawing/2014/chart" uri="{C3380CC4-5D6E-409C-BE32-E72D297353CC}">
              <c16:uniqueId val="{00000000-2404-E045-91F5-FD51423EE1CA}"/>
            </c:ext>
          </c:extLst>
        </c:ser>
        <c:dLbls>
          <c:showLegendKey val="0"/>
          <c:showVal val="0"/>
          <c:showCatName val="0"/>
          <c:showSerName val="0"/>
          <c:showPercent val="0"/>
          <c:showBubbleSize val="0"/>
        </c:dLbls>
        <c:marker val="1"/>
        <c:smooth val="0"/>
        <c:axId val="94014272"/>
        <c:axId val="1571062863"/>
      </c:lineChart>
      <c:dateAx>
        <c:axId val="94014272"/>
        <c:scaling>
          <c:orientation val="minMax"/>
        </c:scaling>
        <c:delete val="1"/>
        <c:axPos val="b"/>
        <c:numFmt formatCode="m/d/yy" sourceLinked="1"/>
        <c:majorTickMark val="none"/>
        <c:minorTickMark val="none"/>
        <c:tickLblPos val="nextTo"/>
        <c:crossAx val="1571062863"/>
        <c:crosses val="autoZero"/>
        <c:auto val="1"/>
        <c:lblOffset val="100"/>
        <c:baseTimeUnit val="days"/>
      </c:dateAx>
      <c:valAx>
        <c:axId val="1571062863"/>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9401427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22225">
      <a:solidFill>
        <a:schemeClr val="accent1">
          <a:shade val="15000"/>
        </a:schemeClr>
      </a:solid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title>
      <c:tx>
        <c:rich>
          <a:bodyPr rot="0" spcFirstLastPara="1" vertOverflow="ellipsis" vert="horz" wrap="square" anchor="ctr" anchorCtr="1"/>
          <a:lstStyle/>
          <a:p>
            <a:pPr>
              <a:defRPr sz="1200" b="0" i="0" u="none" strike="noStrike" kern="1200" spc="0" baseline="0">
                <a:solidFill>
                  <a:schemeClr val="dk1"/>
                </a:solidFill>
                <a:latin typeface="+mn-lt"/>
                <a:ea typeface="+mn-ea"/>
                <a:cs typeface="+mn-cs"/>
              </a:defRPr>
            </a:pPr>
            <a:r>
              <a:rPr lang="en-US" sz="1200" dirty="0">
                <a:latin typeface="Open Sans" panose="020B0606030504020204" pitchFamily="34" charset="0"/>
                <a:ea typeface="Open Sans" panose="020B0606030504020204" pitchFamily="34" charset="0"/>
                <a:cs typeface="Open Sans" panose="020B0606030504020204" pitchFamily="34" charset="0"/>
              </a:rPr>
              <a:t>Queries</a:t>
            </a:r>
            <a:r>
              <a:rPr lang="en-US" sz="1200" baseline="0" dirty="0"/>
              <a:t> </a:t>
            </a:r>
            <a:r>
              <a:rPr lang="en-US" sz="1200" baseline="0" dirty="0">
                <a:latin typeface="Open Sans" panose="020B0606030504020204" pitchFamily="34" charset="0"/>
                <a:ea typeface="Open Sans" panose="020B0606030504020204" pitchFamily="34" charset="0"/>
                <a:cs typeface="Open Sans" panose="020B0606030504020204" pitchFamily="34" charset="0"/>
              </a:rPr>
              <a:t>per day</a:t>
            </a:r>
            <a:endParaRPr lang="en-US" sz="1200" dirty="0">
              <a:latin typeface="Open Sans" panose="020B0606030504020204" pitchFamily="34" charset="0"/>
              <a:ea typeface="Open Sans" panose="020B0606030504020204" pitchFamily="34" charset="0"/>
              <a:cs typeface="Open Sans" panose="020B0606030504020204" pitchFamily="34" charset="0"/>
            </a:endParaRPr>
          </a:p>
        </c:rich>
      </c:tx>
      <c:overlay val="0"/>
      <c:spPr>
        <a:noFill/>
        <a:ln>
          <a:noFill/>
        </a:ln>
        <a:effectLst/>
      </c:spPr>
      <c:txPr>
        <a:bodyPr rot="0" spcFirstLastPara="1" vertOverflow="ellipsis" vert="horz" wrap="square" anchor="ctr" anchorCtr="1"/>
        <a:lstStyle/>
        <a:p>
          <a:pPr>
            <a:defRPr sz="1200" b="0" i="0" u="none" strike="noStrike" kern="1200" spc="0" baseline="0">
              <a:solidFill>
                <a:schemeClr val="dk1"/>
              </a:solidFill>
              <a:latin typeface="+mn-lt"/>
              <a:ea typeface="+mn-ea"/>
              <a:cs typeface="+mn-cs"/>
            </a:defRPr>
          </a:pPr>
          <a:endParaRPr lang="en-US"/>
        </a:p>
      </c:txPr>
    </c:title>
    <c:autoTitleDeleted val="0"/>
    <c:plotArea>
      <c:layout/>
      <c:lineChart>
        <c:grouping val="standard"/>
        <c:varyColors val="0"/>
        <c:ser>
          <c:idx val="0"/>
          <c:order val="0"/>
          <c:tx>
            <c:strRef>
              <c:f>Sheet1!$B$1</c:f>
              <c:strCache>
                <c:ptCount val="1"/>
                <c:pt idx="0">
                  <c:v>query_count</c:v>
                </c:pt>
              </c:strCache>
            </c:strRef>
          </c:tx>
          <c:spPr>
            <a:ln w="28575" cap="rnd">
              <a:solidFill>
                <a:schemeClr val="dk1">
                  <a:tint val="88500"/>
                </a:schemeClr>
              </a:solidFill>
              <a:round/>
            </a:ln>
            <a:effectLst/>
          </c:spPr>
          <c:marker>
            <c:symbol val="circle"/>
            <c:size val="5"/>
            <c:spPr>
              <a:solidFill>
                <a:schemeClr val="dk1">
                  <a:tint val="88500"/>
                </a:schemeClr>
              </a:solidFill>
              <a:ln w="9525">
                <a:solidFill>
                  <a:schemeClr val="dk1">
                    <a:tint val="88500"/>
                  </a:schemeClr>
                </a:solidFill>
              </a:ln>
              <a:effectLst/>
            </c:spPr>
          </c:marker>
          <c:cat>
            <c:numRef>
              <c:f>Sheet1!$A$2:$A$94</c:f>
              <c:numCache>
                <c:formatCode>m/d/yy</c:formatCode>
                <c:ptCount val="93"/>
                <c:pt idx="0">
                  <c:v>45444</c:v>
                </c:pt>
                <c:pt idx="1">
                  <c:v>45445</c:v>
                </c:pt>
                <c:pt idx="2">
                  <c:v>45446</c:v>
                </c:pt>
                <c:pt idx="3">
                  <c:v>45447</c:v>
                </c:pt>
                <c:pt idx="4">
                  <c:v>45448</c:v>
                </c:pt>
                <c:pt idx="5">
                  <c:v>45449</c:v>
                </c:pt>
                <c:pt idx="6">
                  <c:v>45450</c:v>
                </c:pt>
                <c:pt idx="7">
                  <c:v>45451</c:v>
                </c:pt>
                <c:pt idx="8">
                  <c:v>45452</c:v>
                </c:pt>
                <c:pt idx="9">
                  <c:v>45453</c:v>
                </c:pt>
                <c:pt idx="10">
                  <c:v>45454</c:v>
                </c:pt>
                <c:pt idx="11">
                  <c:v>45455</c:v>
                </c:pt>
                <c:pt idx="12">
                  <c:v>45456</c:v>
                </c:pt>
                <c:pt idx="13">
                  <c:v>45457</c:v>
                </c:pt>
                <c:pt idx="14">
                  <c:v>45458</c:v>
                </c:pt>
                <c:pt idx="15">
                  <c:v>45459</c:v>
                </c:pt>
                <c:pt idx="16">
                  <c:v>45460</c:v>
                </c:pt>
                <c:pt idx="17">
                  <c:v>45461</c:v>
                </c:pt>
                <c:pt idx="18">
                  <c:v>45462</c:v>
                </c:pt>
                <c:pt idx="19">
                  <c:v>45463</c:v>
                </c:pt>
                <c:pt idx="20">
                  <c:v>45464</c:v>
                </c:pt>
                <c:pt idx="21">
                  <c:v>45465</c:v>
                </c:pt>
                <c:pt idx="22">
                  <c:v>45466</c:v>
                </c:pt>
                <c:pt idx="23">
                  <c:v>45467</c:v>
                </c:pt>
                <c:pt idx="24">
                  <c:v>45468</c:v>
                </c:pt>
                <c:pt idx="25">
                  <c:v>45469</c:v>
                </c:pt>
                <c:pt idx="26">
                  <c:v>45470</c:v>
                </c:pt>
                <c:pt idx="27">
                  <c:v>45471</c:v>
                </c:pt>
                <c:pt idx="28">
                  <c:v>45472</c:v>
                </c:pt>
                <c:pt idx="29">
                  <c:v>45473</c:v>
                </c:pt>
                <c:pt idx="30">
                  <c:v>45474</c:v>
                </c:pt>
                <c:pt idx="31">
                  <c:v>45475</c:v>
                </c:pt>
                <c:pt idx="32">
                  <c:v>45476</c:v>
                </c:pt>
                <c:pt idx="33">
                  <c:v>45477</c:v>
                </c:pt>
                <c:pt idx="34">
                  <c:v>45478</c:v>
                </c:pt>
                <c:pt idx="35">
                  <c:v>45479</c:v>
                </c:pt>
                <c:pt idx="36">
                  <c:v>45480</c:v>
                </c:pt>
                <c:pt idx="37">
                  <c:v>45481</c:v>
                </c:pt>
                <c:pt idx="38">
                  <c:v>45482</c:v>
                </c:pt>
                <c:pt idx="39">
                  <c:v>45483</c:v>
                </c:pt>
                <c:pt idx="40">
                  <c:v>45484</c:v>
                </c:pt>
                <c:pt idx="41">
                  <c:v>45485</c:v>
                </c:pt>
                <c:pt idx="42">
                  <c:v>45486</c:v>
                </c:pt>
                <c:pt idx="43">
                  <c:v>45487</c:v>
                </c:pt>
                <c:pt idx="44">
                  <c:v>45488</c:v>
                </c:pt>
                <c:pt idx="45">
                  <c:v>45489</c:v>
                </c:pt>
                <c:pt idx="46">
                  <c:v>45490</c:v>
                </c:pt>
                <c:pt idx="47">
                  <c:v>45491</c:v>
                </c:pt>
                <c:pt idx="48">
                  <c:v>45492</c:v>
                </c:pt>
                <c:pt idx="49">
                  <c:v>45493</c:v>
                </c:pt>
                <c:pt idx="50">
                  <c:v>45494</c:v>
                </c:pt>
                <c:pt idx="51">
                  <c:v>45495</c:v>
                </c:pt>
                <c:pt idx="52">
                  <c:v>45496</c:v>
                </c:pt>
                <c:pt idx="53">
                  <c:v>45497</c:v>
                </c:pt>
                <c:pt idx="54">
                  <c:v>45498</c:v>
                </c:pt>
                <c:pt idx="55">
                  <c:v>45499</c:v>
                </c:pt>
                <c:pt idx="56">
                  <c:v>45500</c:v>
                </c:pt>
                <c:pt idx="57">
                  <c:v>45501</c:v>
                </c:pt>
                <c:pt idx="58">
                  <c:v>45502</c:v>
                </c:pt>
                <c:pt idx="59">
                  <c:v>45503</c:v>
                </c:pt>
                <c:pt idx="60">
                  <c:v>45504</c:v>
                </c:pt>
                <c:pt idx="61">
                  <c:v>45505</c:v>
                </c:pt>
                <c:pt idx="62">
                  <c:v>45506</c:v>
                </c:pt>
                <c:pt idx="63">
                  <c:v>45507</c:v>
                </c:pt>
                <c:pt idx="64">
                  <c:v>45508</c:v>
                </c:pt>
                <c:pt idx="65">
                  <c:v>45509</c:v>
                </c:pt>
                <c:pt idx="66">
                  <c:v>45510</c:v>
                </c:pt>
                <c:pt idx="67">
                  <c:v>45511</c:v>
                </c:pt>
                <c:pt idx="68">
                  <c:v>45512</c:v>
                </c:pt>
                <c:pt idx="69">
                  <c:v>45513</c:v>
                </c:pt>
                <c:pt idx="70">
                  <c:v>45514</c:v>
                </c:pt>
                <c:pt idx="71">
                  <c:v>45515</c:v>
                </c:pt>
                <c:pt idx="72">
                  <c:v>45516</c:v>
                </c:pt>
                <c:pt idx="73">
                  <c:v>45517</c:v>
                </c:pt>
                <c:pt idx="74">
                  <c:v>45518</c:v>
                </c:pt>
                <c:pt idx="75">
                  <c:v>45519</c:v>
                </c:pt>
                <c:pt idx="76">
                  <c:v>45520</c:v>
                </c:pt>
                <c:pt idx="77">
                  <c:v>45521</c:v>
                </c:pt>
                <c:pt idx="78">
                  <c:v>45522</c:v>
                </c:pt>
                <c:pt idx="79">
                  <c:v>45523</c:v>
                </c:pt>
                <c:pt idx="80">
                  <c:v>45524</c:v>
                </c:pt>
                <c:pt idx="81">
                  <c:v>45525</c:v>
                </c:pt>
                <c:pt idx="82">
                  <c:v>45526</c:v>
                </c:pt>
                <c:pt idx="83">
                  <c:v>45527</c:v>
                </c:pt>
                <c:pt idx="84">
                  <c:v>45528</c:v>
                </c:pt>
                <c:pt idx="85">
                  <c:v>45529</c:v>
                </c:pt>
                <c:pt idx="86">
                  <c:v>45530</c:v>
                </c:pt>
                <c:pt idx="87">
                  <c:v>45531</c:v>
                </c:pt>
                <c:pt idx="88">
                  <c:v>45532</c:v>
                </c:pt>
                <c:pt idx="89">
                  <c:v>45533</c:v>
                </c:pt>
                <c:pt idx="90">
                  <c:v>45534</c:v>
                </c:pt>
                <c:pt idx="91">
                  <c:v>45535</c:v>
                </c:pt>
                <c:pt idx="92">
                  <c:v>45536</c:v>
                </c:pt>
              </c:numCache>
            </c:numRef>
          </c:cat>
          <c:val>
            <c:numRef>
              <c:f>Sheet1!$B$2:$B$94</c:f>
              <c:numCache>
                <c:formatCode>General</c:formatCode>
                <c:ptCount val="93"/>
                <c:pt idx="0">
                  <c:v>9</c:v>
                </c:pt>
                <c:pt idx="1">
                  <c:v>6</c:v>
                </c:pt>
                <c:pt idx="2">
                  <c:v>7</c:v>
                </c:pt>
                <c:pt idx="3">
                  <c:v>9</c:v>
                </c:pt>
                <c:pt idx="4">
                  <c:v>4</c:v>
                </c:pt>
                <c:pt idx="5">
                  <c:v>7</c:v>
                </c:pt>
                <c:pt idx="6">
                  <c:v>9</c:v>
                </c:pt>
                <c:pt idx="7">
                  <c:v>8</c:v>
                </c:pt>
                <c:pt idx="8">
                  <c:v>7</c:v>
                </c:pt>
                <c:pt idx="9">
                  <c:v>4</c:v>
                </c:pt>
                <c:pt idx="10">
                  <c:v>5</c:v>
                </c:pt>
                <c:pt idx="11">
                  <c:v>4</c:v>
                </c:pt>
                <c:pt idx="12">
                  <c:v>7</c:v>
                </c:pt>
                <c:pt idx="13">
                  <c:v>7</c:v>
                </c:pt>
                <c:pt idx="14">
                  <c:v>5</c:v>
                </c:pt>
                <c:pt idx="15">
                  <c:v>5</c:v>
                </c:pt>
                <c:pt idx="16">
                  <c:v>5</c:v>
                </c:pt>
                <c:pt idx="17">
                  <c:v>6</c:v>
                </c:pt>
                <c:pt idx="18">
                  <c:v>9</c:v>
                </c:pt>
                <c:pt idx="19">
                  <c:v>8</c:v>
                </c:pt>
                <c:pt idx="20">
                  <c:v>7</c:v>
                </c:pt>
                <c:pt idx="21">
                  <c:v>4</c:v>
                </c:pt>
                <c:pt idx="22">
                  <c:v>5</c:v>
                </c:pt>
                <c:pt idx="23">
                  <c:v>8</c:v>
                </c:pt>
                <c:pt idx="24">
                  <c:v>9</c:v>
                </c:pt>
                <c:pt idx="25">
                  <c:v>9</c:v>
                </c:pt>
                <c:pt idx="26">
                  <c:v>6</c:v>
                </c:pt>
                <c:pt idx="27">
                  <c:v>6</c:v>
                </c:pt>
                <c:pt idx="28">
                  <c:v>7</c:v>
                </c:pt>
                <c:pt idx="29">
                  <c:v>5</c:v>
                </c:pt>
                <c:pt idx="30">
                  <c:v>8</c:v>
                </c:pt>
                <c:pt idx="31">
                  <c:v>7</c:v>
                </c:pt>
                <c:pt idx="32">
                  <c:v>10</c:v>
                </c:pt>
                <c:pt idx="33">
                  <c:v>5</c:v>
                </c:pt>
                <c:pt idx="34">
                  <c:v>10</c:v>
                </c:pt>
                <c:pt idx="35">
                  <c:v>7</c:v>
                </c:pt>
                <c:pt idx="36">
                  <c:v>7</c:v>
                </c:pt>
                <c:pt idx="37">
                  <c:v>11</c:v>
                </c:pt>
                <c:pt idx="38">
                  <c:v>7</c:v>
                </c:pt>
                <c:pt idx="39">
                  <c:v>9</c:v>
                </c:pt>
                <c:pt idx="40">
                  <c:v>6</c:v>
                </c:pt>
                <c:pt idx="41">
                  <c:v>21</c:v>
                </c:pt>
                <c:pt idx="42">
                  <c:v>11</c:v>
                </c:pt>
                <c:pt idx="43">
                  <c:v>16</c:v>
                </c:pt>
                <c:pt idx="44">
                  <c:v>17</c:v>
                </c:pt>
                <c:pt idx="45">
                  <c:v>20</c:v>
                </c:pt>
                <c:pt idx="46">
                  <c:v>17</c:v>
                </c:pt>
                <c:pt idx="47">
                  <c:v>12</c:v>
                </c:pt>
                <c:pt idx="48">
                  <c:v>17</c:v>
                </c:pt>
                <c:pt idx="49">
                  <c:v>20</c:v>
                </c:pt>
                <c:pt idx="50">
                  <c:v>23</c:v>
                </c:pt>
                <c:pt idx="51">
                  <c:v>23</c:v>
                </c:pt>
                <c:pt idx="52">
                  <c:v>21</c:v>
                </c:pt>
                <c:pt idx="53">
                  <c:v>15</c:v>
                </c:pt>
                <c:pt idx="54">
                  <c:v>19</c:v>
                </c:pt>
                <c:pt idx="55">
                  <c:v>22</c:v>
                </c:pt>
                <c:pt idx="56">
                  <c:v>21</c:v>
                </c:pt>
                <c:pt idx="57">
                  <c:v>29</c:v>
                </c:pt>
                <c:pt idx="58">
                  <c:v>28</c:v>
                </c:pt>
                <c:pt idx="59">
                  <c:v>26</c:v>
                </c:pt>
                <c:pt idx="60">
                  <c:v>19</c:v>
                </c:pt>
                <c:pt idx="61">
                  <c:v>29</c:v>
                </c:pt>
                <c:pt idx="62">
                  <c:v>33</c:v>
                </c:pt>
                <c:pt idx="63">
                  <c:v>37</c:v>
                </c:pt>
                <c:pt idx="64">
                  <c:v>38</c:v>
                </c:pt>
                <c:pt idx="65">
                  <c:v>40</c:v>
                </c:pt>
                <c:pt idx="66">
                  <c:v>20</c:v>
                </c:pt>
                <c:pt idx="67">
                  <c:v>22</c:v>
                </c:pt>
                <c:pt idx="68">
                  <c:v>40</c:v>
                </c:pt>
                <c:pt idx="69">
                  <c:v>29</c:v>
                </c:pt>
                <c:pt idx="70">
                  <c:v>30</c:v>
                </c:pt>
                <c:pt idx="71">
                  <c:v>48</c:v>
                </c:pt>
                <c:pt idx="72">
                  <c:v>27</c:v>
                </c:pt>
                <c:pt idx="73">
                  <c:v>39</c:v>
                </c:pt>
                <c:pt idx="74">
                  <c:v>29</c:v>
                </c:pt>
                <c:pt idx="75">
                  <c:v>41</c:v>
                </c:pt>
                <c:pt idx="76">
                  <c:v>42</c:v>
                </c:pt>
                <c:pt idx="77">
                  <c:v>26</c:v>
                </c:pt>
                <c:pt idx="78">
                  <c:v>27</c:v>
                </c:pt>
                <c:pt idx="79">
                  <c:v>25</c:v>
                </c:pt>
                <c:pt idx="80">
                  <c:v>26</c:v>
                </c:pt>
                <c:pt idx="81">
                  <c:v>37</c:v>
                </c:pt>
                <c:pt idx="82">
                  <c:v>35</c:v>
                </c:pt>
                <c:pt idx="83">
                  <c:v>21</c:v>
                </c:pt>
                <c:pt idx="84">
                  <c:v>29</c:v>
                </c:pt>
                <c:pt idx="85">
                  <c:v>33</c:v>
                </c:pt>
                <c:pt idx="86">
                  <c:v>45</c:v>
                </c:pt>
                <c:pt idx="87">
                  <c:v>36</c:v>
                </c:pt>
                <c:pt idx="88">
                  <c:v>23</c:v>
                </c:pt>
                <c:pt idx="89">
                  <c:v>26</c:v>
                </c:pt>
                <c:pt idx="90">
                  <c:v>18</c:v>
                </c:pt>
                <c:pt idx="91">
                  <c:v>44</c:v>
                </c:pt>
                <c:pt idx="92">
                  <c:v>40</c:v>
                </c:pt>
              </c:numCache>
            </c:numRef>
          </c:val>
          <c:smooth val="0"/>
          <c:extLst>
            <c:ext xmlns:c16="http://schemas.microsoft.com/office/drawing/2014/chart" uri="{C3380CC4-5D6E-409C-BE32-E72D297353CC}">
              <c16:uniqueId val="{00000000-8CC4-0E42-8DB8-BF7BC7FE3A1D}"/>
            </c:ext>
          </c:extLst>
        </c:ser>
        <c:dLbls>
          <c:showLegendKey val="0"/>
          <c:showVal val="0"/>
          <c:showCatName val="0"/>
          <c:showSerName val="0"/>
          <c:showPercent val="0"/>
          <c:showBubbleSize val="0"/>
        </c:dLbls>
        <c:marker val="1"/>
        <c:smooth val="0"/>
        <c:axId val="1438291119"/>
        <c:axId val="1591057823"/>
      </c:lineChart>
      <c:dateAx>
        <c:axId val="1438291119"/>
        <c:scaling>
          <c:orientation val="minMax"/>
        </c:scaling>
        <c:delete val="0"/>
        <c:axPos val="b"/>
        <c:numFmt formatCode="m/d/yy"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dk1"/>
                </a:solidFill>
                <a:latin typeface="Open Sans" panose="020B0606030504020204" pitchFamily="34" charset="0"/>
                <a:ea typeface="Open Sans" panose="020B0606030504020204" pitchFamily="34" charset="0"/>
                <a:cs typeface="Open Sans" panose="020B0606030504020204" pitchFamily="34" charset="0"/>
              </a:defRPr>
            </a:pPr>
            <a:endParaRPr lang="en-US"/>
          </a:p>
        </c:txPr>
        <c:crossAx val="1591057823"/>
        <c:crosses val="autoZero"/>
        <c:auto val="1"/>
        <c:lblOffset val="100"/>
        <c:baseTimeUnit val="days"/>
      </c:dateAx>
      <c:valAx>
        <c:axId val="1591057823"/>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dk1"/>
                </a:solidFill>
                <a:latin typeface="+mn-lt"/>
                <a:ea typeface="+mn-ea"/>
                <a:cs typeface="+mn-cs"/>
              </a:defRPr>
            </a:pPr>
            <a:endParaRPr lang="en-US"/>
          </a:p>
        </c:txPr>
        <c:crossAx val="1438291119"/>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w="25400" cap="flat" cmpd="sng" algn="ctr">
      <a:solidFill>
        <a:schemeClr val="dk1"/>
      </a:solidFill>
      <a:prstDash val="solid"/>
    </a:ln>
    <a:effectLst/>
  </c:spPr>
  <c:txPr>
    <a:bodyPr/>
    <a:lstStyle/>
    <a:p>
      <a:pPr>
        <a:defRPr>
          <a:solidFill>
            <a:schemeClr val="dk1"/>
          </a:solidFill>
          <a:latin typeface="+mn-lt"/>
          <a:ea typeface="+mn-ea"/>
          <a:cs typeface="+mn-cs"/>
        </a:defRPr>
      </a:pPr>
      <a:endParaRPr lang="en-US"/>
    </a:p>
  </c:txPr>
  <c:externalData r:id="rId3">
    <c:autoUpdate val="0"/>
  </c:externalData>
</c:chartSpace>
</file>

<file path=ppt/charts/chart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title>
      <c:overlay val="0"/>
      <c:spPr>
        <a:noFill/>
        <a:ln>
          <a:noFill/>
        </a:ln>
        <a:effectLst/>
      </c:spPr>
      <c:txPr>
        <a:bodyPr rot="0" spcFirstLastPara="1" vertOverflow="ellipsis" vert="horz" wrap="square" anchor="ctr" anchorCtr="1"/>
        <a:lstStyle/>
        <a:p>
          <a:pPr>
            <a:defRPr sz="1200" b="0" i="0" u="none" strike="noStrike" kern="1200" spc="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title>
    <c:autoTitleDeleted val="0"/>
    <c:plotArea>
      <c:layout/>
      <c:lineChart>
        <c:grouping val="standard"/>
        <c:varyColors val="0"/>
        <c:ser>
          <c:idx val="0"/>
          <c:order val="0"/>
          <c:tx>
            <c:strRef>
              <c:f>Sheet1!$B$1</c:f>
              <c:strCache>
                <c:ptCount val="1"/>
                <c:pt idx="0">
                  <c:v>Queries per day</c:v>
                </c:pt>
              </c:strCache>
            </c:strRef>
          </c:tx>
          <c:spPr>
            <a:ln w="28575" cap="rnd">
              <a:solidFill>
                <a:schemeClr val="dk1">
                  <a:tint val="88500"/>
                </a:schemeClr>
              </a:solidFill>
              <a:round/>
            </a:ln>
            <a:effectLst/>
          </c:spPr>
          <c:marker>
            <c:symbol val="circle"/>
            <c:size val="5"/>
            <c:spPr>
              <a:solidFill>
                <a:schemeClr val="dk1">
                  <a:tint val="88500"/>
                </a:schemeClr>
              </a:solidFill>
              <a:ln w="9525">
                <a:solidFill>
                  <a:schemeClr val="dk1">
                    <a:tint val="88500"/>
                  </a:schemeClr>
                </a:solidFill>
              </a:ln>
              <a:effectLst/>
            </c:spPr>
          </c:marker>
          <c:cat>
            <c:numRef>
              <c:f>Sheet1!$A$2:$A$94</c:f>
              <c:numCache>
                <c:formatCode>m/d/yy</c:formatCode>
                <c:ptCount val="93"/>
                <c:pt idx="0">
                  <c:v>45444</c:v>
                </c:pt>
                <c:pt idx="1">
                  <c:v>45445</c:v>
                </c:pt>
                <c:pt idx="2">
                  <c:v>45446</c:v>
                </c:pt>
                <c:pt idx="3">
                  <c:v>45447</c:v>
                </c:pt>
                <c:pt idx="4">
                  <c:v>45448</c:v>
                </c:pt>
                <c:pt idx="5">
                  <c:v>45449</c:v>
                </c:pt>
                <c:pt idx="6">
                  <c:v>45450</c:v>
                </c:pt>
                <c:pt idx="7">
                  <c:v>45451</c:v>
                </c:pt>
                <c:pt idx="8">
                  <c:v>45452</c:v>
                </c:pt>
                <c:pt idx="9">
                  <c:v>45453</c:v>
                </c:pt>
                <c:pt idx="10">
                  <c:v>45454</c:v>
                </c:pt>
                <c:pt idx="11">
                  <c:v>45455</c:v>
                </c:pt>
                <c:pt idx="12">
                  <c:v>45456</c:v>
                </c:pt>
                <c:pt idx="13">
                  <c:v>45457</c:v>
                </c:pt>
                <c:pt idx="14">
                  <c:v>45458</c:v>
                </c:pt>
                <c:pt idx="15">
                  <c:v>45459</c:v>
                </c:pt>
                <c:pt idx="16">
                  <c:v>45460</c:v>
                </c:pt>
                <c:pt idx="17">
                  <c:v>45461</c:v>
                </c:pt>
                <c:pt idx="18">
                  <c:v>45462</c:v>
                </c:pt>
                <c:pt idx="19">
                  <c:v>45463</c:v>
                </c:pt>
                <c:pt idx="20">
                  <c:v>45464</c:v>
                </c:pt>
                <c:pt idx="21">
                  <c:v>45465</c:v>
                </c:pt>
                <c:pt idx="22">
                  <c:v>45466</c:v>
                </c:pt>
                <c:pt idx="23">
                  <c:v>45467</c:v>
                </c:pt>
                <c:pt idx="24">
                  <c:v>45468</c:v>
                </c:pt>
                <c:pt idx="25">
                  <c:v>45469</c:v>
                </c:pt>
                <c:pt idx="26">
                  <c:v>45470</c:v>
                </c:pt>
                <c:pt idx="27">
                  <c:v>45471</c:v>
                </c:pt>
                <c:pt idx="28">
                  <c:v>45472</c:v>
                </c:pt>
                <c:pt idx="29">
                  <c:v>45473</c:v>
                </c:pt>
                <c:pt idx="30">
                  <c:v>45474</c:v>
                </c:pt>
                <c:pt idx="31">
                  <c:v>45475</c:v>
                </c:pt>
                <c:pt idx="32">
                  <c:v>45476</c:v>
                </c:pt>
                <c:pt idx="33">
                  <c:v>45477</c:v>
                </c:pt>
                <c:pt idx="34">
                  <c:v>45478</c:v>
                </c:pt>
                <c:pt idx="35">
                  <c:v>45479</c:v>
                </c:pt>
                <c:pt idx="36">
                  <c:v>45480</c:v>
                </c:pt>
                <c:pt idx="37">
                  <c:v>45481</c:v>
                </c:pt>
                <c:pt idx="38">
                  <c:v>45482</c:v>
                </c:pt>
                <c:pt idx="39">
                  <c:v>45483</c:v>
                </c:pt>
                <c:pt idx="40">
                  <c:v>45484</c:v>
                </c:pt>
                <c:pt idx="41">
                  <c:v>45485</c:v>
                </c:pt>
                <c:pt idx="42">
                  <c:v>45486</c:v>
                </c:pt>
                <c:pt idx="43">
                  <c:v>45487</c:v>
                </c:pt>
                <c:pt idx="44">
                  <c:v>45488</c:v>
                </c:pt>
                <c:pt idx="45">
                  <c:v>45489</c:v>
                </c:pt>
                <c:pt idx="46">
                  <c:v>45490</c:v>
                </c:pt>
                <c:pt idx="47">
                  <c:v>45491</c:v>
                </c:pt>
                <c:pt idx="48">
                  <c:v>45492</c:v>
                </c:pt>
                <c:pt idx="49">
                  <c:v>45493</c:v>
                </c:pt>
                <c:pt idx="50">
                  <c:v>45494</c:v>
                </c:pt>
                <c:pt idx="51">
                  <c:v>45495</c:v>
                </c:pt>
                <c:pt idx="52">
                  <c:v>45496</c:v>
                </c:pt>
                <c:pt idx="53">
                  <c:v>45497</c:v>
                </c:pt>
                <c:pt idx="54">
                  <c:v>45498</c:v>
                </c:pt>
                <c:pt idx="55">
                  <c:v>45499</c:v>
                </c:pt>
                <c:pt idx="56">
                  <c:v>45500</c:v>
                </c:pt>
                <c:pt idx="57">
                  <c:v>45501</c:v>
                </c:pt>
                <c:pt idx="58">
                  <c:v>45502</c:v>
                </c:pt>
                <c:pt idx="59">
                  <c:v>45503</c:v>
                </c:pt>
                <c:pt idx="60">
                  <c:v>45504</c:v>
                </c:pt>
                <c:pt idx="61">
                  <c:v>45505</c:v>
                </c:pt>
                <c:pt idx="62">
                  <c:v>45506</c:v>
                </c:pt>
                <c:pt idx="63">
                  <c:v>45507</c:v>
                </c:pt>
                <c:pt idx="64">
                  <c:v>45508</c:v>
                </c:pt>
                <c:pt idx="65">
                  <c:v>45509</c:v>
                </c:pt>
                <c:pt idx="66">
                  <c:v>45510</c:v>
                </c:pt>
                <c:pt idx="67">
                  <c:v>45511</c:v>
                </c:pt>
                <c:pt idx="68">
                  <c:v>45512</c:v>
                </c:pt>
                <c:pt idx="69">
                  <c:v>45513</c:v>
                </c:pt>
                <c:pt idx="70">
                  <c:v>45514</c:v>
                </c:pt>
                <c:pt idx="71">
                  <c:v>45515</c:v>
                </c:pt>
                <c:pt idx="72">
                  <c:v>45516</c:v>
                </c:pt>
                <c:pt idx="73">
                  <c:v>45517</c:v>
                </c:pt>
                <c:pt idx="74">
                  <c:v>45518</c:v>
                </c:pt>
                <c:pt idx="75">
                  <c:v>45519</c:v>
                </c:pt>
                <c:pt idx="76">
                  <c:v>45520</c:v>
                </c:pt>
                <c:pt idx="77">
                  <c:v>45521</c:v>
                </c:pt>
                <c:pt idx="78">
                  <c:v>45522</c:v>
                </c:pt>
                <c:pt idx="79">
                  <c:v>45523</c:v>
                </c:pt>
                <c:pt idx="80">
                  <c:v>45524</c:v>
                </c:pt>
                <c:pt idx="81">
                  <c:v>45525</c:v>
                </c:pt>
                <c:pt idx="82">
                  <c:v>45526</c:v>
                </c:pt>
                <c:pt idx="83">
                  <c:v>45527</c:v>
                </c:pt>
                <c:pt idx="84">
                  <c:v>45528</c:v>
                </c:pt>
                <c:pt idx="85">
                  <c:v>45529</c:v>
                </c:pt>
                <c:pt idx="86">
                  <c:v>45530</c:v>
                </c:pt>
                <c:pt idx="87">
                  <c:v>45531</c:v>
                </c:pt>
                <c:pt idx="88">
                  <c:v>45532</c:v>
                </c:pt>
                <c:pt idx="89">
                  <c:v>45533</c:v>
                </c:pt>
                <c:pt idx="90">
                  <c:v>45534</c:v>
                </c:pt>
                <c:pt idx="91">
                  <c:v>45535</c:v>
                </c:pt>
                <c:pt idx="92">
                  <c:v>45536</c:v>
                </c:pt>
              </c:numCache>
            </c:numRef>
          </c:cat>
          <c:val>
            <c:numRef>
              <c:f>Sheet1!$B$2:$B$94</c:f>
              <c:numCache>
                <c:formatCode>General</c:formatCode>
                <c:ptCount val="93"/>
                <c:pt idx="0">
                  <c:v>0</c:v>
                </c:pt>
                <c:pt idx="1">
                  <c:v>0</c:v>
                </c:pt>
                <c:pt idx="2">
                  <c:v>1</c:v>
                </c:pt>
                <c:pt idx="3">
                  <c:v>0</c:v>
                </c:pt>
                <c:pt idx="4">
                  <c:v>0</c:v>
                </c:pt>
                <c:pt idx="5">
                  <c:v>0</c:v>
                </c:pt>
                <c:pt idx="6">
                  <c:v>0</c:v>
                </c:pt>
                <c:pt idx="7">
                  <c:v>0</c:v>
                </c:pt>
                <c:pt idx="8">
                  <c:v>0</c:v>
                </c:pt>
                <c:pt idx="9">
                  <c:v>0</c:v>
                </c:pt>
                <c:pt idx="10">
                  <c:v>1</c:v>
                </c:pt>
                <c:pt idx="11">
                  <c:v>0</c:v>
                </c:pt>
                <c:pt idx="12">
                  <c:v>0</c:v>
                </c:pt>
                <c:pt idx="13">
                  <c:v>0</c:v>
                </c:pt>
                <c:pt idx="14">
                  <c:v>0</c:v>
                </c:pt>
                <c:pt idx="15">
                  <c:v>0</c:v>
                </c:pt>
                <c:pt idx="16">
                  <c:v>0</c:v>
                </c:pt>
                <c:pt idx="17">
                  <c:v>0</c:v>
                </c:pt>
                <c:pt idx="18">
                  <c:v>1</c:v>
                </c:pt>
                <c:pt idx="19">
                  <c:v>0</c:v>
                </c:pt>
                <c:pt idx="20">
                  <c:v>0</c:v>
                </c:pt>
                <c:pt idx="21">
                  <c:v>0</c:v>
                </c:pt>
                <c:pt idx="22">
                  <c:v>0</c:v>
                </c:pt>
                <c:pt idx="23">
                  <c:v>0</c:v>
                </c:pt>
                <c:pt idx="24">
                  <c:v>0</c:v>
                </c:pt>
                <c:pt idx="25">
                  <c:v>0</c:v>
                </c:pt>
                <c:pt idx="26">
                  <c:v>1</c:v>
                </c:pt>
                <c:pt idx="27">
                  <c:v>0</c:v>
                </c:pt>
                <c:pt idx="28">
                  <c:v>0</c:v>
                </c:pt>
                <c:pt idx="29">
                  <c:v>0</c:v>
                </c:pt>
                <c:pt idx="30">
                  <c:v>0</c:v>
                </c:pt>
                <c:pt idx="31">
                  <c:v>0</c:v>
                </c:pt>
                <c:pt idx="32">
                  <c:v>0</c:v>
                </c:pt>
                <c:pt idx="33">
                  <c:v>0</c:v>
                </c:pt>
                <c:pt idx="34">
                  <c:v>1</c:v>
                </c:pt>
                <c:pt idx="35">
                  <c:v>0</c:v>
                </c:pt>
                <c:pt idx="36">
                  <c:v>0</c:v>
                </c:pt>
                <c:pt idx="37">
                  <c:v>0</c:v>
                </c:pt>
                <c:pt idx="38">
                  <c:v>0</c:v>
                </c:pt>
                <c:pt idx="39">
                  <c:v>0</c:v>
                </c:pt>
                <c:pt idx="40">
                  <c:v>0</c:v>
                </c:pt>
                <c:pt idx="41">
                  <c:v>0</c:v>
                </c:pt>
                <c:pt idx="42">
                  <c:v>1</c:v>
                </c:pt>
                <c:pt idx="43">
                  <c:v>0</c:v>
                </c:pt>
                <c:pt idx="44">
                  <c:v>0</c:v>
                </c:pt>
                <c:pt idx="45">
                  <c:v>0</c:v>
                </c:pt>
                <c:pt idx="46">
                  <c:v>0</c:v>
                </c:pt>
                <c:pt idx="47">
                  <c:v>0</c:v>
                </c:pt>
                <c:pt idx="48">
                  <c:v>0</c:v>
                </c:pt>
                <c:pt idx="49">
                  <c:v>0</c:v>
                </c:pt>
                <c:pt idx="50">
                  <c:v>1</c:v>
                </c:pt>
                <c:pt idx="51">
                  <c:v>0</c:v>
                </c:pt>
                <c:pt idx="52">
                  <c:v>0</c:v>
                </c:pt>
                <c:pt idx="53">
                  <c:v>0</c:v>
                </c:pt>
                <c:pt idx="54">
                  <c:v>0</c:v>
                </c:pt>
                <c:pt idx="55">
                  <c:v>0</c:v>
                </c:pt>
                <c:pt idx="56">
                  <c:v>0</c:v>
                </c:pt>
                <c:pt idx="57">
                  <c:v>0</c:v>
                </c:pt>
                <c:pt idx="58">
                  <c:v>1</c:v>
                </c:pt>
                <c:pt idx="59">
                  <c:v>0</c:v>
                </c:pt>
                <c:pt idx="60">
                  <c:v>0</c:v>
                </c:pt>
                <c:pt idx="61">
                  <c:v>0</c:v>
                </c:pt>
                <c:pt idx="62">
                  <c:v>0</c:v>
                </c:pt>
                <c:pt idx="63">
                  <c:v>0</c:v>
                </c:pt>
                <c:pt idx="64">
                  <c:v>0</c:v>
                </c:pt>
                <c:pt idx="65">
                  <c:v>0</c:v>
                </c:pt>
                <c:pt idx="66">
                  <c:v>1</c:v>
                </c:pt>
                <c:pt idx="67">
                  <c:v>0</c:v>
                </c:pt>
                <c:pt idx="68">
                  <c:v>0</c:v>
                </c:pt>
                <c:pt idx="69">
                  <c:v>0</c:v>
                </c:pt>
                <c:pt idx="70">
                  <c:v>0</c:v>
                </c:pt>
                <c:pt idx="71">
                  <c:v>0</c:v>
                </c:pt>
                <c:pt idx="72">
                  <c:v>0</c:v>
                </c:pt>
                <c:pt idx="73">
                  <c:v>0</c:v>
                </c:pt>
                <c:pt idx="74">
                  <c:v>1</c:v>
                </c:pt>
                <c:pt idx="75">
                  <c:v>0</c:v>
                </c:pt>
                <c:pt idx="76">
                  <c:v>0</c:v>
                </c:pt>
                <c:pt idx="77">
                  <c:v>0</c:v>
                </c:pt>
                <c:pt idx="78">
                  <c:v>0</c:v>
                </c:pt>
                <c:pt idx="79">
                  <c:v>0</c:v>
                </c:pt>
                <c:pt idx="80">
                  <c:v>0</c:v>
                </c:pt>
                <c:pt idx="81">
                  <c:v>0</c:v>
                </c:pt>
                <c:pt idx="82">
                  <c:v>1</c:v>
                </c:pt>
                <c:pt idx="83">
                  <c:v>0</c:v>
                </c:pt>
                <c:pt idx="84">
                  <c:v>0</c:v>
                </c:pt>
                <c:pt idx="85">
                  <c:v>0</c:v>
                </c:pt>
                <c:pt idx="86">
                  <c:v>0</c:v>
                </c:pt>
                <c:pt idx="87">
                  <c:v>0</c:v>
                </c:pt>
                <c:pt idx="88">
                  <c:v>0</c:v>
                </c:pt>
                <c:pt idx="89">
                  <c:v>0</c:v>
                </c:pt>
                <c:pt idx="90">
                  <c:v>1</c:v>
                </c:pt>
                <c:pt idx="91">
                  <c:v>0</c:v>
                </c:pt>
                <c:pt idx="92">
                  <c:v>0</c:v>
                </c:pt>
              </c:numCache>
            </c:numRef>
          </c:val>
          <c:smooth val="0"/>
          <c:extLst>
            <c:ext xmlns:c16="http://schemas.microsoft.com/office/drawing/2014/chart" uri="{C3380CC4-5D6E-409C-BE32-E72D297353CC}">
              <c16:uniqueId val="{00000000-0162-FE48-988F-FFB2DC8BC0DC}"/>
            </c:ext>
          </c:extLst>
        </c:ser>
        <c:dLbls>
          <c:showLegendKey val="0"/>
          <c:showVal val="0"/>
          <c:showCatName val="0"/>
          <c:showSerName val="0"/>
          <c:showPercent val="0"/>
          <c:showBubbleSize val="0"/>
        </c:dLbls>
        <c:marker val="1"/>
        <c:smooth val="0"/>
        <c:axId val="1871193071"/>
        <c:axId val="32465600"/>
      </c:lineChart>
      <c:dateAx>
        <c:axId val="1871193071"/>
        <c:scaling>
          <c:orientation val="minMax"/>
        </c:scaling>
        <c:delete val="0"/>
        <c:axPos val="b"/>
        <c:numFmt formatCode="m/d/yy"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crossAx val="32465600"/>
        <c:crosses val="autoZero"/>
        <c:auto val="1"/>
        <c:lblOffset val="100"/>
        <c:baseTimeUnit val="days"/>
      </c:dateAx>
      <c:valAx>
        <c:axId val="3246560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crossAx val="1871193071"/>
        <c:crosses val="autoZero"/>
        <c:crossBetween val="between"/>
        <c:majorUnit val="1"/>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22225">
      <a:solidFill>
        <a:schemeClr val="tx1"/>
      </a:solidFill>
    </a:ln>
    <a:effectLst/>
  </c:spPr>
  <c:txPr>
    <a:bodyPr/>
    <a:lstStyle/>
    <a:p>
      <a:pPr>
        <a:defRPr/>
      </a:pPr>
      <a:endParaRPr lang="en-US"/>
    </a:p>
  </c:txPr>
  <c:externalData r:id="rId3">
    <c:autoUpdate val="0"/>
  </c:externalData>
</c:chartSpace>
</file>

<file path=ppt/charts/chart4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title>
      <c:overlay val="0"/>
      <c:spPr>
        <a:noFill/>
        <a:ln>
          <a:noFill/>
        </a:ln>
        <a:effectLst/>
      </c:spPr>
      <c:txPr>
        <a:bodyPr rot="0" spcFirstLastPara="1" vertOverflow="ellipsis" vert="horz" wrap="square" anchor="ctr" anchorCtr="1"/>
        <a:lstStyle/>
        <a:p>
          <a:pPr>
            <a:defRPr sz="1200" b="0" i="0" u="none" strike="noStrike" kern="1200" spc="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title>
    <c:autoTitleDeleted val="0"/>
    <c:plotArea>
      <c:layout/>
      <c:lineChart>
        <c:grouping val="standard"/>
        <c:varyColors val="0"/>
        <c:ser>
          <c:idx val="0"/>
          <c:order val="0"/>
          <c:tx>
            <c:strRef>
              <c:f>Sheet1!$B$1</c:f>
              <c:strCache>
                <c:ptCount val="1"/>
                <c:pt idx="0">
                  <c:v>Queries per day</c:v>
                </c:pt>
              </c:strCache>
            </c:strRef>
          </c:tx>
          <c:spPr>
            <a:ln w="28575" cap="rnd">
              <a:solidFill>
                <a:schemeClr val="dk1">
                  <a:tint val="88500"/>
                </a:schemeClr>
              </a:solidFill>
              <a:round/>
            </a:ln>
            <a:effectLst/>
          </c:spPr>
          <c:marker>
            <c:symbol val="circle"/>
            <c:size val="5"/>
            <c:spPr>
              <a:solidFill>
                <a:schemeClr val="dk1">
                  <a:tint val="88500"/>
                </a:schemeClr>
              </a:solidFill>
              <a:ln w="9525">
                <a:solidFill>
                  <a:schemeClr val="dk1">
                    <a:tint val="88500"/>
                  </a:schemeClr>
                </a:solidFill>
              </a:ln>
              <a:effectLst/>
            </c:spPr>
          </c:marker>
          <c:cat>
            <c:numRef>
              <c:f>Sheet1!$A$2:$A$94</c:f>
              <c:numCache>
                <c:formatCode>m/d/yy</c:formatCode>
                <c:ptCount val="93"/>
                <c:pt idx="0">
                  <c:v>45444</c:v>
                </c:pt>
                <c:pt idx="1">
                  <c:v>45445</c:v>
                </c:pt>
                <c:pt idx="2">
                  <c:v>45446</c:v>
                </c:pt>
                <c:pt idx="3">
                  <c:v>45447</c:v>
                </c:pt>
                <c:pt idx="4">
                  <c:v>45448</c:v>
                </c:pt>
                <c:pt idx="5">
                  <c:v>45449</c:v>
                </c:pt>
                <c:pt idx="6">
                  <c:v>45450</c:v>
                </c:pt>
                <c:pt idx="7">
                  <c:v>45451</c:v>
                </c:pt>
                <c:pt idx="8">
                  <c:v>45452</c:v>
                </c:pt>
                <c:pt idx="9">
                  <c:v>45453</c:v>
                </c:pt>
                <c:pt idx="10">
                  <c:v>45454</c:v>
                </c:pt>
                <c:pt idx="11">
                  <c:v>45455</c:v>
                </c:pt>
                <c:pt idx="12">
                  <c:v>45456</c:v>
                </c:pt>
                <c:pt idx="13">
                  <c:v>45457</c:v>
                </c:pt>
                <c:pt idx="14">
                  <c:v>45458</c:v>
                </c:pt>
                <c:pt idx="15">
                  <c:v>45459</c:v>
                </c:pt>
                <c:pt idx="16">
                  <c:v>45460</c:v>
                </c:pt>
                <c:pt idx="17">
                  <c:v>45461</c:v>
                </c:pt>
                <c:pt idx="18">
                  <c:v>45462</c:v>
                </c:pt>
                <c:pt idx="19">
                  <c:v>45463</c:v>
                </c:pt>
                <c:pt idx="20">
                  <c:v>45464</c:v>
                </c:pt>
                <c:pt idx="21">
                  <c:v>45465</c:v>
                </c:pt>
                <c:pt idx="22">
                  <c:v>45466</c:v>
                </c:pt>
                <c:pt idx="23">
                  <c:v>45467</c:v>
                </c:pt>
                <c:pt idx="24">
                  <c:v>45468</c:v>
                </c:pt>
                <c:pt idx="25">
                  <c:v>45469</c:v>
                </c:pt>
                <c:pt idx="26">
                  <c:v>45470</c:v>
                </c:pt>
                <c:pt idx="27">
                  <c:v>45471</c:v>
                </c:pt>
                <c:pt idx="28">
                  <c:v>45472</c:v>
                </c:pt>
                <c:pt idx="29">
                  <c:v>45473</c:v>
                </c:pt>
                <c:pt idx="30">
                  <c:v>45474</c:v>
                </c:pt>
                <c:pt idx="31">
                  <c:v>45475</c:v>
                </c:pt>
                <c:pt idx="32">
                  <c:v>45476</c:v>
                </c:pt>
                <c:pt idx="33">
                  <c:v>45477</c:v>
                </c:pt>
                <c:pt idx="34">
                  <c:v>45478</c:v>
                </c:pt>
                <c:pt idx="35">
                  <c:v>45479</c:v>
                </c:pt>
                <c:pt idx="36">
                  <c:v>45480</c:v>
                </c:pt>
                <c:pt idx="37">
                  <c:v>45481</c:v>
                </c:pt>
                <c:pt idx="38">
                  <c:v>45482</c:v>
                </c:pt>
                <c:pt idx="39">
                  <c:v>45483</c:v>
                </c:pt>
                <c:pt idx="40">
                  <c:v>45484</c:v>
                </c:pt>
                <c:pt idx="41">
                  <c:v>45485</c:v>
                </c:pt>
                <c:pt idx="42">
                  <c:v>45486</c:v>
                </c:pt>
                <c:pt idx="43">
                  <c:v>45487</c:v>
                </c:pt>
                <c:pt idx="44">
                  <c:v>45488</c:v>
                </c:pt>
                <c:pt idx="45">
                  <c:v>45489</c:v>
                </c:pt>
                <c:pt idx="46">
                  <c:v>45490</c:v>
                </c:pt>
                <c:pt idx="47">
                  <c:v>45491</c:v>
                </c:pt>
                <c:pt idx="48">
                  <c:v>45492</c:v>
                </c:pt>
                <c:pt idx="49">
                  <c:v>45493</c:v>
                </c:pt>
                <c:pt idx="50">
                  <c:v>45494</c:v>
                </c:pt>
                <c:pt idx="51">
                  <c:v>45495</c:v>
                </c:pt>
                <c:pt idx="52">
                  <c:v>45496</c:v>
                </c:pt>
                <c:pt idx="53">
                  <c:v>45497</c:v>
                </c:pt>
                <c:pt idx="54">
                  <c:v>45498</c:v>
                </c:pt>
                <c:pt idx="55">
                  <c:v>45499</c:v>
                </c:pt>
                <c:pt idx="56">
                  <c:v>45500</c:v>
                </c:pt>
                <c:pt idx="57">
                  <c:v>45501</c:v>
                </c:pt>
                <c:pt idx="58">
                  <c:v>45502</c:v>
                </c:pt>
                <c:pt idx="59">
                  <c:v>45503</c:v>
                </c:pt>
                <c:pt idx="60">
                  <c:v>45504</c:v>
                </c:pt>
                <c:pt idx="61">
                  <c:v>45505</c:v>
                </c:pt>
                <c:pt idx="62">
                  <c:v>45506</c:v>
                </c:pt>
                <c:pt idx="63">
                  <c:v>45507</c:v>
                </c:pt>
                <c:pt idx="64">
                  <c:v>45508</c:v>
                </c:pt>
                <c:pt idx="65">
                  <c:v>45509</c:v>
                </c:pt>
                <c:pt idx="66">
                  <c:v>45510</c:v>
                </c:pt>
                <c:pt idx="67">
                  <c:v>45511</c:v>
                </c:pt>
                <c:pt idx="68">
                  <c:v>45512</c:v>
                </c:pt>
                <c:pt idx="69">
                  <c:v>45513</c:v>
                </c:pt>
                <c:pt idx="70">
                  <c:v>45514</c:v>
                </c:pt>
                <c:pt idx="71">
                  <c:v>45515</c:v>
                </c:pt>
                <c:pt idx="72">
                  <c:v>45516</c:v>
                </c:pt>
                <c:pt idx="73">
                  <c:v>45517</c:v>
                </c:pt>
                <c:pt idx="74">
                  <c:v>45518</c:v>
                </c:pt>
                <c:pt idx="75">
                  <c:v>45519</c:v>
                </c:pt>
                <c:pt idx="76">
                  <c:v>45520</c:v>
                </c:pt>
                <c:pt idx="77">
                  <c:v>45521</c:v>
                </c:pt>
                <c:pt idx="78">
                  <c:v>45522</c:v>
                </c:pt>
                <c:pt idx="79">
                  <c:v>45523</c:v>
                </c:pt>
                <c:pt idx="80">
                  <c:v>45524</c:v>
                </c:pt>
                <c:pt idx="81">
                  <c:v>45525</c:v>
                </c:pt>
                <c:pt idx="82">
                  <c:v>45526</c:v>
                </c:pt>
                <c:pt idx="83">
                  <c:v>45527</c:v>
                </c:pt>
                <c:pt idx="84">
                  <c:v>45528</c:v>
                </c:pt>
                <c:pt idx="85">
                  <c:v>45529</c:v>
                </c:pt>
                <c:pt idx="86">
                  <c:v>45530</c:v>
                </c:pt>
                <c:pt idx="87">
                  <c:v>45531</c:v>
                </c:pt>
                <c:pt idx="88">
                  <c:v>45532</c:v>
                </c:pt>
                <c:pt idx="89">
                  <c:v>45533</c:v>
                </c:pt>
                <c:pt idx="90">
                  <c:v>45534</c:v>
                </c:pt>
                <c:pt idx="91">
                  <c:v>45535</c:v>
                </c:pt>
                <c:pt idx="92">
                  <c:v>45536</c:v>
                </c:pt>
              </c:numCache>
            </c:numRef>
          </c:cat>
          <c:val>
            <c:numRef>
              <c:f>Sheet1!$B$2:$B$94</c:f>
              <c:numCache>
                <c:formatCode>General</c:formatCode>
                <c:ptCount val="93"/>
                <c:pt idx="0">
                  <c:v>0</c:v>
                </c:pt>
                <c:pt idx="1">
                  <c:v>0</c:v>
                </c:pt>
                <c:pt idx="2">
                  <c:v>1</c:v>
                </c:pt>
                <c:pt idx="3">
                  <c:v>0</c:v>
                </c:pt>
                <c:pt idx="4">
                  <c:v>0</c:v>
                </c:pt>
                <c:pt idx="5">
                  <c:v>0</c:v>
                </c:pt>
                <c:pt idx="6">
                  <c:v>0</c:v>
                </c:pt>
                <c:pt idx="7">
                  <c:v>0</c:v>
                </c:pt>
                <c:pt idx="8">
                  <c:v>0</c:v>
                </c:pt>
                <c:pt idx="9">
                  <c:v>0</c:v>
                </c:pt>
                <c:pt idx="10">
                  <c:v>1</c:v>
                </c:pt>
                <c:pt idx="11">
                  <c:v>0</c:v>
                </c:pt>
                <c:pt idx="12">
                  <c:v>0</c:v>
                </c:pt>
                <c:pt idx="13">
                  <c:v>0</c:v>
                </c:pt>
                <c:pt idx="14">
                  <c:v>0</c:v>
                </c:pt>
                <c:pt idx="15">
                  <c:v>0</c:v>
                </c:pt>
                <c:pt idx="16">
                  <c:v>0</c:v>
                </c:pt>
                <c:pt idx="17">
                  <c:v>0</c:v>
                </c:pt>
                <c:pt idx="18">
                  <c:v>1</c:v>
                </c:pt>
                <c:pt idx="19">
                  <c:v>0</c:v>
                </c:pt>
                <c:pt idx="20">
                  <c:v>0</c:v>
                </c:pt>
                <c:pt idx="21">
                  <c:v>0</c:v>
                </c:pt>
                <c:pt idx="22">
                  <c:v>0</c:v>
                </c:pt>
                <c:pt idx="23">
                  <c:v>0</c:v>
                </c:pt>
                <c:pt idx="24">
                  <c:v>0</c:v>
                </c:pt>
                <c:pt idx="25">
                  <c:v>0</c:v>
                </c:pt>
                <c:pt idx="26">
                  <c:v>1</c:v>
                </c:pt>
                <c:pt idx="27">
                  <c:v>0</c:v>
                </c:pt>
                <c:pt idx="28">
                  <c:v>0</c:v>
                </c:pt>
                <c:pt idx="29">
                  <c:v>0</c:v>
                </c:pt>
                <c:pt idx="30">
                  <c:v>0</c:v>
                </c:pt>
                <c:pt idx="31">
                  <c:v>0</c:v>
                </c:pt>
                <c:pt idx="32">
                  <c:v>0</c:v>
                </c:pt>
                <c:pt idx="33">
                  <c:v>0</c:v>
                </c:pt>
                <c:pt idx="34">
                  <c:v>1</c:v>
                </c:pt>
                <c:pt idx="35">
                  <c:v>0</c:v>
                </c:pt>
                <c:pt idx="36">
                  <c:v>0</c:v>
                </c:pt>
                <c:pt idx="37">
                  <c:v>0</c:v>
                </c:pt>
                <c:pt idx="38">
                  <c:v>0</c:v>
                </c:pt>
                <c:pt idx="39">
                  <c:v>0</c:v>
                </c:pt>
                <c:pt idx="40">
                  <c:v>0</c:v>
                </c:pt>
                <c:pt idx="41">
                  <c:v>0</c:v>
                </c:pt>
                <c:pt idx="42">
                  <c:v>1</c:v>
                </c:pt>
                <c:pt idx="43">
                  <c:v>0</c:v>
                </c:pt>
                <c:pt idx="44">
                  <c:v>0</c:v>
                </c:pt>
                <c:pt idx="45">
                  <c:v>0</c:v>
                </c:pt>
                <c:pt idx="46">
                  <c:v>0</c:v>
                </c:pt>
                <c:pt idx="47">
                  <c:v>0</c:v>
                </c:pt>
                <c:pt idx="48">
                  <c:v>0</c:v>
                </c:pt>
                <c:pt idx="49">
                  <c:v>0</c:v>
                </c:pt>
                <c:pt idx="50">
                  <c:v>1</c:v>
                </c:pt>
                <c:pt idx="51">
                  <c:v>0</c:v>
                </c:pt>
                <c:pt idx="52">
                  <c:v>0</c:v>
                </c:pt>
                <c:pt idx="53">
                  <c:v>0</c:v>
                </c:pt>
                <c:pt idx="54">
                  <c:v>0</c:v>
                </c:pt>
                <c:pt idx="55">
                  <c:v>0</c:v>
                </c:pt>
                <c:pt idx="56">
                  <c:v>0</c:v>
                </c:pt>
                <c:pt idx="57">
                  <c:v>0</c:v>
                </c:pt>
                <c:pt idx="58">
                  <c:v>1</c:v>
                </c:pt>
                <c:pt idx="59">
                  <c:v>0</c:v>
                </c:pt>
                <c:pt idx="60">
                  <c:v>0</c:v>
                </c:pt>
                <c:pt idx="61">
                  <c:v>0</c:v>
                </c:pt>
                <c:pt idx="62">
                  <c:v>0</c:v>
                </c:pt>
                <c:pt idx="63">
                  <c:v>0</c:v>
                </c:pt>
                <c:pt idx="64">
                  <c:v>0</c:v>
                </c:pt>
                <c:pt idx="65">
                  <c:v>0</c:v>
                </c:pt>
                <c:pt idx="66">
                  <c:v>1</c:v>
                </c:pt>
                <c:pt idx="67">
                  <c:v>0</c:v>
                </c:pt>
                <c:pt idx="68">
                  <c:v>0</c:v>
                </c:pt>
                <c:pt idx="69">
                  <c:v>0</c:v>
                </c:pt>
                <c:pt idx="70">
                  <c:v>0</c:v>
                </c:pt>
                <c:pt idx="71">
                  <c:v>0</c:v>
                </c:pt>
                <c:pt idx="72">
                  <c:v>0</c:v>
                </c:pt>
                <c:pt idx="73">
                  <c:v>0</c:v>
                </c:pt>
                <c:pt idx="74">
                  <c:v>1</c:v>
                </c:pt>
                <c:pt idx="75">
                  <c:v>0</c:v>
                </c:pt>
                <c:pt idx="76">
                  <c:v>0</c:v>
                </c:pt>
                <c:pt idx="77">
                  <c:v>0</c:v>
                </c:pt>
                <c:pt idx="78">
                  <c:v>0</c:v>
                </c:pt>
                <c:pt idx="79">
                  <c:v>0</c:v>
                </c:pt>
                <c:pt idx="80">
                  <c:v>0</c:v>
                </c:pt>
                <c:pt idx="81">
                  <c:v>0</c:v>
                </c:pt>
                <c:pt idx="82">
                  <c:v>1</c:v>
                </c:pt>
                <c:pt idx="83">
                  <c:v>0</c:v>
                </c:pt>
                <c:pt idx="84">
                  <c:v>0</c:v>
                </c:pt>
                <c:pt idx="85">
                  <c:v>0</c:v>
                </c:pt>
                <c:pt idx="86">
                  <c:v>0</c:v>
                </c:pt>
                <c:pt idx="87">
                  <c:v>0</c:v>
                </c:pt>
                <c:pt idx="88">
                  <c:v>0</c:v>
                </c:pt>
                <c:pt idx="89">
                  <c:v>0</c:v>
                </c:pt>
                <c:pt idx="90">
                  <c:v>1</c:v>
                </c:pt>
                <c:pt idx="91">
                  <c:v>0</c:v>
                </c:pt>
                <c:pt idx="92">
                  <c:v>0</c:v>
                </c:pt>
              </c:numCache>
            </c:numRef>
          </c:val>
          <c:smooth val="0"/>
          <c:extLst>
            <c:ext xmlns:c16="http://schemas.microsoft.com/office/drawing/2014/chart" uri="{C3380CC4-5D6E-409C-BE32-E72D297353CC}">
              <c16:uniqueId val="{00000000-0162-FE48-988F-FFB2DC8BC0DC}"/>
            </c:ext>
          </c:extLst>
        </c:ser>
        <c:dLbls>
          <c:showLegendKey val="0"/>
          <c:showVal val="0"/>
          <c:showCatName val="0"/>
          <c:showSerName val="0"/>
          <c:showPercent val="0"/>
          <c:showBubbleSize val="0"/>
        </c:dLbls>
        <c:marker val="1"/>
        <c:smooth val="0"/>
        <c:axId val="1871193071"/>
        <c:axId val="32465600"/>
      </c:lineChart>
      <c:dateAx>
        <c:axId val="1871193071"/>
        <c:scaling>
          <c:orientation val="minMax"/>
        </c:scaling>
        <c:delete val="0"/>
        <c:axPos val="b"/>
        <c:numFmt formatCode="m/d/yy"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crossAx val="32465600"/>
        <c:crosses val="autoZero"/>
        <c:auto val="1"/>
        <c:lblOffset val="100"/>
        <c:baseTimeUnit val="days"/>
      </c:dateAx>
      <c:valAx>
        <c:axId val="3246560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crossAx val="1871193071"/>
        <c:crosses val="autoZero"/>
        <c:crossBetween val="between"/>
        <c:majorUnit val="1"/>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22225">
      <a:solidFill>
        <a:schemeClr val="tx1"/>
      </a:solidFill>
    </a:ln>
    <a:effectLst/>
  </c:spPr>
  <c:txPr>
    <a:bodyPr/>
    <a:lstStyle/>
    <a:p>
      <a:pPr>
        <a:defRPr/>
      </a:pPr>
      <a:endParaRPr lang="en-US"/>
    </a:p>
  </c:txPr>
  <c:externalData r:id="rId3">
    <c:autoUpdate val="0"/>
  </c:externalData>
</c:chartSpace>
</file>

<file path=ppt/charts/chart4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title>
      <c:overlay val="0"/>
      <c:spPr>
        <a:noFill/>
        <a:ln>
          <a:noFill/>
        </a:ln>
        <a:effectLst/>
      </c:spPr>
      <c:txPr>
        <a:bodyPr rot="0" spcFirstLastPara="1" vertOverflow="ellipsis" vert="horz" wrap="square" anchor="ctr" anchorCtr="1"/>
        <a:lstStyle/>
        <a:p>
          <a:pPr>
            <a:defRPr sz="1200" b="0" i="0" u="none" strike="noStrike" kern="1200" spc="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title>
    <c:autoTitleDeleted val="0"/>
    <c:plotArea>
      <c:layout/>
      <c:lineChart>
        <c:grouping val="standard"/>
        <c:varyColors val="0"/>
        <c:ser>
          <c:idx val="0"/>
          <c:order val="0"/>
          <c:tx>
            <c:strRef>
              <c:f>Sheet1!$B$1</c:f>
              <c:strCache>
                <c:ptCount val="1"/>
                <c:pt idx="0">
                  <c:v>Queries per day</c:v>
                </c:pt>
              </c:strCache>
            </c:strRef>
          </c:tx>
          <c:spPr>
            <a:ln w="28575" cap="rnd">
              <a:solidFill>
                <a:schemeClr val="dk1">
                  <a:tint val="88500"/>
                </a:schemeClr>
              </a:solidFill>
              <a:round/>
            </a:ln>
            <a:effectLst/>
          </c:spPr>
          <c:marker>
            <c:symbol val="circle"/>
            <c:size val="5"/>
            <c:spPr>
              <a:solidFill>
                <a:schemeClr val="dk1">
                  <a:tint val="88500"/>
                </a:schemeClr>
              </a:solidFill>
              <a:ln w="9525">
                <a:solidFill>
                  <a:schemeClr val="dk1">
                    <a:tint val="88500"/>
                  </a:schemeClr>
                </a:solidFill>
              </a:ln>
              <a:effectLst/>
            </c:spPr>
          </c:marker>
          <c:cat>
            <c:numRef>
              <c:f>Sheet1!$A$2:$A$94</c:f>
              <c:numCache>
                <c:formatCode>m/d/yy</c:formatCode>
                <c:ptCount val="93"/>
                <c:pt idx="0">
                  <c:v>45444</c:v>
                </c:pt>
                <c:pt idx="1">
                  <c:v>45445</c:v>
                </c:pt>
                <c:pt idx="2">
                  <c:v>45446</c:v>
                </c:pt>
                <c:pt idx="3">
                  <c:v>45447</c:v>
                </c:pt>
                <c:pt idx="4">
                  <c:v>45448</c:v>
                </c:pt>
                <c:pt idx="5">
                  <c:v>45449</c:v>
                </c:pt>
                <c:pt idx="6">
                  <c:v>45450</c:v>
                </c:pt>
                <c:pt idx="7">
                  <c:v>45451</c:v>
                </c:pt>
                <c:pt idx="8">
                  <c:v>45452</c:v>
                </c:pt>
                <c:pt idx="9">
                  <c:v>45453</c:v>
                </c:pt>
                <c:pt idx="10">
                  <c:v>45454</c:v>
                </c:pt>
                <c:pt idx="11">
                  <c:v>45455</c:v>
                </c:pt>
                <c:pt idx="12">
                  <c:v>45456</c:v>
                </c:pt>
                <c:pt idx="13">
                  <c:v>45457</c:v>
                </c:pt>
                <c:pt idx="14">
                  <c:v>45458</c:v>
                </c:pt>
                <c:pt idx="15">
                  <c:v>45459</c:v>
                </c:pt>
                <c:pt idx="16">
                  <c:v>45460</c:v>
                </c:pt>
                <c:pt idx="17">
                  <c:v>45461</c:v>
                </c:pt>
                <c:pt idx="18">
                  <c:v>45462</c:v>
                </c:pt>
                <c:pt idx="19">
                  <c:v>45463</c:v>
                </c:pt>
                <c:pt idx="20">
                  <c:v>45464</c:v>
                </c:pt>
                <c:pt idx="21">
                  <c:v>45465</c:v>
                </c:pt>
                <c:pt idx="22">
                  <c:v>45466</c:v>
                </c:pt>
                <c:pt idx="23">
                  <c:v>45467</c:v>
                </c:pt>
                <c:pt idx="24">
                  <c:v>45468</c:v>
                </c:pt>
                <c:pt idx="25">
                  <c:v>45469</c:v>
                </c:pt>
                <c:pt idx="26">
                  <c:v>45470</c:v>
                </c:pt>
                <c:pt idx="27">
                  <c:v>45471</c:v>
                </c:pt>
                <c:pt idx="28">
                  <c:v>45472</c:v>
                </c:pt>
                <c:pt idx="29">
                  <c:v>45473</c:v>
                </c:pt>
                <c:pt idx="30">
                  <c:v>45474</c:v>
                </c:pt>
                <c:pt idx="31">
                  <c:v>45475</c:v>
                </c:pt>
                <c:pt idx="32">
                  <c:v>45476</c:v>
                </c:pt>
                <c:pt idx="33">
                  <c:v>45477</c:v>
                </c:pt>
                <c:pt idx="34">
                  <c:v>45478</c:v>
                </c:pt>
                <c:pt idx="35">
                  <c:v>45479</c:v>
                </c:pt>
                <c:pt idx="36">
                  <c:v>45480</c:v>
                </c:pt>
                <c:pt idx="37">
                  <c:v>45481</c:v>
                </c:pt>
                <c:pt idx="38">
                  <c:v>45482</c:v>
                </c:pt>
                <c:pt idx="39">
                  <c:v>45483</c:v>
                </c:pt>
                <c:pt idx="40">
                  <c:v>45484</c:v>
                </c:pt>
                <c:pt idx="41">
                  <c:v>45485</c:v>
                </c:pt>
                <c:pt idx="42">
                  <c:v>45486</c:v>
                </c:pt>
                <c:pt idx="43">
                  <c:v>45487</c:v>
                </c:pt>
                <c:pt idx="44">
                  <c:v>45488</c:v>
                </c:pt>
                <c:pt idx="45">
                  <c:v>45489</c:v>
                </c:pt>
                <c:pt idx="46">
                  <c:v>45490</c:v>
                </c:pt>
                <c:pt idx="47">
                  <c:v>45491</c:v>
                </c:pt>
                <c:pt idx="48">
                  <c:v>45492</c:v>
                </c:pt>
                <c:pt idx="49">
                  <c:v>45493</c:v>
                </c:pt>
                <c:pt idx="50">
                  <c:v>45494</c:v>
                </c:pt>
                <c:pt idx="51">
                  <c:v>45495</c:v>
                </c:pt>
                <c:pt idx="52">
                  <c:v>45496</c:v>
                </c:pt>
                <c:pt idx="53">
                  <c:v>45497</c:v>
                </c:pt>
                <c:pt idx="54">
                  <c:v>45498</c:v>
                </c:pt>
                <c:pt idx="55">
                  <c:v>45499</c:v>
                </c:pt>
                <c:pt idx="56">
                  <c:v>45500</c:v>
                </c:pt>
                <c:pt idx="57">
                  <c:v>45501</c:v>
                </c:pt>
                <c:pt idx="58">
                  <c:v>45502</c:v>
                </c:pt>
                <c:pt idx="59">
                  <c:v>45503</c:v>
                </c:pt>
                <c:pt idx="60">
                  <c:v>45504</c:v>
                </c:pt>
                <c:pt idx="61">
                  <c:v>45505</c:v>
                </c:pt>
                <c:pt idx="62">
                  <c:v>45506</c:v>
                </c:pt>
                <c:pt idx="63">
                  <c:v>45507</c:v>
                </c:pt>
                <c:pt idx="64">
                  <c:v>45508</c:v>
                </c:pt>
                <c:pt idx="65">
                  <c:v>45509</c:v>
                </c:pt>
                <c:pt idx="66">
                  <c:v>45510</c:v>
                </c:pt>
                <c:pt idx="67">
                  <c:v>45511</c:v>
                </c:pt>
                <c:pt idx="68">
                  <c:v>45512</c:v>
                </c:pt>
                <c:pt idx="69">
                  <c:v>45513</c:v>
                </c:pt>
                <c:pt idx="70">
                  <c:v>45514</c:v>
                </c:pt>
                <c:pt idx="71">
                  <c:v>45515</c:v>
                </c:pt>
                <c:pt idx="72">
                  <c:v>45516</c:v>
                </c:pt>
                <c:pt idx="73">
                  <c:v>45517</c:v>
                </c:pt>
                <c:pt idx="74">
                  <c:v>45518</c:v>
                </c:pt>
                <c:pt idx="75">
                  <c:v>45519</c:v>
                </c:pt>
                <c:pt idx="76">
                  <c:v>45520</c:v>
                </c:pt>
                <c:pt idx="77">
                  <c:v>45521</c:v>
                </c:pt>
                <c:pt idx="78">
                  <c:v>45522</c:v>
                </c:pt>
                <c:pt idx="79">
                  <c:v>45523</c:v>
                </c:pt>
                <c:pt idx="80">
                  <c:v>45524</c:v>
                </c:pt>
                <c:pt idx="81">
                  <c:v>45525</c:v>
                </c:pt>
                <c:pt idx="82">
                  <c:v>45526</c:v>
                </c:pt>
                <c:pt idx="83">
                  <c:v>45527</c:v>
                </c:pt>
                <c:pt idx="84">
                  <c:v>45528</c:v>
                </c:pt>
                <c:pt idx="85">
                  <c:v>45529</c:v>
                </c:pt>
                <c:pt idx="86">
                  <c:v>45530</c:v>
                </c:pt>
                <c:pt idx="87">
                  <c:v>45531</c:v>
                </c:pt>
                <c:pt idx="88">
                  <c:v>45532</c:v>
                </c:pt>
                <c:pt idx="89">
                  <c:v>45533</c:v>
                </c:pt>
                <c:pt idx="90">
                  <c:v>45534</c:v>
                </c:pt>
                <c:pt idx="91">
                  <c:v>45535</c:v>
                </c:pt>
                <c:pt idx="92">
                  <c:v>45536</c:v>
                </c:pt>
              </c:numCache>
            </c:numRef>
          </c:cat>
          <c:val>
            <c:numRef>
              <c:f>Sheet1!$B$2:$B$94</c:f>
              <c:numCache>
                <c:formatCode>General</c:formatCode>
                <c:ptCount val="93"/>
                <c:pt idx="0">
                  <c:v>0</c:v>
                </c:pt>
                <c:pt idx="1">
                  <c:v>0</c:v>
                </c:pt>
                <c:pt idx="2">
                  <c:v>1</c:v>
                </c:pt>
                <c:pt idx="3">
                  <c:v>0</c:v>
                </c:pt>
                <c:pt idx="4">
                  <c:v>0</c:v>
                </c:pt>
                <c:pt idx="5">
                  <c:v>0</c:v>
                </c:pt>
                <c:pt idx="6">
                  <c:v>0</c:v>
                </c:pt>
                <c:pt idx="7">
                  <c:v>0</c:v>
                </c:pt>
                <c:pt idx="8">
                  <c:v>0</c:v>
                </c:pt>
                <c:pt idx="9">
                  <c:v>0</c:v>
                </c:pt>
                <c:pt idx="10">
                  <c:v>1</c:v>
                </c:pt>
                <c:pt idx="11">
                  <c:v>0</c:v>
                </c:pt>
                <c:pt idx="12">
                  <c:v>0</c:v>
                </c:pt>
                <c:pt idx="13">
                  <c:v>0</c:v>
                </c:pt>
                <c:pt idx="14">
                  <c:v>0</c:v>
                </c:pt>
                <c:pt idx="15">
                  <c:v>0</c:v>
                </c:pt>
                <c:pt idx="16">
                  <c:v>0</c:v>
                </c:pt>
                <c:pt idx="17">
                  <c:v>0</c:v>
                </c:pt>
                <c:pt idx="18">
                  <c:v>1</c:v>
                </c:pt>
                <c:pt idx="19">
                  <c:v>0</c:v>
                </c:pt>
                <c:pt idx="20">
                  <c:v>0</c:v>
                </c:pt>
                <c:pt idx="21">
                  <c:v>0</c:v>
                </c:pt>
                <c:pt idx="22">
                  <c:v>0</c:v>
                </c:pt>
                <c:pt idx="23">
                  <c:v>0</c:v>
                </c:pt>
                <c:pt idx="24">
                  <c:v>0</c:v>
                </c:pt>
                <c:pt idx="25">
                  <c:v>0</c:v>
                </c:pt>
                <c:pt idx="26">
                  <c:v>1</c:v>
                </c:pt>
                <c:pt idx="27">
                  <c:v>0</c:v>
                </c:pt>
                <c:pt idx="28">
                  <c:v>0</c:v>
                </c:pt>
                <c:pt idx="29">
                  <c:v>0</c:v>
                </c:pt>
                <c:pt idx="30">
                  <c:v>0</c:v>
                </c:pt>
                <c:pt idx="31">
                  <c:v>0</c:v>
                </c:pt>
                <c:pt idx="32">
                  <c:v>0</c:v>
                </c:pt>
                <c:pt idx="33">
                  <c:v>0</c:v>
                </c:pt>
                <c:pt idx="34">
                  <c:v>1</c:v>
                </c:pt>
                <c:pt idx="35">
                  <c:v>0</c:v>
                </c:pt>
                <c:pt idx="36">
                  <c:v>0</c:v>
                </c:pt>
                <c:pt idx="37">
                  <c:v>0</c:v>
                </c:pt>
                <c:pt idx="38">
                  <c:v>0</c:v>
                </c:pt>
                <c:pt idx="39">
                  <c:v>0</c:v>
                </c:pt>
                <c:pt idx="40">
                  <c:v>0</c:v>
                </c:pt>
                <c:pt idx="41">
                  <c:v>0</c:v>
                </c:pt>
                <c:pt idx="42">
                  <c:v>1</c:v>
                </c:pt>
                <c:pt idx="43">
                  <c:v>0</c:v>
                </c:pt>
                <c:pt idx="44">
                  <c:v>0</c:v>
                </c:pt>
                <c:pt idx="45">
                  <c:v>0</c:v>
                </c:pt>
                <c:pt idx="46">
                  <c:v>0</c:v>
                </c:pt>
                <c:pt idx="47">
                  <c:v>0</c:v>
                </c:pt>
                <c:pt idx="48">
                  <c:v>0</c:v>
                </c:pt>
                <c:pt idx="49">
                  <c:v>0</c:v>
                </c:pt>
                <c:pt idx="50">
                  <c:v>1</c:v>
                </c:pt>
                <c:pt idx="51">
                  <c:v>0</c:v>
                </c:pt>
                <c:pt idx="52">
                  <c:v>0</c:v>
                </c:pt>
                <c:pt idx="53">
                  <c:v>0</c:v>
                </c:pt>
                <c:pt idx="54">
                  <c:v>0</c:v>
                </c:pt>
                <c:pt idx="55">
                  <c:v>0</c:v>
                </c:pt>
                <c:pt idx="56">
                  <c:v>0</c:v>
                </c:pt>
                <c:pt idx="57">
                  <c:v>0</c:v>
                </c:pt>
                <c:pt idx="58">
                  <c:v>1</c:v>
                </c:pt>
                <c:pt idx="59">
                  <c:v>0</c:v>
                </c:pt>
                <c:pt idx="60">
                  <c:v>0</c:v>
                </c:pt>
                <c:pt idx="61">
                  <c:v>0</c:v>
                </c:pt>
                <c:pt idx="62">
                  <c:v>0</c:v>
                </c:pt>
                <c:pt idx="63">
                  <c:v>0</c:v>
                </c:pt>
                <c:pt idx="64">
                  <c:v>0</c:v>
                </c:pt>
                <c:pt idx="65">
                  <c:v>0</c:v>
                </c:pt>
                <c:pt idx="66">
                  <c:v>1</c:v>
                </c:pt>
                <c:pt idx="67">
                  <c:v>0</c:v>
                </c:pt>
                <c:pt idx="68">
                  <c:v>0</c:v>
                </c:pt>
                <c:pt idx="69">
                  <c:v>0</c:v>
                </c:pt>
                <c:pt idx="70">
                  <c:v>0</c:v>
                </c:pt>
                <c:pt idx="71">
                  <c:v>0</c:v>
                </c:pt>
                <c:pt idx="72">
                  <c:v>0</c:v>
                </c:pt>
                <c:pt idx="73">
                  <c:v>0</c:v>
                </c:pt>
                <c:pt idx="74">
                  <c:v>1</c:v>
                </c:pt>
                <c:pt idx="75">
                  <c:v>0</c:v>
                </c:pt>
                <c:pt idx="76">
                  <c:v>0</c:v>
                </c:pt>
                <c:pt idx="77">
                  <c:v>0</c:v>
                </c:pt>
                <c:pt idx="78">
                  <c:v>0</c:v>
                </c:pt>
                <c:pt idx="79">
                  <c:v>0</c:v>
                </c:pt>
                <c:pt idx="80">
                  <c:v>0</c:v>
                </c:pt>
                <c:pt idx="81">
                  <c:v>0</c:v>
                </c:pt>
                <c:pt idx="82">
                  <c:v>1</c:v>
                </c:pt>
                <c:pt idx="83">
                  <c:v>0</c:v>
                </c:pt>
                <c:pt idx="84">
                  <c:v>0</c:v>
                </c:pt>
                <c:pt idx="85">
                  <c:v>0</c:v>
                </c:pt>
                <c:pt idx="86">
                  <c:v>0</c:v>
                </c:pt>
                <c:pt idx="87">
                  <c:v>0</c:v>
                </c:pt>
                <c:pt idx="88">
                  <c:v>0</c:v>
                </c:pt>
                <c:pt idx="89">
                  <c:v>0</c:v>
                </c:pt>
                <c:pt idx="90">
                  <c:v>1</c:v>
                </c:pt>
                <c:pt idx="91">
                  <c:v>0</c:v>
                </c:pt>
                <c:pt idx="92">
                  <c:v>0</c:v>
                </c:pt>
              </c:numCache>
            </c:numRef>
          </c:val>
          <c:smooth val="0"/>
          <c:extLst>
            <c:ext xmlns:c16="http://schemas.microsoft.com/office/drawing/2014/chart" uri="{C3380CC4-5D6E-409C-BE32-E72D297353CC}">
              <c16:uniqueId val="{00000000-0162-FE48-988F-FFB2DC8BC0DC}"/>
            </c:ext>
          </c:extLst>
        </c:ser>
        <c:dLbls>
          <c:showLegendKey val="0"/>
          <c:showVal val="0"/>
          <c:showCatName val="0"/>
          <c:showSerName val="0"/>
          <c:showPercent val="0"/>
          <c:showBubbleSize val="0"/>
        </c:dLbls>
        <c:marker val="1"/>
        <c:smooth val="0"/>
        <c:axId val="1871193071"/>
        <c:axId val="32465600"/>
      </c:lineChart>
      <c:dateAx>
        <c:axId val="1871193071"/>
        <c:scaling>
          <c:orientation val="minMax"/>
        </c:scaling>
        <c:delete val="0"/>
        <c:axPos val="b"/>
        <c:numFmt formatCode="m/d/yy"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crossAx val="32465600"/>
        <c:crosses val="autoZero"/>
        <c:auto val="1"/>
        <c:lblOffset val="100"/>
        <c:baseTimeUnit val="days"/>
      </c:dateAx>
      <c:valAx>
        <c:axId val="3246560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crossAx val="1871193071"/>
        <c:crosses val="autoZero"/>
        <c:crossBetween val="between"/>
        <c:majorUnit val="1"/>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22225">
      <a:solidFill>
        <a:schemeClr val="tx1"/>
      </a:solidFill>
    </a:ln>
    <a:effectLst/>
  </c:spPr>
  <c:txPr>
    <a:bodyPr/>
    <a:lstStyle/>
    <a:p>
      <a:pPr>
        <a:defRPr/>
      </a:pPr>
      <a:endParaRPr lang="en-US"/>
    </a:p>
  </c:txPr>
  <c:externalData r:id="rId3">
    <c:autoUpdate val="0"/>
  </c:externalData>
</c:chartSpace>
</file>

<file path=ppt/charts/chart4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1"/>
    <c:plotArea>
      <c:layout/>
      <c:lineChart>
        <c:grouping val="standard"/>
        <c:varyColors val="0"/>
        <c:ser>
          <c:idx val="0"/>
          <c:order val="0"/>
          <c:tx>
            <c:strRef>
              <c:f>Sheet1!$B$1</c:f>
              <c:strCache>
                <c:ptCount val="1"/>
                <c:pt idx="0">
                  <c:v>Queries per day</c:v>
                </c:pt>
              </c:strCache>
            </c:strRef>
          </c:tx>
          <c:spPr>
            <a:ln w="28575" cap="rnd">
              <a:solidFill>
                <a:schemeClr val="dk1">
                  <a:tint val="88500"/>
                </a:schemeClr>
              </a:solidFill>
              <a:round/>
            </a:ln>
            <a:effectLst/>
          </c:spPr>
          <c:marker>
            <c:symbol val="circle"/>
            <c:size val="5"/>
            <c:spPr>
              <a:solidFill>
                <a:schemeClr val="dk1">
                  <a:tint val="88500"/>
                </a:schemeClr>
              </a:solidFill>
              <a:ln w="9525">
                <a:solidFill>
                  <a:schemeClr val="dk1">
                    <a:tint val="88500"/>
                  </a:schemeClr>
                </a:solidFill>
              </a:ln>
              <a:effectLst/>
            </c:spPr>
          </c:marker>
          <c:cat>
            <c:numRef>
              <c:f>Sheet1!$A$2:$A$95</c:f>
              <c:numCache>
                <c:formatCode>m/d/yy</c:formatCode>
                <c:ptCount val="94"/>
                <c:pt idx="0">
                  <c:v>45444</c:v>
                </c:pt>
                <c:pt idx="1">
                  <c:v>45445</c:v>
                </c:pt>
                <c:pt idx="2">
                  <c:v>45446</c:v>
                </c:pt>
                <c:pt idx="3">
                  <c:v>45447</c:v>
                </c:pt>
                <c:pt idx="4">
                  <c:v>45448</c:v>
                </c:pt>
                <c:pt idx="5">
                  <c:v>45449</c:v>
                </c:pt>
                <c:pt idx="6">
                  <c:v>45450</c:v>
                </c:pt>
                <c:pt idx="7">
                  <c:v>45451</c:v>
                </c:pt>
                <c:pt idx="8">
                  <c:v>45452</c:v>
                </c:pt>
                <c:pt idx="9">
                  <c:v>45453</c:v>
                </c:pt>
                <c:pt idx="10">
                  <c:v>45454</c:v>
                </c:pt>
                <c:pt idx="11">
                  <c:v>45455</c:v>
                </c:pt>
                <c:pt idx="12">
                  <c:v>45456</c:v>
                </c:pt>
                <c:pt idx="13">
                  <c:v>45457</c:v>
                </c:pt>
                <c:pt idx="14">
                  <c:v>45458</c:v>
                </c:pt>
                <c:pt idx="15">
                  <c:v>45459</c:v>
                </c:pt>
                <c:pt idx="16">
                  <c:v>45460</c:v>
                </c:pt>
                <c:pt idx="17">
                  <c:v>45461</c:v>
                </c:pt>
                <c:pt idx="18">
                  <c:v>45462</c:v>
                </c:pt>
                <c:pt idx="19">
                  <c:v>45463</c:v>
                </c:pt>
                <c:pt idx="20">
                  <c:v>45464</c:v>
                </c:pt>
                <c:pt idx="21">
                  <c:v>45465</c:v>
                </c:pt>
                <c:pt idx="22">
                  <c:v>45466</c:v>
                </c:pt>
                <c:pt idx="23">
                  <c:v>45467</c:v>
                </c:pt>
                <c:pt idx="24">
                  <c:v>45468</c:v>
                </c:pt>
                <c:pt idx="25">
                  <c:v>45469</c:v>
                </c:pt>
                <c:pt idx="26">
                  <c:v>45470</c:v>
                </c:pt>
                <c:pt idx="27">
                  <c:v>45471</c:v>
                </c:pt>
                <c:pt idx="28">
                  <c:v>45472</c:v>
                </c:pt>
                <c:pt idx="29">
                  <c:v>45473</c:v>
                </c:pt>
                <c:pt idx="30">
                  <c:v>45474</c:v>
                </c:pt>
                <c:pt idx="31">
                  <c:v>45475</c:v>
                </c:pt>
                <c:pt idx="32">
                  <c:v>45476</c:v>
                </c:pt>
                <c:pt idx="33">
                  <c:v>45477</c:v>
                </c:pt>
                <c:pt idx="34">
                  <c:v>45478</c:v>
                </c:pt>
                <c:pt idx="35">
                  <c:v>45479</c:v>
                </c:pt>
                <c:pt idx="36">
                  <c:v>45480</c:v>
                </c:pt>
                <c:pt idx="37">
                  <c:v>45481</c:v>
                </c:pt>
                <c:pt idx="38">
                  <c:v>45482</c:v>
                </c:pt>
                <c:pt idx="39">
                  <c:v>45483</c:v>
                </c:pt>
                <c:pt idx="40">
                  <c:v>45484</c:v>
                </c:pt>
                <c:pt idx="41">
                  <c:v>45485</c:v>
                </c:pt>
                <c:pt idx="42">
                  <c:v>45486</c:v>
                </c:pt>
                <c:pt idx="43">
                  <c:v>45487</c:v>
                </c:pt>
                <c:pt idx="44">
                  <c:v>45488</c:v>
                </c:pt>
                <c:pt idx="45">
                  <c:v>45489</c:v>
                </c:pt>
                <c:pt idx="46">
                  <c:v>45490</c:v>
                </c:pt>
                <c:pt idx="47">
                  <c:v>45491</c:v>
                </c:pt>
                <c:pt idx="48">
                  <c:v>45492</c:v>
                </c:pt>
                <c:pt idx="49">
                  <c:v>45493</c:v>
                </c:pt>
                <c:pt idx="50">
                  <c:v>45494</c:v>
                </c:pt>
                <c:pt idx="51">
                  <c:v>45495</c:v>
                </c:pt>
                <c:pt idx="52">
                  <c:v>45496</c:v>
                </c:pt>
                <c:pt idx="53">
                  <c:v>45497</c:v>
                </c:pt>
                <c:pt idx="54">
                  <c:v>45498</c:v>
                </c:pt>
                <c:pt idx="55">
                  <c:v>45499</c:v>
                </c:pt>
                <c:pt idx="56">
                  <c:v>45500</c:v>
                </c:pt>
                <c:pt idx="57">
                  <c:v>45501</c:v>
                </c:pt>
                <c:pt idx="58">
                  <c:v>45502</c:v>
                </c:pt>
                <c:pt idx="59">
                  <c:v>45503</c:v>
                </c:pt>
                <c:pt idx="60">
                  <c:v>45504</c:v>
                </c:pt>
                <c:pt idx="61">
                  <c:v>45505</c:v>
                </c:pt>
                <c:pt idx="62">
                  <c:v>45506</c:v>
                </c:pt>
                <c:pt idx="63">
                  <c:v>45507</c:v>
                </c:pt>
                <c:pt idx="64">
                  <c:v>45508</c:v>
                </c:pt>
                <c:pt idx="65">
                  <c:v>45509</c:v>
                </c:pt>
                <c:pt idx="66">
                  <c:v>45510</c:v>
                </c:pt>
                <c:pt idx="67">
                  <c:v>45511</c:v>
                </c:pt>
                <c:pt idx="68">
                  <c:v>45512</c:v>
                </c:pt>
                <c:pt idx="69">
                  <c:v>45513</c:v>
                </c:pt>
                <c:pt idx="70">
                  <c:v>45514</c:v>
                </c:pt>
                <c:pt idx="71">
                  <c:v>45515</c:v>
                </c:pt>
                <c:pt idx="72">
                  <c:v>45516</c:v>
                </c:pt>
                <c:pt idx="73">
                  <c:v>45517</c:v>
                </c:pt>
                <c:pt idx="74">
                  <c:v>45518</c:v>
                </c:pt>
                <c:pt idx="75">
                  <c:v>45519</c:v>
                </c:pt>
                <c:pt idx="76">
                  <c:v>45520</c:v>
                </c:pt>
                <c:pt idx="77">
                  <c:v>45521</c:v>
                </c:pt>
                <c:pt idx="78">
                  <c:v>45522</c:v>
                </c:pt>
                <c:pt idx="79">
                  <c:v>45523</c:v>
                </c:pt>
                <c:pt idx="80">
                  <c:v>45524</c:v>
                </c:pt>
                <c:pt idx="81">
                  <c:v>45525</c:v>
                </c:pt>
                <c:pt idx="82">
                  <c:v>45526</c:v>
                </c:pt>
                <c:pt idx="83">
                  <c:v>45527</c:v>
                </c:pt>
                <c:pt idx="84">
                  <c:v>45528</c:v>
                </c:pt>
                <c:pt idx="85">
                  <c:v>45529</c:v>
                </c:pt>
                <c:pt idx="86">
                  <c:v>45530</c:v>
                </c:pt>
                <c:pt idx="87">
                  <c:v>45531</c:v>
                </c:pt>
                <c:pt idx="88">
                  <c:v>45532</c:v>
                </c:pt>
                <c:pt idx="89">
                  <c:v>45533</c:v>
                </c:pt>
                <c:pt idx="90">
                  <c:v>45534</c:v>
                </c:pt>
                <c:pt idx="91">
                  <c:v>45535</c:v>
                </c:pt>
                <c:pt idx="92">
                  <c:v>45536</c:v>
                </c:pt>
              </c:numCache>
            </c:numRef>
          </c:cat>
          <c:val>
            <c:numRef>
              <c:f>Sheet1!$B$2:$B$95</c:f>
              <c:numCache>
                <c:formatCode>General</c:formatCode>
                <c:ptCount val="94"/>
                <c:pt idx="28">
                  <c:v>1</c:v>
                </c:pt>
                <c:pt idx="29">
                  <c:v>2</c:v>
                </c:pt>
                <c:pt idx="30">
                  <c:v>5</c:v>
                </c:pt>
                <c:pt idx="31">
                  <c:v>4</c:v>
                </c:pt>
                <c:pt idx="32">
                  <c:v>3</c:v>
                </c:pt>
                <c:pt idx="33">
                  <c:v>8</c:v>
                </c:pt>
                <c:pt idx="34">
                  <c:v>2</c:v>
                </c:pt>
                <c:pt idx="35">
                  <c:v>10</c:v>
                </c:pt>
                <c:pt idx="36">
                  <c:v>17</c:v>
                </c:pt>
                <c:pt idx="37">
                  <c:v>23</c:v>
                </c:pt>
                <c:pt idx="38">
                  <c:v>10</c:v>
                </c:pt>
                <c:pt idx="39">
                  <c:v>19</c:v>
                </c:pt>
                <c:pt idx="40">
                  <c:v>30</c:v>
                </c:pt>
                <c:pt idx="41">
                  <c:v>13</c:v>
                </c:pt>
                <c:pt idx="42">
                  <c:v>49</c:v>
                </c:pt>
                <c:pt idx="43">
                  <c:v>44</c:v>
                </c:pt>
                <c:pt idx="44">
                  <c:v>25</c:v>
                </c:pt>
                <c:pt idx="45">
                  <c:v>32</c:v>
                </c:pt>
                <c:pt idx="46">
                  <c:v>15</c:v>
                </c:pt>
                <c:pt idx="47">
                  <c:v>8</c:v>
                </c:pt>
                <c:pt idx="48">
                  <c:v>9</c:v>
                </c:pt>
                <c:pt idx="49">
                  <c:v>3</c:v>
                </c:pt>
              </c:numCache>
            </c:numRef>
          </c:val>
          <c:smooth val="0"/>
          <c:extLst>
            <c:ext xmlns:c16="http://schemas.microsoft.com/office/drawing/2014/chart" uri="{C3380CC4-5D6E-409C-BE32-E72D297353CC}">
              <c16:uniqueId val="{00000000-9D3C-3640-A529-AA2AE31956D1}"/>
            </c:ext>
          </c:extLst>
        </c:ser>
        <c:dLbls>
          <c:showLegendKey val="0"/>
          <c:showVal val="0"/>
          <c:showCatName val="0"/>
          <c:showSerName val="0"/>
          <c:showPercent val="0"/>
          <c:showBubbleSize val="0"/>
        </c:dLbls>
        <c:marker val="1"/>
        <c:smooth val="0"/>
        <c:axId val="1489039823"/>
        <c:axId val="1489334255"/>
      </c:lineChart>
      <c:dateAx>
        <c:axId val="1489039823"/>
        <c:scaling>
          <c:orientation val="minMax"/>
        </c:scaling>
        <c:delete val="1"/>
        <c:axPos val="b"/>
        <c:numFmt formatCode="m/d/yy" sourceLinked="1"/>
        <c:majorTickMark val="none"/>
        <c:minorTickMark val="none"/>
        <c:tickLblPos val="nextTo"/>
        <c:crossAx val="1489334255"/>
        <c:crosses val="autoZero"/>
        <c:auto val="1"/>
        <c:lblOffset val="100"/>
        <c:baseTimeUnit val="days"/>
      </c:dateAx>
      <c:valAx>
        <c:axId val="1489334255"/>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1489039823"/>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28575">
      <a:solidFill>
        <a:schemeClr val="tx1"/>
      </a:solidFill>
    </a:ln>
    <a:effectLst/>
  </c:spPr>
  <c:txPr>
    <a:bodyPr/>
    <a:lstStyle/>
    <a:p>
      <a:pPr>
        <a:defRPr/>
      </a:pPr>
      <a:endParaRPr lang="en-US"/>
    </a:p>
  </c:txPr>
  <c:externalData r:id="rId3">
    <c:autoUpdate val="0"/>
  </c:externalData>
</c:chartSpace>
</file>

<file path=ppt/charts/chart4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1"/>
    <c:plotArea>
      <c:layout/>
      <c:lineChart>
        <c:grouping val="standard"/>
        <c:varyColors val="0"/>
        <c:ser>
          <c:idx val="0"/>
          <c:order val="0"/>
          <c:tx>
            <c:strRef>
              <c:f>Sheet1!$B$1</c:f>
              <c:strCache>
                <c:ptCount val="1"/>
                <c:pt idx="0">
                  <c:v>Queries per day</c:v>
                </c:pt>
              </c:strCache>
            </c:strRef>
          </c:tx>
          <c:spPr>
            <a:ln w="28575" cap="rnd">
              <a:solidFill>
                <a:schemeClr val="dk1">
                  <a:tint val="88500"/>
                </a:schemeClr>
              </a:solidFill>
              <a:round/>
            </a:ln>
            <a:effectLst/>
          </c:spPr>
          <c:marker>
            <c:symbol val="circle"/>
            <c:size val="5"/>
            <c:spPr>
              <a:solidFill>
                <a:schemeClr val="dk1">
                  <a:tint val="88500"/>
                </a:schemeClr>
              </a:solidFill>
              <a:ln w="9525">
                <a:solidFill>
                  <a:schemeClr val="dk1">
                    <a:tint val="88500"/>
                  </a:schemeClr>
                </a:solidFill>
              </a:ln>
              <a:effectLst/>
            </c:spPr>
          </c:marker>
          <c:cat>
            <c:numRef>
              <c:f>Sheet1!$A$2:$A$94</c:f>
              <c:numCache>
                <c:formatCode>m/d/yy</c:formatCode>
                <c:ptCount val="93"/>
                <c:pt idx="0">
                  <c:v>45444</c:v>
                </c:pt>
                <c:pt idx="1">
                  <c:v>45445</c:v>
                </c:pt>
                <c:pt idx="2">
                  <c:v>45446</c:v>
                </c:pt>
                <c:pt idx="3">
                  <c:v>45447</c:v>
                </c:pt>
                <c:pt idx="4">
                  <c:v>45448</c:v>
                </c:pt>
                <c:pt idx="5">
                  <c:v>45449</c:v>
                </c:pt>
                <c:pt idx="6">
                  <c:v>45450</c:v>
                </c:pt>
                <c:pt idx="7">
                  <c:v>45451</c:v>
                </c:pt>
                <c:pt idx="8">
                  <c:v>45452</c:v>
                </c:pt>
                <c:pt idx="9">
                  <c:v>45453</c:v>
                </c:pt>
                <c:pt idx="10">
                  <c:v>45454</c:v>
                </c:pt>
                <c:pt idx="11">
                  <c:v>45455</c:v>
                </c:pt>
                <c:pt idx="12">
                  <c:v>45456</c:v>
                </c:pt>
                <c:pt idx="13">
                  <c:v>45457</c:v>
                </c:pt>
                <c:pt idx="14">
                  <c:v>45458</c:v>
                </c:pt>
                <c:pt idx="15">
                  <c:v>45459</c:v>
                </c:pt>
                <c:pt idx="16">
                  <c:v>45460</c:v>
                </c:pt>
                <c:pt idx="17">
                  <c:v>45461</c:v>
                </c:pt>
                <c:pt idx="18">
                  <c:v>45462</c:v>
                </c:pt>
                <c:pt idx="19">
                  <c:v>45463</c:v>
                </c:pt>
                <c:pt idx="20">
                  <c:v>45464</c:v>
                </c:pt>
                <c:pt idx="21">
                  <c:v>45465</c:v>
                </c:pt>
                <c:pt idx="22">
                  <c:v>45466</c:v>
                </c:pt>
                <c:pt idx="23">
                  <c:v>45467</c:v>
                </c:pt>
                <c:pt idx="24">
                  <c:v>45468</c:v>
                </c:pt>
                <c:pt idx="25">
                  <c:v>45469</c:v>
                </c:pt>
                <c:pt idx="26">
                  <c:v>45470</c:v>
                </c:pt>
                <c:pt idx="27">
                  <c:v>45471</c:v>
                </c:pt>
                <c:pt idx="28">
                  <c:v>45472</c:v>
                </c:pt>
                <c:pt idx="29">
                  <c:v>45473</c:v>
                </c:pt>
                <c:pt idx="30">
                  <c:v>45474</c:v>
                </c:pt>
                <c:pt idx="31">
                  <c:v>45475</c:v>
                </c:pt>
                <c:pt idx="32">
                  <c:v>45476</c:v>
                </c:pt>
                <c:pt idx="33">
                  <c:v>45477</c:v>
                </c:pt>
                <c:pt idx="34">
                  <c:v>45478</c:v>
                </c:pt>
                <c:pt idx="35">
                  <c:v>45479</c:v>
                </c:pt>
                <c:pt idx="36">
                  <c:v>45480</c:v>
                </c:pt>
                <c:pt idx="37">
                  <c:v>45481</c:v>
                </c:pt>
                <c:pt idx="38">
                  <c:v>45482</c:v>
                </c:pt>
                <c:pt idx="39">
                  <c:v>45483</c:v>
                </c:pt>
                <c:pt idx="40">
                  <c:v>45484</c:v>
                </c:pt>
                <c:pt idx="41">
                  <c:v>45485</c:v>
                </c:pt>
                <c:pt idx="42">
                  <c:v>45486</c:v>
                </c:pt>
                <c:pt idx="43">
                  <c:v>45487</c:v>
                </c:pt>
                <c:pt idx="44">
                  <c:v>45488</c:v>
                </c:pt>
                <c:pt idx="45">
                  <c:v>45489</c:v>
                </c:pt>
                <c:pt idx="46">
                  <c:v>45490</c:v>
                </c:pt>
                <c:pt idx="47">
                  <c:v>45491</c:v>
                </c:pt>
                <c:pt idx="48">
                  <c:v>45492</c:v>
                </c:pt>
                <c:pt idx="49">
                  <c:v>45493</c:v>
                </c:pt>
                <c:pt idx="50">
                  <c:v>45494</c:v>
                </c:pt>
                <c:pt idx="51">
                  <c:v>45495</c:v>
                </c:pt>
                <c:pt idx="52">
                  <c:v>45496</c:v>
                </c:pt>
                <c:pt idx="53">
                  <c:v>45497</c:v>
                </c:pt>
                <c:pt idx="54">
                  <c:v>45498</c:v>
                </c:pt>
                <c:pt idx="55">
                  <c:v>45499</c:v>
                </c:pt>
                <c:pt idx="56">
                  <c:v>45500</c:v>
                </c:pt>
                <c:pt idx="57">
                  <c:v>45501</c:v>
                </c:pt>
                <c:pt idx="58">
                  <c:v>45502</c:v>
                </c:pt>
                <c:pt idx="59">
                  <c:v>45503</c:v>
                </c:pt>
                <c:pt idx="60">
                  <c:v>45504</c:v>
                </c:pt>
                <c:pt idx="61">
                  <c:v>45505</c:v>
                </c:pt>
                <c:pt idx="62">
                  <c:v>45506</c:v>
                </c:pt>
                <c:pt idx="63">
                  <c:v>45507</c:v>
                </c:pt>
                <c:pt idx="64">
                  <c:v>45508</c:v>
                </c:pt>
                <c:pt idx="65">
                  <c:v>45509</c:v>
                </c:pt>
                <c:pt idx="66">
                  <c:v>45510</c:v>
                </c:pt>
                <c:pt idx="67">
                  <c:v>45511</c:v>
                </c:pt>
                <c:pt idx="68">
                  <c:v>45512</c:v>
                </c:pt>
                <c:pt idx="69">
                  <c:v>45513</c:v>
                </c:pt>
                <c:pt idx="70">
                  <c:v>45514</c:v>
                </c:pt>
                <c:pt idx="71">
                  <c:v>45515</c:v>
                </c:pt>
                <c:pt idx="72">
                  <c:v>45516</c:v>
                </c:pt>
                <c:pt idx="73">
                  <c:v>45517</c:v>
                </c:pt>
                <c:pt idx="74">
                  <c:v>45518</c:v>
                </c:pt>
                <c:pt idx="75">
                  <c:v>45519</c:v>
                </c:pt>
                <c:pt idx="76">
                  <c:v>45520</c:v>
                </c:pt>
                <c:pt idx="77">
                  <c:v>45521</c:v>
                </c:pt>
                <c:pt idx="78">
                  <c:v>45522</c:v>
                </c:pt>
                <c:pt idx="79">
                  <c:v>45523</c:v>
                </c:pt>
                <c:pt idx="80">
                  <c:v>45524</c:v>
                </c:pt>
                <c:pt idx="81">
                  <c:v>45525</c:v>
                </c:pt>
                <c:pt idx="82">
                  <c:v>45526</c:v>
                </c:pt>
                <c:pt idx="83">
                  <c:v>45527</c:v>
                </c:pt>
                <c:pt idx="84">
                  <c:v>45528</c:v>
                </c:pt>
                <c:pt idx="85">
                  <c:v>45529</c:v>
                </c:pt>
                <c:pt idx="86">
                  <c:v>45530</c:v>
                </c:pt>
                <c:pt idx="87">
                  <c:v>45531</c:v>
                </c:pt>
                <c:pt idx="88">
                  <c:v>45532</c:v>
                </c:pt>
                <c:pt idx="89">
                  <c:v>45533</c:v>
                </c:pt>
                <c:pt idx="90">
                  <c:v>45534</c:v>
                </c:pt>
                <c:pt idx="91">
                  <c:v>45535</c:v>
                </c:pt>
                <c:pt idx="92">
                  <c:v>45536</c:v>
                </c:pt>
              </c:numCache>
            </c:numRef>
          </c:cat>
          <c:val>
            <c:numRef>
              <c:f>Sheet1!$B$2:$B$94</c:f>
              <c:numCache>
                <c:formatCode>General</c:formatCode>
                <c:ptCount val="93"/>
                <c:pt idx="0">
                  <c:v>0</c:v>
                </c:pt>
                <c:pt idx="1">
                  <c:v>0</c:v>
                </c:pt>
                <c:pt idx="2">
                  <c:v>1</c:v>
                </c:pt>
                <c:pt idx="3">
                  <c:v>0</c:v>
                </c:pt>
                <c:pt idx="4">
                  <c:v>0</c:v>
                </c:pt>
                <c:pt idx="5">
                  <c:v>0</c:v>
                </c:pt>
                <c:pt idx="6">
                  <c:v>0</c:v>
                </c:pt>
                <c:pt idx="7">
                  <c:v>0</c:v>
                </c:pt>
                <c:pt idx="8">
                  <c:v>0</c:v>
                </c:pt>
                <c:pt idx="9">
                  <c:v>0</c:v>
                </c:pt>
                <c:pt idx="10">
                  <c:v>1</c:v>
                </c:pt>
                <c:pt idx="11">
                  <c:v>0</c:v>
                </c:pt>
                <c:pt idx="12">
                  <c:v>0</c:v>
                </c:pt>
                <c:pt idx="13">
                  <c:v>0</c:v>
                </c:pt>
                <c:pt idx="14">
                  <c:v>0</c:v>
                </c:pt>
                <c:pt idx="15">
                  <c:v>0</c:v>
                </c:pt>
                <c:pt idx="16">
                  <c:v>0</c:v>
                </c:pt>
                <c:pt idx="17">
                  <c:v>0</c:v>
                </c:pt>
                <c:pt idx="18">
                  <c:v>1</c:v>
                </c:pt>
                <c:pt idx="19">
                  <c:v>0</c:v>
                </c:pt>
                <c:pt idx="20">
                  <c:v>0</c:v>
                </c:pt>
                <c:pt idx="21">
                  <c:v>0</c:v>
                </c:pt>
                <c:pt idx="22">
                  <c:v>0</c:v>
                </c:pt>
                <c:pt idx="23">
                  <c:v>0</c:v>
                </c:pt>
                <c:pt idx="24">
                  <c:v>0</c:v>
                </c:pt>
                <c:pt idx="25">
                  <c:v>0</c:v>
                </c:pt>
                <c:pt idx="26">
                  <c:v>1</c:v>
                </c:pt>
                <c:pt idx="27">
                  <c:v>0</c:v>
                </c:pt>
                <c:pt idx="28">
                  <c:v>0</c:v>
                </c:pt>
                <c:pt idx="29">
                  <c:v>0</c:v>
                </c:pt>
                <c:pt idx="30">
                  <c:v>0</c:v>
                </c:pt>
                <c:pt idx="31">
                  <c:v>0</c:v>
                </c:pt>
                <c:pt idx="32">
                  <c:v>0</c:v>
                </c:pt>
                <c:pt idx="33">
                  <c:v>0</c:v>
                </c:pt>
                <c:pt idx="34">
                  <c:v>1</c:v>
                </c:pt>
                <c:pt idx="35">
                  <c:v>0</c:v>
                </c:pt>
                <c:pt idx="36">
                  <c:v>0</c:v>
                </c:pt>
                <c:pt idx="37">
                  <c:v>0</c:v>
                </c:pt>
                <c:pt idx="38">
                  <c:v>0</c:v>
                </c:pt>
                <c:pt idx="39">
                  <c:v>0</c:v>
                </c:pt>
                <c:pt idx="40">
                  <c:v>0</c:v>
                </c:pt>
                <c:pt idx="41">
                  <c:v>0</c:v>
                </c:pt>
                <c:pt idx="42">
                  <c:v>1</c:v>
                </c:pt>
                <c:pt idx="43">
                  <c:v>0</c:v>
                </c:pt>
                <c:pt idx="44">
                  <c:v>0</c:v>
                </c:pt>
                <c:pt idx="45">
                  <c:v>0</c:v>
                </c:pt>
                <c:pt idx="46">
                  <c:v>0</c:v>
                </c:pt>
                <c:pt idx="47">
                  <c:v>0</c:v>
                </c:pt>
                <c:pt idx="48">
                  <c:v>0</c:v>
                </c:pt>
                <c:pt idx="49">
                  <c:v>0</c:v>
                </c:pt>
                <c:pt idx="50">
                  <c:v>1</c:v>
                </c:pt>
                <c:pt idx="51">
                  <c:v>0</c:v>
                </c:pt>
                <c:pt idx="52">
                  <c:v>0</c:v>
                </c:pt>
                <c:pt idx="53">
                  <c:v>0</c:v>
                </c:pt>
                <c:pt idx="54">
                  <c:v>0</c:v>
                </c:pt>
                <c:pt idx="55">
                  <c:v>0</c:v>
                </c:pt>
                <c:pt idx="56">
                  <c:v>0</c:v>
                </c:pt>
                <c:pt idx="57">
                  <c:v>0</c:v>
                </c:pt>
                <c:pt idx="58">
                  <c:v>1</c:v>
                </c:pt>
                <c:pt idx="59">
                  <c:v>0</c:v>
                </c:pt>
                <c:pt idx="60">
                  <c:v>0</c:v>
                </c:pt>
                <c:pt idx="61">
                  <c:v>0</c:v>
                </c:pt>
                <c:pt idx="62">
                  <c:v>0</c:v>
                </c:pt>
                <c:pt idx="63">
                  <c:v>0</c:v>
                </c:pt>
                <c:pt idx="64">
                  <c:v>0</c:v>
                </c:pt>
                <c:pt idx="65">
                  <c:v>0</c:v>
                </c:pt>
                <c:pt idx="66">
                  <c:v>1</c:v>
                </c:pt>
                <c:pt idx="67">
                  <c:v>0</c:v>
                </c:pt>
                <c:pt idx="68">
                  <c:v>0</c:v>
                </c:pt>
                <c:pt idx="69">
                  <c:v>0</c:v>
                </c:pt>
                <c:pt idx="70">
                  <c:v>0</c:v>
                </c:pt>
                <c:pt idx="71">
                  <c:v>0</c:v>
                </c:pt>
                <c:pt idx="72">
                  <c:v>0</c:v>
                </c:pt>
                <c:pt idx="73">
                  <c:v>0</c:v>
                </c:pt>
                <c:pt idx="74">
                  <c:v>1</c:v>
                </c:pt>
                <c:pt idx="75">
                  <c:v>0</c:v>
                </c:pt>
                <c:pt idx="76">
                  <c:v>0</c:v>
                </c:pt>
                <c:pt idx="77">
                  <c:v>0</c:v>
                </c:pt>
                <c:pt idx="78">
                  <c:v>0</c:v>
                </c:pt>
                <c:pt idx="79">
                  <c:v>0</c:v>
                </c:pt>
                <c:pt idx="80">
                  <c:v>0</c:v>
                </c:pt>
                <c:pt idx="81">
                  <c:v>0</c:v>
                </c:pt>
                <c:pt idx="82">
                  <c:v>1</c:v>
                </c:pt>
                <c:pt idx="83">
                  <c:v>0</c:v>
                </c:pt>
                <c:pt idx="84">
                  <c:v>0</c:v>
                </c:pt>
                <c:pt idx="85">
                  <c:v>0</c:v>
                </c:pt>
                <c:pt idx="86">
                  <c:v>0</c:v>
                </c:pt>
                <c:pt idx="87">
                  <c:v>0</c:v>
                </c:pt>
                <c:pt idx="88">
                  <c:v>0</c:v>
                </c:pt>
                <c:pt idx="89">
                  <c:v>0</c:v>
                </c:pt>
                <c:pt idx="90">
                  <c:v>1</c:v>
                </c:pt>
                <c:pt idx="91">
                  <c:v>0</c:v>
                </c:pt>
                <c:pt idx="92">
                  <c:v>0</c:v>
                </c:pt>
              </c:numCache>
            </c:numRef>
          </c:val>
          <c:smooth val="0"/>
          <c:extLst>
            <c:ext xmlns:c16="http://schemas.microsoft.com/office/drawing/2014/chart" uri="{C3380CC4-5D6E-409C-BE32-E72D297353CC}">
              <c16:uniqueId val="{00000000-5100-E44D-9499-A53BD788F72F}"/>
            </c:ext>
          </c:extLst>
        </c:ser>
        <c:dLbls>
          <c:showLegendKey val="0"/>
          <c:showVal val="0"/>
          <c:showCatName val="0"/>
          <c:showSerName val="0"/>
          <c:showPercent val="0"/>
          <c:showBubbleSize val="0"/>
        </c:dLbls>
        <c:marker val="1"/>
        <c:smooth val="0"/>
        <c:axId val="1871193071"/>
        <c:axId val="32465600"/>
      </c:lineChart>
      <c:dateAx>
        <c:axId val="1871193071"/>
        <c:scaling>
          <c:orientation val="minMax"/>
        </c:scaling>
        <c:delete val="1"/>
        <c:axPos val="b"/>
        <c:numFmt formatCode="m/d/yy" sourceLinked="1"/>
        <c:majorTickMark val="none"/>
        <c:minorTickMark val="none"/>
        <c:tickLblPos val="nextTo"/>
        <c:crossAx val="32465600"/>
        <c:crosses val="autoZero"/>
        <c:auto val="1"/>
        <c:lblOffset val="100"/>
        <c:baseTimeUnit val="days"/>
      </c:dateAx>
      <c:valAx>
        <c:axId val="32465600"/>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1871193071"/>
        <c:crosses val="autoZero"/>
        <c:crossBetween val="between"/>
        <c:majorUnit val="1"/>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22225">
      <a:solidFill>
        <a:srgbClr val="FFC000"/>
      </a:solidFill>
    </a:ln>
    <a:effectLst/>
  </c:spPr>
  <c:txPr>
    <a:bodyPr/>
    <a:lstStyle/>
    <a:p>
      <a:pPr>
        <a:defRPr/>
      </a:pPr>
      <a:endParaRPr lang="en-US"/>
    </a:p>
  </c:txPr>
  <c:externalData r:id="rId3">
    <c:autoUpdate val="0"/>
  </c:externalData>
</c:chartSpace>
</file>

<file path=ppt/charts/chart4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1"/>
    <c:plotArea>
      <c:layout/>
      <c:lineChart>
        <c:grouping val="standard"/>
        <c:varyColors val="0"/>
        <c:ser>
          <c:idx val="0"/>
          <c:order val="0"/>
          <c:tx>
            <c:strRef>
              <c:f>Sheet1!$B$1</c:f>
              <c:strCache>
                <c:ptCount val="1"/>
                <c:pt idx="0">
                  <c:v>Queries per day</c:v>
                </c:pt>
              </c:strCache>
            </c:strRef>
          </c:tx>
          <c:spPr>
            <a:ln w="28575" cap="rnd">
              <a:solidFill>
                <a:schemeClr val="dk1">
                  <a:tint val="88500"/>
                </a:schemeClr>
              </a:solidFill>
              <a:round/>
            </a:ln>
            <a:effectLst/>
          </c:spPr>
          <c:marker>
            <c:symbol val="circle"/>
            <c:size val="5"/>
            <c:spPr>
              <a:solidFill>
                <a:schemeClr val="dk1">
                  <a:tint val="88500"/>
                </a:schemeClr>
              </a:solidFill>
              <a:ln w="9525">
                <a:solidFill>
                  <a:schemeClr val="dk1">
                    <a:tint val="88500"/>
                  </a:schemeClr>
                </a:solidFill>
              </a:ln>
              <a:effectLst/>
            </c:spPr>
          </c:marker>
          <c:cat>
            <c:numRef>
              <c:f>Sheet1!$A$2:$A$94</c:f>
              <c:numCache>
                <c:formatCode>m/d/yy</c:formatCode>
                <c:ptCount val="93"/>
                <c:pt idx="0">
                  <c:v>45444</c:v>
                </c:pt>
                <c:pt idx="1">
                  <c:v>45445</c:v>
                </c:pt>
                <c:pt idx="2">
                  <c:v>45446</c:v>
                </c:pt>
                <c:pt idx="3">
                  <c:v>45447</c:v>
                </c:pt>
                <c:pt idx="4">
                  <c:v>45448</c:v>
                </c:pt>
                <c:pt idx="5">
                  <c:v>45449</c:v>
                </c:pt>
                <c:pt idx="6">
                  <c:v>45450</c:v>
                </c:pt>
                <c:pt idx="7">
                  <c:v>45451</c:v>
                </c:pt>
                <c:pt idx="8">
                  <c:v>45452</c:v>
                </c:pt>
                <c:pt idx="9">
                  <c:v>45453</c:v>
                </c:pt>
                <c:pt idx="10">
                  <c:v>45454</c:v>
                </c:pt>
                <c:pt idx="11">
                  <c:v>45455</c:v>
                </c:pt>
                <c:pt idx="12">
                  <c:v>45456</c:v>
                </c:pt>
                <c:pt idx="13">
                  <c:v>45457</c:v>
                </c:pt>
                <c:pt idx="14">
                  <c:v>45458</c:v>
                </c:pt>
                <c:pt idx="15">
                  <c:v>45459</c:v>
                </c:pt>
                <c:pt idx="16">
                  <c:v>45460</c:v>
                </c:pt>
                <c:pt idx="17">
                  <c:v>45461</c:v>
                </c:pt>
                <c:pt idx="18">
                  <c:v>45462</c:v>
                </c:pt>
                <c:pt idx="19">
                  <c:v>45463</c:v>
                </c:pt>
                <c:pt idx="20">
                  <c:v>45464</c:v>
                </c:pt>
                <c:pt idx="21">
                  <c:v>45465</c:v>
                </c:pt>
                <c:pt idx="22">
                  <c:v>45466</c:v>
                </c:pt>
                <c:pt idx="23">
                  <c:v>45467</c:v>
                </c:pt>
                <c:pt idx="24">
                  <c:v>45468</c:v>
                </c:pt>
                <c:pt idx="25">
                  <c:v>45469</c:v>
                </c:pt>
                <c:pt idx="26">
                  <c:v>45470</c:v>
                </c:pt>
                <c:pt idx="27">
                  <c:v>45471</c:v>
                </c:pt>
                <c:pt idx="28">
                  <c:v>45472</c:v>
                </c:pt>
                <c:pt idx="29">
                  <c:v>45473</c:v>
                </c:pt>
                <c:pt idx="30">
                  <c:v>45474</c:v>
                </c:pt>
                <c:pt idx="31">
                  <c:v>45475</c:v>
                </c:pt>
                <c:pt idx="32">
                  <c:v>45476</c:v>
                </c:pt>
                <c:pt idx="33">
                  <c:v>45477</c:v>
                </c:pt>
                <c:pt idx="34">
                  <c:v>45478</c:v>
                </c:pt>
                <c:pt idx="35">
                  <c:v>45479</c:v>
                </c:pt>
                <c:pt idx="36">
                  <c:v>45480</c:v>
                </c:pt>
                <c:pt idx="37">
                  <c:v>45481</c:v>
                </c:pt>
                <c:pt idx="38">
                  <c:v>45482</c:v>
                </c:pt>
                <c:pt idx="39">
                  <c:v>45483</c:v>
                </c:pt>
                <c:pt idx="40">
                  <c:v>45484</c:v>
                </c:pt>
                <c:pt idx="41">
                  <c:v>45485</c:v>
                </c:pt>
                <c:pt idx="42">
                  <c:v>45486</c:v>
                </c:pt>
                <c:pt idx="43">
                  <c:v>45487</c:v>
                </c:pt>
                <c:pt idx="44">
                  <c:v>45488</c:v>
                </c:pt>
                <c:pt idx="45">
                  <c:v>45489</c:v>
                </c:pt>
                <c:pt idx="46">
                  <c:v>45490</c:v>
                </c:pt>
                <c:pt idx="47">
                  <c:v>45491</c:v>
                </c:pt>
                <c:pt idx="48">
                  <c:v>45492</c:v>
                </c:pt>
                <c:pt idx="49">
                  <c:v>45493</c:v>
                </c:pt>
                <c:pt idx="50">
                  <c:v>45494</c:v>
                </c:pt>
                <c:pt idx="51">
                  <c:v>45495</c:v>
                </c:pt>
                <c:pt idx="52">
                  <c:v>45496</c:v>
                </c:pt>
                <c:pt idx="53">
                  <c:v>45497</c:v>
                </c:pt>
                <c:pt idx="54">
                  <c:v>45498</c:v>
                </c:pt>
                <c:pt idx="55">
                  <c:v>45499</c:v>
                </c:pt>
                <c:pt idx="56">
                  <c:v>45500</c:v>
                </c:pt>
                <c:pt idx="57">
                  <c:v>45501</c:v>
                </c:pt>
                <c:pt idx="58">
                  <c:v>45502</c:v>
                </c:pt>
                <c:pt idx="59">
                  <c:v>45503</c:v>
                </c:pt>
                <c:pt idx="60">
                  <c:v>45504</c:v>
                </c:pt>
                <c:pt idx="61">
                  <c:v>45505</c:v>
                </c:pt>
                <c:pt idx="62">
                  <c:v>45506</c:v>
                </c:pt>
                <c:pt idx="63">
                  <c:v>45507</c:v>
                </c:pt>
                <c:pt idx="64">
                  <c:v>45508</c:v>
                </c:pt>
                <c:pt idx="65">
                  <c:v>45509</c:v>
                </c:pt>
                <c:pt idx="66">
                  <c:v>45510</c:v>
                </c:pt>
                <c:pt idx="67">
                  <c:v>45511</c:v>
                </c:pt>
                <c:pt idx="68">
                  <c:v>45512</c:v>
                </c:pt>
                <c:pt idx="69">
                  <c:v>45513</c:v>
                </c:pt>
                <c:pt idx="70">
                  <c:v>45514</c:v>
                </c:pt>
                <c:pt idx="71">
                  <c:v>45515</c:v>
                </c:pt>
                <c:pt idx="72">
                  <c:v>45516</c:v>
                </c:pt>
                <c:pt idx="73">
                  <c:v>45517</c:v>
                </c:pt>
                <c:pt idx="74">
                  <c:v>45518</c:v>
                </c:pt>
                <c:pt idx="75">
                  <c:v>45519</c:v>
                </c:pt>
                <c:pt idx="76">
                  <c:v>45520</c:v>
                </c:pt>
                <c:pt idx="77">
                  <c:v>45521</c:v>
                </c:pt>
                <c:pt idx="78">
                  <c:v>45522</c:v>
                </c:pt>
                <c:pt idx="79">
                  <c:v>45523</c:v>
                </c:pt>
                <c:pt idx="80">
                  <c:v>45524</c:v>
                </c:pt>
                <c:pt idx="81">
                  <c:v>45525</c:v>
                </c:pt>
                <c:pt idx="82">
                  <c:v>45526</c:v>
                </c:pt>
                <c:pt idx="83">
                  <c:v>45527</c:v>
                </c:pt>
                <c:pt idx="84">
                  <c:v>45528</c:v>
                </c:pt>
                <c:pt idx="85">
                  <c:v>45529</c:v>
                </c:pt>
                <c:pt idx="86">
                  <c:v>45530</c:v>
                </c:pt>
                <c:pt idx="87">
                  <c:v>45531</c:v>
                </c:pt>
                <c:pt idx="88">
                  <c:v>45532</c:v>
                </c:pt>
                <c:pt idx="89">
                  <c:v>45533</c:v>
                </c:pt>
                <c:pt idx="90">
                  <c:v>45534</c:v>
                </c:pt>
                <c:pt idx="91">
                  <c:v>45535</c:v>
                </c:pt>
                <c:pt idx="92">
                  <c:v>45536</c:v>
                </c:pt>
              </c:numCache>
            </c:numRef>
          </c:cat>
          <c:val>
            <c:numRef>
              <c:f>Sheet1!$B$2:$B$94</c:f>
              <c:numCache>
                <c:formatCode>General</c:formatCode>
                <c:ptCount val="93"/>
                <c:pt idx="0">
                  <c:v>5</c:v>
                </c:pt>
                <c:pt idx="1">
                  <c:v>5</c:v>
                </c:pt>
                <c:pt idx="2">
                  <c:v>5</c:v>
                </c:pt>
                <c:pt idx="3">
                  <c:v>5</c:v>
                </c:pt>
                <c:pt idx="4">
                  <c:v>5</c:v>
                </c:pt>
                <c:pt idx="5">
                  <c:v>5</c:v>
                </c:pt>
                <c:pt idx="6">
                  <c:v>5</c:v>
                </c:pt>
                <c:pt idx="7">
                  <c:v>5</c:v>
                </c:pt>
                <c:pt idx="8">
                  <c:v>5</c:v>
                </c:pt>
                <c:pt idx="9">
                  <c:v>5</c:v>
                </c:pt>
                <c:pt idx="10">
                  <c:v>5</c:v>
                </c:pt>
                <c:pt idx="11">
                  <c:v>5</c:v>
                </c:pt>
                <c:pt idx="12">
                  <c:v>5</c:v>
                </c:pt>
                <c:pt idx="13">
                  <c:v>5</c:v>
                </c:pt>
                <c:pt idx="14">
                  <c:v>5</c:v>
                </c:pt>
                <c:pt idx="15">
                  <c:v>5</c:v>
                </c:pt>
                <c:pt idx="16">
                  <c:v>5</c:v>
                </c:pt>
                <c:pt idx="17">
                  <c:v>5</c:v>
                </c:pt>
                <c:pt idx="18">
                  <c:v>5</c:v>
                </c:pt>
                <c:pt idx="19">
                  <c:v>5</c:v>
                </c:pt>
                <c:pt idx="20">
                  <c:v>5</c:v>
                </c:pt>
                <c:pt idx="21">
                  <c:v>5</c:v>
                </c:pt>
                <c:pt idx="22">
                  <c:v>5</c:v>
                </c:pt>
                <c:pt idx="23">
                  <c:v>5</c:v>
                </c:pt>
                <c:pt idx="24">
                  <c:v>5</c:v>
                </c:pt>
                <c:pt idx="25">
                  <c:v>5</c:v>
                </c:pt>
                <c:pt idx="26">
                  <c:v>5</c:v>
                </c:pt>
                <c:pt idx="27">
                  <c:v>5</c:v>
                </c:pt>
                <c:pt idx="28">
                  <c:v>5</c:v>
                </c:pt>
                <c:pt idx="29">
                  <c:v>5</c:v>
                </c:pt>
                <c:pt idx="30">
                  <c:v>5</c:v>
                </c:pt>
                <c:pt idx="31">
                  <c:v>5</c:v>
                </c:pt>
                <c:pt idx="32">
                  <c:v>5</c:v>
                </c:pt>
                <c:pt idx="33">
                  <c:v>5</c:v>
                </c:pt>
                <c:pt idx="34">
                  <c:v>5</c:v>
                </c:pt>
                <c:pt idx="35">
                  <c:v>5</c:v>
                </c:pt>
                <c:pt idx="36">
                  <c:v>5</c:v>
                </c:pt>
                <c:pt idx="37">
                  <c:v>5</c:v>
                </c:pt>
                <c:pt idx="38">
                  <c:v>5</c:v>
                </c:pt>
                <c:pt idx="39">
                  <c:v>5</c:v>
                </c:pt>
                <c:pt idx="40">
                  <c:v>5</c:v>
                </c:pt>
                <c:pt idx="41">
                  <c:v>5</c:v>
                </c:pt>
                <c:pt idx="42">
                  <c:v>5</c:v>
                </c:pt>
                <c:pt idx="43">
                  <c:v>5</c:v>
                </c:pt>
                <c:pt idx="44">
                  <c:v>11</c:v>
                </c:pt>
                <c:pt idx="45">
                  <c:v>15</c:v>
                </c:pt>
                <c:pt idx="46">
                  <c:v>21</c:v>
                </c:pt>
                <c:pt idx="47">
                  <c:v>10</c:v>
                </c:pt>
                <c:pt idx="48">
                  <c:v>22</c:v>
                </c:pt>
                <c:pt idx="49">
                  <c:v>17</c:v>
                </c:pt>
                <c:pt idx="50">
                  <c:v>31</c:v>
                </c:pt>
                <c:pt idx="51">
                  <c:v>30</c:v>
                </c:pt>
                <c:pt idx="52">
                  <c:v>35</c:v>
                </c:pt>
                <c:pt idx="53">
                  <c:v>33</c:v>
                </c:pt>
                <c:pt idx="54">
                  <c:v>20</c:v>
                </c:pt>
                <c:pt idx="55">
                  <c:v>23</c:v>
                </c:pt>
                <c:pt idx="56">
                  <c:v>12</c:v>
                </c:pt>
                <c:pt idx="57">
                  <c:v>14</c:v>
                </c:pt>
              </c:numCache>
            </c:numRef>
          </c:val>
          <c:smooth val="0"/>
          <c:extLst>
            <c:ext xmlns:c16="http://schemas.microsoft.com/office/drawing/2014/chart" uri="{C3380CC4-5D6E-409C-BE32-E72D297353CC}">
              <c16:uniqueId val="{00000000-776D-EF4F-8459-2541DB548C88}"/>
            </c:ext>
          </c:extLst>
        </c:ser>
        <c:dLbls>
          <c:showLegendKey val="0"/>
          <c:showVal val="0"/>
          <c:showCatName val="0"/>
          <c:showSerName val="0"/>
          <c:showPercent val="0"/>
          <c:showBubbleSize val="0"/>
        </c:dLbls>
        <c:marker val="1"/>
        <c:smooth val="0"/>
        <c:axId val="1177618911"/>
        <c:axId val="1601065727"/>
      </c:lineChart>
      <c:dateAx>
        <c:axId val="1177618911"/>
        <c:scaling>
          <c:orientation val="minMax"/>
        </c:scaling>
        <c:delete val="1"/>
        <c:axPos val="b"/>
        <c:numFmt formatCode="m/d/yy" sourceLinked="1"/>
        <c:majorTickMark val="none"/>
        <c:minorTickMark val="none"/>
        <c:tickLblPos val="nextTo"/>
        <c:crossAx val="1601065727"/>
        <c:crosses val="autoZero"/>
        <c:auto val="1"/>
        <c:lblOffset val="100"/>
        <c:baseTimeUnit val="days"/>
        <c:majorUnit val="14"/>
        <c:majorTimeUnit val="days"/>
      </c:dateAx>
      <c:valAx>
        <c:axId val="1601065727"/>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1177618911"/>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22225">
      <a:solidFill>
        <a:schemeClr val="tx1"/>
      </a:solidFill>
    </a:ln>
    <a:effectLst/>
  </c:spPr>
  <c:txPr>
    <a:bodyPr/>
    <a:lstStyle/>
    <a:p>
      <a:pPr>
        <a:defRPr/>
      </a:pPr>
      <a:endParaRPr lang="en-US"/>
    </a:p>
  </c:txPr>
  <c:externalData r:id="rId3">
    <c:autoUpdate val="0"/>
  </c:externalData>
</c:chartSpace>
</file>

<file path=ppt/charts/chart4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1"/>
    <c:plotArea>
      <c:layout/>
      <c:lineChart>
        <c:grouping val="standard"/>
        <c:varyColors val="0"/>
        <c:ser>
          <c:idx val="0"/>
          <c:order val="0"/>
          <c:tx>
            <c:strRef>
              <c:f>Sheet1!$B$1</c:f>
              <c:strCache>
                <c:ptCount val="1"/>
                <c:pt idx="0">
                  <c:v>Queries per day</c:v>
                </c:pt>
              </c:strCache>
            </c:strRef>
          </c:tx>
          <c:spPr>
            <a:ln w="28575" cap="rnd">
              <a:solidFill>
                <a:schemeClr val="dk1">
                  <a:tint val="88500"/>
                </a:schemeClr>
              </a:solidFill>
              <a:round/>
            </a:ln>
            <a:effectLst/>
          </c:spPr>
          <c:marker>
            <c:symbol val="circle"/>
            <c:size val="5"/>
            <c:spPr>
              <a:solidFill>
                <a:schemeClr val="dk1">
                  <a:tint val="88500"/>
                </a:schemeClr>
              </a:solidFill>
              <a:ln w="9525">
                <a:solidFill>
                  <a:schemeClr val="dk1">
                    <a:tint val="88500"/>
                  </a:schemeClr>
                </a:solidFill>
              </a:ln>
              <a:effectLst/>
            </c:spPr>
          </c:marker>
          <c:cat>
            <c:numRef>
              <c:f>Sheet1!$A$2:$A$50</c:f>
              <c:numCache>
                <c:formatCode>m/d/yy</c:formatCode>
                <c:ptCount val="49"/>
                <c:pt idx="0">
                  <c:v>45488</c:v>
                </c:pt>
                <c:pt idx="1">
                  <c:v>45489</c:v>
                </c:pt>
                <c:pt idx="2">
                  <c:v>45490</c:v>
                </c:pt>
                <c:pt idx="3">
                  <c:v>45491</c:v>
                </c:pt>
                <c:pt idx="4">
                  <c:v>45492</c:v>
                </c:pt>
                <c:pt idx="5">
                  <c:v>45493</c:v>
                </c:pt>
                <c:pt idx="6">
                  <c:v>45494</c:v>
                </c:pt>
                <c:pt idx="7">
                  <c:v>45495</c:v>
                </c:pt>
                <c:pt idx="8">
                  <c:v>45496</c:v>
                </c:pt>
                <c:pt idx="9">
                  <c:v>45497</c:v>
                </c:pt>
                <c:pt idx="10">
                  <c:v>45498</c:v>
                </c:pt>
                <c:pt idx="11">
                  <c:v>45499</c:v>
                </c:pt>
                <c:pt idx="12">
                  <c:v>45500</c:v>
                </c:pt>
                <c:pt idx="13">
                  <c:v>45501</c:v>
                </c:pt>
                <c:pt idx="14">
                  <c:v>45502</c:v>
                </c:pt>
                <c:pt idx="15">
                  <c:v>45503</c:v>
                </c:pt>
                <c:pt idx="16">
                  <c:v>45504</c:v>
                </c:pt>
                <c:pt idx="17">
                  <c:v>45505</c:v>
                </c:pt>
                <c:pt idx="18">
                  <c:v>45506</c:v>
                </c:pt>
                <c:pt idx="19">
                  <c:v>45507</c:v>
                </c:pt>
                <c:pt idx="20">
                  <c:v>45508</c:v>
                </c:pt>
                <c:pt idx="21">
                  <c:v>45509</c:v>
                </c:pt>
                <c:pt idx="22">
                  <c:v>45510</c:v>
                </c:pt>
                <c:pt idx="23">
                  <c:v>45511</c:v>
                </c:pt>
                <c:pt idx="24">
                  <c:v>45512</c:v>
                </c:pt>
                <c:pt idx="25">
                  <c:v>45513</c:v>
                </c:pt>
                <c:pt idx="26">
                  <c:v>45514</c:v>
                </c:pt>
                <c:pt idx="27">
                  <c:v>45515</c:v>
                </c:pt>
                <c:pt idx="28">
                  <c:v>45516</c:v>
                </c:pt>
                <c:pt idx="29">
                  <c:v>45517</c:v>
                </c:pt>
                <c:pt idx="30">
                  <c:v>45518</c:v>
                </c:pt>
                <c:pt idx="31">
                  <c:v>45519</c:v>
                </c:pt>
                <c:pt idx="32">
                  <c:v>45520</c:v>
                </c:pt>
                <c:pt idx="33">
                  <c:v>45521</c:v>
                </c:pt>
                <c:pt idx="34">
                  <c:v>45522</c:v>
                </c:pt>
                <c:pt idx="35">
                  <c:v>45523</c:v>
                </c:pt>
                <c:pt idx="36">
                  <c:v>45524</c:v>
                </c:pt>
                <c:pt idx="37">
                  <c:v>45525</c:v>
                </c:pt>
                <c:pt idx="38">
                  <c:v>45526</c:v>
                </c:pt>
                <c:pt idx="39">
                  <c:v>45527</c:v>
                </c:pt>
                <c:pt idx="40">
                  <c:v>45528</c:v>
                </c:pt>
                <c:pt idx="41">
                  <c:v>45529</c:v>
                </c:pt>
                <c:pt idx="42">
                  <c:v>45530</c:v>
                </c:pt>
                <c:pt idx="43">
                  <c:v>45531</c:v>
                </c:pt>
                <c:pt idx="44">
                  <c:v>45532</c:v>
                </c:pt>
                <c:pt idx="45">
                  <c:v>45533</c:v>
                </c:pt>
                <c:pt idx="46">
                  <c:v>45534</c:v>
                </c:pt>
                <c:pt idx="47">
                  <c:v>45535</c:v>
                </c:pt>
                <c:pt idx="48">
                  <c:v>45536</c:v>
                </c:pt>
              </c:numCache>
            </c:numRef>
          </c:cat>
          <c:val>
            <c:numRef>
              <c:f>Sheet1!$B$2:$B$50</c:f>
              <c:numCache>
                <c:formatCode>General</c:formatCode>
                <c:ptCount val="49"/>
                <c:pt idx="0">
                  <c:v>6</c:v>
                </c:pt>
                <c:pt idx="1">
                  <c:v>15</c:v>
                </c:pt>
                <c:pt idx="2">
                  <c:v>33</c:v>
                </c:pt>
                <c:pt idx="3">
                  <c:v>32</c:v>
                </c:pt>
                <c:pt idx="4">
                  <c:v>47</c:v>
                </c:pt>
                <c:pt idx="5">
                  <c:v>17</c:v>
                </c:pt>
                <c:pt idx="6">
                  <c:v>43</c:v>
                </c:pt>
                <c:pt idx="7">
                  <c:v>6</c:v>
                </c:pt>
                <c:pt idx="8">
                  <c:v>29</c:v>
                </c:pt>
                <c:pt idx="9">
                  <c:v>22</c:v>
                </c:pt>
                <c:pt idx="10">
                  <c:v>20</c:v>
                </c:pt>
                <c:pt idx="11">
                  <c:v>7</c:v>
                </c:pt>
                <c:pt idx="12">
                  <c:v>4</c:v>
                </c:pt>
                <c:pt idx="13">
                  <c:v>4</c:v>
                </c:pt>
                <c:pt idx="14">
                  <c:v>4</c:v>
                </c:pt>
                <c:pt idx="15">
                  <c:v>4</c:v>
                </c:pt>
                <c:pt idx="16">
                  <c:v>4</c:v>
                </c:pt>
                <c:pt idx="17">
                  <c:v>4</c:v>
                </c:pt>
                <c:pt idx="18">
                  <c:v>4</c:v>
                </c:pt>
                <c:pt idx="19">
                  <c:v>4</c:v>
                </c:pt>
                <c:pt idx="20">
                  <c:v>4</c:v>
                </c:pt>
                <c:pt idx="21">
                  <c:v>4</c:v>
                </c:pt>
                <c:pt idx="22">
                  <c:v>4</c:v>
                </c:pt>
                <c:pt idx="23">
                  <c:v>4</c:v>
                </c:pt>
                <c:pt idx="24">
                  <c:v>4</c:v>
                </c:pt>
                <c:pt idx="25">
                  <c:v>4</c:v>
                </c:pt>
                <c:pt idx="26">
                  <c:v>4</c:v>
                </c:pt>
                <c:pt idx="27">
                  <c:v>4</c:v>
                </c:pt>
                <c:pt idx="28">
                  <c:v>4</c:v>
                </c:pt>
                <c:pt idx="29">
                  <c:v>4</c:v>
                </c:pt>
                <c:pt idx="30">
                  <c:v>4</c:v>
                </c:pt>
                <c:pt idx="31">
                  <c:v>4</c:v>
                </c:pt>
                <c:pt idx="32">
                  <c:v>4</c:v>
                </c:pt>
                <c:pt idx="33">
                  <c:v>4</c:v>
                </c:pt>
                <c:pt idx="34">
                  <c:v>4</c:v>
                </c:pt>
                <c:pt idx="35">
                  <c:v>4</c:v>
                </c:pt>
                <c:pt idx="36">
                  <c:v>4</c:v>
                </c:pt>
                <c:pt idx="37">
                  <c:v>4</c:v>
                </c:pt>
                <c:pt idx="38">
                  <c:v>4</c:v>
                </c:pt>
                <c:pt idx="39">
                  <c:v>4</c:v>
                </c:pt>
                <c:pt idx="40">
                  <c:v>4</c:v>
                </c:pt>
                <c:pt idx="41">
                  <c:v>4</c:v>
                </c:pt>
                <c:pt idx="42">
                  <c:v>4</c:v>
                </c:pt>
                <c:pt idx="43">
                  <c:v>4</c:v>
                </c:pt>
                <c:pt idx="44">
                  <c:v>4</c:v>
                </c:pt>
                <c:pt idx="45">
                  <c:v>4</c:v>
                </c:pt>
                <c:pt idx="46">
                  <c:v>4</c:v>
                </c:pt>
                <c:pt idx="47">
                  <c:v>4</c:v>
                </c:pt>
                <c:pt idx="48">
                  <c:v>4</c:v>
                </c:pt>
              </c:numCache>
            </c:numRef>
          </c:val>
          <c:smooth val="0"/>
          <c:extLst>
            <c:ext xmlns:c16="http://schemas.microsoft.com/office/drawing/2014/chart" uri="{C3380CC4-5D6E-409C-BE32-E72D297353CC}">
              <c16:uniqueId val="{00000000-341C-FD4C-8955-04CFCC6FD253}"/>
            </c:ext>
          </c:extLst>
        </c:ser>
        <c:dLbls>
          <c:showLegendKey val="0"/>
          <c:showVal val="0"/>
          <c:showCatName val="0"/>
          <c:showSerName val="0"/>
          <c:showPercent val="0"/>
          <c:showBubbleSize val="0"/>
        </c:dLbls>
        <c:marker val="1"/>
        <c:smooth val="0"/>
        <c:axId val="1549738431"/>
        <c:axId val="1851158607"/>
      </c:lineChart>
      <c:dateAx>
        <c:axId val="1549738431"/>
        <c:scaling>
          <c:orientation val="minMax"/>
        </c:scaling>
        <c:delete val="1"/>
        <c:axPos val="b"/>
        <c:numFmt formatCode="m/d/yy" sourceLinked="1"/>
        <c:majorTickMark val="none"/>
        <c:minorTickMark val="none"/>
        <c:tickLblPos val="nextTo"/>
        <c:crossAx val="1851158607"/>
        <c:crosses val="autoZero"/>
        <c:auto val="1"/>
        <c:lblOffset val="100"/>
        <c:baseTimeUnit val="days"/>
        <c:majorUnit val="7"/>
        <c:majorTimeUnit val="days"/>
      </c:dateAx>
      <c:valAx>
        <c:axId val="1851158607"/>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1549738431"/>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22225">
      <a:solidFill>
        <a:schemeClr val="tx1"/>
      </a:solidFill>
    </a:ln>
    <a:effectLst/>
  </c:spPr>
  <c:txPr>
    <a:bodyPr/>
    <a:lstStyle/>
    <a:p>
      <a:pPr>
        <a:defRPr/>
      </a:pPr>
      <a:endParaRPr lang="en-US"/>
    </a:p>
  </c:txPr>
  <c:externalData r:id="rId3">
    <c:autoUpdate val="0"/>
  </c:externalData>
</c:chartSpace>
</file>

<file path=ppt/charts/chart4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1"/>
    <c:plotArea>
      <c:layout/>
      <c:lineChart>
        <c:grouping val="standard"/>
        <c:varyColors val="0"/>
        <c:ser>
          <c:idx val="0"/>
          <c:order val="0"/>
          <c:tx>
            <c:strRef>
              <c:f>Sheet1!$B$1</c:f>
              <c:strCache>
                <c:ptCount val="1"/>
                <c:pt idx="0">
                  <c:v>Queries per day</c:v>
                </c:pt>
              </c:strCache>
            </c:strRef>
          </c:tx>
          <c:spPr>
            <a:ln w="28575" cap="rnd">
              <a:solidFill>
                <a:schemeClr val="dk1">
                  <a:tint val="88500"/>
                </a:schemeClr>
              </a:solidFill>
              <a:round/>
            </a:ln>
            <a:effectLst/>
          </c:spPr>
          <c:marker>
            <c:symbol val="circle"/>
            <c:size val="5"/>
            <c:spPr>
              <a:solidFill>
                <a:schemeClr val="dk1">
                  <a:tint val="88500"/>
                </a:schemeClr>
              </a:solidFill>
              <a:ln w="9525">
                <a:solidFill>
                  <a:schemeClr val="dk1">
                    <a:tint val="88500"/>
                  </a:schemeClr>
                </a:solidFill>
              </a:ln>
              <a:effectLst/>
            </c:spPr>
          </c:marker>
          <c:cat>
            <c:numRef>
              <c:f>Sheet1!$A$2:$A$4</c:f>
              <c:numCache>
                <c:formatCode>m/d/yy</c:formatCode>
                <c:ptCount val="3"/>
                <c:pt idx="0">
                  <c:v>45510</c:v>
                </c:pt>
                <c:pt idx="1">
                  <c:v>45517</c:v>
                </c:pt>
                <c:pt idx="2">
                  <c:v>45524</c:v>
                </c:pt>
              </c:numCache>
            </c:numRef>
          </c:cat>
          <c:val>
            <c:numRef>
              <c:f>Sheet1!$B$2:$B$4</c:f>
              <c:numCache>
                <c:formatCode>General</c:formatCode>
                <c:ptCount val="3"/>
                <c:pt idx="1">
                  <c:v>1</c:v>
                </c:pt>
              </c:numCache>
            </c:numRef>
          </c:val>
          <c:smooth val="0"/>
          <c:extLst>
            <c:ext xmlns:c16="http://schemas.microsoft.com/office/drawing/2014/chart" uri="{C3380CC4-5D6E-409C-BE32-E72D297353CC}">
              <c16:uniqueId val="{00000000-2389-5D4F-A734-B1E2EE094D04}"/>
            </c:ext>
          </c:extLst>
        </c:ser>
        <c:dLbls>
          <c:showLegendKey val="0"/>
          <c:showVal val="0"/>
          <c:showCatName val="0"/>
          <c:showSerName val="0"/>
          <c:showPercent val="0"/>
          <c:showBubbleSize val="0"/>
        </c:dLbls>
        <c:marker val="1"/>
        <c:smooth val="0"/>
        <c:axId val="1844421279"/>
        <c:axId val="1597942735"/>
      </c:lineChart>
      <c:dateAx>
        <c:axId val="1844421279"/>
        <c:scaling>
          <c:orientation val="minMax"/>
        </c:scaling>
        <c:delete val="1"/>
        <c:axPos val="b"/>
        <c:numFmt formatCode="m/d/yy" sourceLinked="1"/>
        <c:majorTickMark val="none"/>
        <c:minorTickMark val="none"/>
        <c:tickLblPos val="nextTo"/>
        <c:crossAx val="1597942735"/>
        <c:crosses val="autoZero"/>
        <c:auto val="1"/>
        <c:lblOffset val="100"/>
        <c:baseTimeUnit val="days"/>
        <c:majorUnit val="7"/>
        <c:majorTimeUnit val="days"/>
      </c:dateAx>
      <c:valAx>
        <c:axId val="1597942735"/>
        <c:scaling>
          <c:orientation val="minMax"/>
          <c:max val="2"/>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1844421279"/>
        <c:crosses val="autoZero"/>
        <c:crossBetween val="between"/>
        <c:majorUnit val="1"/>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22225">
      <a:solidFill>
        <a:schemeClr val="accent1">
          <a:shade val="15000"/>
        </a:schemeClr>
      </a:solidFill>
    </a:ln>
    <a:effectLst/>
  </c:spPr>
  <c:txPr>
    <a:bodyPr/>
    <a:lstStyle/>
    <a:p>
      <a:pPr>
        <a:defRPr/>
      </a:pPr>
      <a:endParaRPr lang="en-US"/>
    </a:p>
  </c:txPr>
  <c:externalData r:id="rId3">
    <c:autoUpdate val="0"/>
  </c:externalData>
</c:chartSpace>
</file>

<file path=ppt/charts/chart4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1"/>
    <c:plotArea>
      <c:layout/>
      <c:lineChart>
        <c:grouping val="standard"/>
        <c:varyColors val="0"/>
        <c:ser>
          <c:idx val="0"/>
          <c:order val="0"/>
          <c:tx>
            <c:strRef>
              <c:f>Sheet1!$B$1</c:f>
              <c:strCache>
                <c:ptCount val="1"/>
                <c:pt idx="0">
                  <c:v>Queries per day</c:v>
                </c:pt>
              </c:strCache>
            </c:strRef>
          </c:tx>
          <c:spPr>
            <a:ln w="28575" cap="rnd">
              <a:solidFill>
                <a:schemeClr val="dk1">
                  <a:tint val="88500"/>
                </a:schemeClr>
              </a:solidFill>
              <a:round/>
            </a:ln>
            <a:effectLst/>
          </c:spPr>
          <c:marker>
            <c:symbol val="circle"/>
            <c:size val="5"/>
            <c:spPr>
              <a:solidFill>
                <a:schemeClr val="dk1">
                  <a:tint val="88500"/>
                </a:schemeClr>
              </a:solidFill>
              <a:ln w="9525">
                <a:solidFill>
                  <a:schemeClr val="dk1">
                    <a:tint val="88500"/>
                  </a:schemeClr>
                </a:solidFill>
              </a:ln>
              <a:effectLst/>
            </c:spPr>
          </c:marker>
          <c:cat>
            <c:numRef>
              <c:f>Sheet1!$A$2:$A$54</c:f>
              <c:numCache>
                <c:formatCode>m/d/yy</c:formatCode>
                <c:ptCount val="53"/>
                <c:pt idx="0">
                  <c:v>45484</c:v>
                </c:pt>
                <c:pt idx="1">
                  <c:v>45485</c:v>
                </c:pt>
                <c:pt idx="2">
                  <c:v>45486</c:v>
                </c:pt>
                <c:pt idx="3">
                  <c:v>45487</c:v>
                </c:pt>
                <c:pt idx="4">
                  <c:v>45488</c:v>
                </c:pt>
                <c:pt idx="5">
                  <c:v>45489</c:v>
                </c:pt>
                <c:pt idx="6">
                  <c:v>45490</c:v>
                </c:pt>
                <c:pt idx="7">
                  <c:v>45491</c:v>
                </c:pt>
                <c:pt idx="8">
                  <c:v>45492</c:v>
                </c:pt>
                <c:pt idx="9">
                  <c:v>45493</c:v>
                </c:pt>
                <c:pt idx="10">
                  <c:v>45494</c:v>
                </c:pt>
                <c:pt idx="11">
                  <c:v>45495</c:v>
                </c:pt>
                <c:pt idx="12">
                  <c:v>45496</c:v>
                </c:pt>
                <c:pt idx="13">
                  <c:v>45497</c:v>
                </c:pt>
                <c:pt idx="14">
                  <c:v>45498</c:v>
                </c:pt>
                <c:pt idx="15">
                  <c:v>45499</c:v>
                </c:pt>
                <c:pt idx="16">
                  <c:v>45500</c:v>
                </c:pt>
                <c:pt idx="17">
                  <c:v>45501</c:v>
                </c:pt>
                <c:pt idx="18">
                  <c:v>45502</c:v>
                </c:pt>
                <c:pt idx="19">
                  <c:v>45503</c:v>
                </c:pt>
                <c:pt idx="20">
                  <c:v>45504</c:v>
                </c:pt>
                <c:pt idx="21">
                  <c:v>45505</c:v>
                </c:pt>
                <c:pt idx="22">
                  <c:v>45506</c:v>
                </c:pt>
                <c:pt idx="23">
                  <c:v>45507</c:v>
                </c:pt>
                <c:pt idx="24">
                  <c:v>45508</c:v>
                </c:pt>
                <c:pt idx="25">
                  <c:v>45509</c:v>
                </c:pt>
                <c:pt idx="26">
                  <c:v>45510</c:v>
                </c:pt>
                <c:pt idx="27">
                  <c:v>45511</c:v>
                </c:pt>
                <c:pt idx="28">
                  <c:v>45512</c:v>
                </c:pt>
                <c:pt idx="29">
                  <c:v>45513</c:v>
                </c:pt>
                <c:pt idx="30">
                  <c:v>45514</c:v>
                </c:pt>
                <c:pt idx="31">
                  <c:v>45515</c:v>
                </c:pt>
                <c:pt idx="32">
                  <c:v>45516</c:v>
                </c:pt>
                <c:pt idx="33">
                  <c:v>45517</c:v>
                </c:pt>
                <c:pt idx="34">
                  <c:v>45518</c:v>
                </c:pt>
                <c:pt idx="35">
                  <c:v>45519</c:v>
                </c:pt>
                <c:pt idx="36">
                  <c:v>45520</c:v>
                </c:pt>
                <c:pt idx="37">
                  <c:v>45521</c:v>
                </c:pt>
                <c:pt idx="38">
                  <c:v>45522</c:v>
                </c:pt>
                <c:pt idx="39">
                  <c:v>45523</c:v>
                </c:pt>
                <c:pt idx="40">
                  <c:v>45524</c:v>
                </c:pt>
                <c:pt idx="41">
                  <c:v>45525</c:v>
                </c:pt>
                <c:pt idx="42">
                  <c:v>45526</c:v>
                </c:pt>
                <c:pt idx="43">
                  <c:v>45527</c:v>
                </c:pt>
                <c:pt idx="44">
                  <c:v>45528</c:v>
                </c:pt>
                <c:pt idx="45">
                  <c:v>45529</c:v>
                </c:pt>
                <c:pt idx="46">
                  <c:v>45530</c:v>
                </c:pt>
                <c:pt idx="47">
                  <c:v>45531</c:v>
                </c:pt>
                <c:pt idx="48">
                  <c:v>45532</c:v>
                </c:pt>
                <c:pt idx="49">
                  <c:v>45533</c:v>
                </c:pt>
                <c:pt idx="50">
                  <c:v>45534</c:v>
                </c:pt>
                <c:pt idx="51">
                  <c:v>45535</c:v>
                </c:pt>
                <c:pt idx="52">
                  <c:v>45536</c:v>
                </c:pt>
              </c:numCache>
            </c:numRef>
          </c:cat>
          <c:val>
            <c:numRef>
              <c:f>Sheet1!$B$2:$B$54</c:f>
              <c:numCache>
                <c:formatCode>General</c:formatCode>
                <c:ptCount val="53"/>
                <c:pt idx="0">
                  <c:v>1</c:v>
                </c:pt>
                <c:pt idx="1">
                  <c:v>17</c:v>
                </c:pt>
                <c:pt idx="2">
                  <c:v>22</c:v>
                </c:pt>
                <c:pt idx="3">
                  <c:v>5</c:v>
                </c:pt>
                <c:pt idx="4">
                  <c:v>8</c:v>
                </c:pt>
                <c:pt idx="5">
                  <c:v>10</c:v>
                </c:pt>
                <c:pt idx="6">
                  <c:v>7</c:v>
                </c:pt>
                <c:pt idx="7">
                  <c:v>10</c:v>
                </c:pt>
                <c:pt idx="8">
                  <c:v>8</c:v>
                </c:pt>
                <c:pt idx="9">
                  <c:v>5</c:v>
                </c:pt>
                <c:pt idx="10">
                  <c:v>6</c:v>
                </c:pt>
                <c:pt idx="11">
                  <c:v>2</c:v>
                </c:pt>
                <c:pt idx="12">
                  <c:v>4</c:v>
                </c:pt>
                <c:pt idx="13">
                  <c:v>8</c:v>
                </c:pt>
                <c:pt idx="14">
                  <c:v>7</c:v>
                </c:pt>
                <c:pt idx="15">
                  <c:v>3</c:v>
                </c:pt>
                <c:pt idx="16">
                  <c:v>3</c:v>
                </c:pt>
                <c:pt idx="17">
                  <c:v>3</c:v>
                </c:pt>
                <c:pt idx="18">
                  <c:v>3</c:v>
                </c:pt>
                <c:pt idx="19">
                  <c:v>3</c:v>
                </c:pt>
                <c:pt idx="20">
                  <c:v>3</c:v>
                </c:pt>
                <c:pt idx="21">
                  <c:v>3</c:v>
                </c:pt>
                <c:pt idx="22">
                  <c:v>3</c:v>
                </c:pt>
                <c:pt idx="23">
                  <c:v>3</c:v>
                </c:pt>
                <c:pt idx="24">
                  <c:v>3</c:v>
                </c:pt>
                <c:pt idx="25">
                  <c:v>3</c:v>
                </c:pt>
                <c:pt idx="26">
                  <c:v>3</c:v>
                </c:pt>
                <c:pt idx="27">
                  <c:v>3</c:v>
                </c:pt>
                <c:pt idx="28">
                  <c:v>3</c:v>
                </c:pt>
                <c:pt idx="29">
                  <c:v>3</c:v>
                </c:pt>
                <c:pt idx="30">
                  <c:v>3</c:v>
                </c:pt>
                <c:pt idx="31">
                  <c:v>3</c:v>
                </c:pt>
                <c:pt idx="32">
                  <c:v>3</c:v>
                </c:pt>
                <c:pt idx="33">
                  <c:v>3</c:v>
                </c:pt>
                <c:pt idx="34">
                  <c:v>3</c:v>
                </c:pt>
                <c:pt idx="35">
                  <c:v>3</c:v>
                </c:pt>
                <c:pt idx="36">
                  <c:v>3</c:v>
                </c:pt>
                <c:pt idx="37">
                  <c:v>3</c:v>
                </c:pt>
                <c:pt idx="38">
                  <c:v>3</c:v>
                </c:pt>
                <c:pt idx="39">
                  <c:v>3</c:v>
                </c:pt>
                <c:pt idx="40">
                  <c:v>3</c:v>
                </c:pt>
                <c:pt idx="41">
                  <c:v>3</c:v>
                </c:pt>
                <c:pt idx="42">
                  <c:v>3</c:v>
                </c:pt>
                <c:pt idx="43">
                  <c:v>3</c:v>
                </c:pt>
                <c:pt idx="44">
                  <c:v>3</c:v>
                </c:pt>
                <c:pt idx="45">
                  <c:v>3</c:v>
                </c:pt>
                <c:pt idx="46">
                  <c:v>3</c:v>
                </c:pt>
                <c:pt idx="47">
                  <c:v>3</c:v>
                </c:pt>
                <c:pt idx="48">
                  <c:v>3</c:v>
                </c:pt>
                <c:pt idx="49">
                  <c:v>3</c:v>
                </c:pt>
                <c:pt idx="50">
                  <c:v>3</c:v>
                </c:pt>
                <c:pt idx="51">
                  <c:v>3</c:v>
                </c:pt>
                <c:pt idx="52">
                  <c:v>3</c:v>
                </c:pt>
              </c:numCache>
            </c:numRef>
          </c:val>
          <c:smooth val="0"/>
          <c:extLst>
            <c:ext xmlns:c16="http://schemas.microsoft.com/office/drawing/2014/chart" uri="{C3380CC4-5D6E-409C-BE32-E72D297353CC}">
              <c16:uniqueId val="{00000000-4229-0649-BFEC-C30EF79DA452}"/>
            </c:ext>
          </c:extLst>
        </c:ser>
        <c:dLbls>
          <c:showLegendKey val="0"/>
          <c:showVal val="0"/>
          <c:showCatName val="0"/>
          <c:showSerName val="0"/>
          <c:showPercent val="0"/>
          <c:showBubbleSize val="0"/>
        </c:dLbls>
        <c:marker val="1"/>
        <c:smooth val="0"/>
        <c:axId val="1887250991"/>
        <c:axId val="1829653599"/>
      </c:lineChart>
      <c:dateAx>
        <c:axId val="1887250991"/>
        <c:scaling>
          <c:orientation val="minMax"/>
        </c:scaling>
        <c:delete val="1"/>
        <c:axPos val="b"/>
        <c:numFmt formatCode="m/d/yy" sourceLinked="1"/>
        <c:majorTickMark val="none"/>
        <c:minorTickMark val="none"/>
        <c:tickLblPos val="nextTo"/>
        <c:crossAx val="1829653599"/>
        <c:crosses val="autoZero"/>
        <c:auto val="1"/>
        <c:lblOffset val="100"/>
        <c:baseTimeUnit val="days"/>
        <c:majorUnit val="7"/>
        <c:majorTimeUnit val="days"/>
      </c:dateAx>
      <c:valAx>
        <c:axId val="1829653599"/>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1887250991"/>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22225">
      <a:solidFill>
        <a:schemeClr val="accent1">
          <a:shade val="15000"/>
        </a:schemeClr>
      </a:solidFill>
    </a:ln>
    <a:effectLst/>
  </c:spPr>
  <c:txPr>
    <a:bodyPr/>
    <a:lstStyle/>
    <a:p>
      <a:pPr>
        <a:defRPr/>
      </a:pPr>
      <a:endParaRPr lang="en-US"/>
    </a:p>
  </c:txPr>
  <c:externalData r:id="rId3">
    <c:autoUpdate val="0"/>
  </c:externalData>
</c:chartSpace>
</file>

<file path=ppt/charts/chart4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1"/>
    <c:plotArea>
      <c:layout/>
      <c:lineChart>
        <c:grouping val="standard"/>
        <c:varyColors val="0"/>
        <c:ser>
          <c:idx val="0"/>
          <c:order val="0"/>
          <c:tx>
            <c:strRef>
              <c:f>Sheet1!$B$1</c:f>
              <c:strCache>
                <c:ptCount val="1"/>
                <c:pt idx="0">
                  <c:v>queries per day</c:v>
                </c:pt>
              </c:strCache>
            </c:strRef>
          </c:tx>
          <c:spPr>
            <a:ln w="28575" cap="rnd">
              <a:solidFill>
                <a:schemeClr val="dk1">
                  <a:tint val="88500"/>
                </a:schemeClr>
              </a:solidFill>
              <a:round/>
            </a:ln>
            <a:effectLst/>
          </c:spPr>
          <c:marker>
            <c:symbol val="circle"/>
            <c:size val="5"/>
            <c:spPr>
              <a:solidFill>
                <a:schemeClr val="dk1">
                  <a:tint val="88500"/>
                </a:schemeClr>
              </a:solidFill>
              <a:ln w="28575">
                <a:solidFill>
                  <a:schemeClr val="dk1">
                    <a:tint val="88500"/>
                  </a:schemeClr>
                </a:solidFill>
              </a:ln>
              <a:effectLst/>
            </c:spPr>
          </c:marker>
          <c:cat>
            <c:numRef>
              <c:f>Sheet1!$A$2:$A$94</c:f>
              <c:numCache>
                <c:formatCode>m/d/yy</c:formatCode>
                <c:ptCount val="93"/>
                <c:pt idx="0">
                  <c:v>45444</c:v>
                </c:pt>
                <c:pt idx="1">
                  <c:v>45445</c:v>
                </c:pt>
                <c:pt idx="2">
                  <c:v>45446</c:v>
                </c:pt>
                <c:pt idx="3">
                  <c:v>45447</c:v>
                </c:pt>
                <c:pt idx="4">
                  <c:v>45448</c:v>
                </c:pt>
                <c:pt idx="5">
                  <c:v>45449</c:v>
                </c:pt>
                <c:pt idx="6">
                  <c:v>45450</c:v>
                </c:pt>
                <c:pt idx="7">
                  <c:v>45451</c:v>
                </c:pt>
                <c:pt idx="8">
                  <c:v>45452</c:v>
                </c:pt>
                <c:pt idx="9">
                  <c:v>45453</c:v>
                </c:pt>
                <c:pt idx="10">
                  <c:v>45454</c:v>
                </c:pt>
                <c:pt idx="11">
                  <c:v>45455</c:v>
                </c:pt>
                <c:pt idx="12">
                  <c:v>45456</c:v>
                </c:pt>
                <c:pt idx="13">
                  <c:v>45457</c:v>
                </c:pt>
                <c:pt idx="14">
                  <c:v>45458</c:v>
                </c:pt>
                <c:pt idx="15">
                  <c:v>45459</c:v>
                </c:pt>
                <c:pt idx="16">
                  <c:v>45460</c:v>
                </c:pt>
                <c:pt idx="17">
                  <c:v>45461</c:v>
                </c:pt>
                <c:pt idx="18">
                  <c:v>45462</c:v>
                </c:pt>
                <c:pt idx="19">
                  <c:v>45463</c:v>
                </c:pt>
                <c:pt idx="20">
                  <c:v>45464</c:v>
                </c:pt>
                <c:pt idx="21">
                  <c:v>45465</c:v>
                </c:pt>
                <c:pt idx="22">
                  <c:v>45466</c:v>
                </c:pt>
                <c:pt idx="23">
                  <c:v>45467</c:v>
                </c:pt>
                <c:pt idx="24">
                  <c:v>45468</c:v>
                </c:pt>
                <c:pt idx="25">
                  <c:v>45469</c:v>
                </c:pt>
                <c:pt idx="26">
                  <c:v>45470</c:v>
                </c:pt>
                <c:pt idx="27">
                  <c:v>45471</c:v>
                </c:pt>
                <c:pt idx="28">
                  <c:v>45472</c:v>
                </c:pt>
                <c:pt idx="29">
                  <c:v>45473</c:v>
                </c:pt>
                <c:pt idx="30">
                  <c:v>45474</c:v>
                </c:pt>
                <c:pt idx="31">
                  <c:v>45475</c:v>
                </c:pt>
                <c:pt idx="32">
                  <c:v>45476</c:v>
                </c:pt>
                <c:pt idx="33">
                  <c:v>45477</c:v>
                </c:pt>
                <c:pt idx="34">
                  <c:v>45478</c:v>
                </c:pt>
                <c:pt idx="35">
                  <c:v>45479</c:v>
                </c:pt>
                <c:pt idx="36">
                  <c:v>45480</c:v>
                </c:pt>
                <c:pt idx="37">
                  <c:v>45481</c:v>
                </c:pt>
                <c:pt idx="38">
                  <c:v>45482</c:v>
                </c:pt>
                <c:pt idx="39">
                  <c:v>45483</c:v>
                </c:pt>
                <c:pt idx="40">
                  <c:v>45484</c:v>
                </c:pt>
                <c:pt idx="41">
                  <c:v>45485</c:v>
                </c:pt>
                <c:pt idx="42">
                  <c:v>45486</c:v>
                </c:pt>
                <c:pt idx="43">
                  <c:v>45487</c:v>
                </c:pt>
                <c:pt idx="44">
                  <c:v>45488</c:v>
                </c:pt>
                <c:pt idx="45">
                  <c:v>45489</c:v>
                </c:pt>
                <c:pt idx="46">
                  <c:v>45490</c:v>
                </c:pt>
                <c:pt idx="47">
                  <c:v>45491</c:v>
                </c:pt>
                <c:pt idx="48">
                  <c:v>45492</c:v>
                </c:pt>
                <c:pt idx="49">
                  <c:v>45493</c:v>
                </c:pt>
                <c:pt idx="50">
                  <c:v>45494</c:v>
                </c:pt>
                <c:pt idx="51">
                  <c:v>45495</c:v>
                </c:pt>
                <c:pt idx="52">
                  <c:v>45496</c:v>
                </c:pt>
                <c:pt idx="53">
                  <c:v>45497</c:v>
                </c:pt>
                <c:pt idx="54">
                  <c:v>45498</c:v>
                </c:pt>
                <c:pt idx="55">
                  <c:v>45499</c:v>
                </c:pt>
                <c:pt idx="56">
                  <c:v>45500</c:v>
                </c:pt>
                <c:pt idx="57">
                  <c:v>45501</c:v>
                </c:pt>
                <c:pt idx="58">
                  <c:v>45502</c:v>
                </c:pt>
                <c:pt idx="59">
                  <c:v>45503</c:v>
                </c:pt>
                <c:pt idx="60">
                  <c:v>45504</c:v>
                </c:pt>
                <c:pt idx="61">
                  <c:v>45505</c:v>
                </c:pt>
                <c:pt idx="62">
                  <c:v>45506</c:v>
                </c:pt>
                <c:pt idx="63">
                  <c:v>45507</c:v>
                </c:pt>
                <c:pt idx="64">
                  <c:v>45508</c:v>
                </c:pt>
                <c:pt idx="65">
                  <c:v>45509</c:v>
                </c:pt>
                <c:pt idx="66">
                  <c:v>45510</c:v>
                </c:pt>
                <c:pt idx="67">
                  <c:v>45511</c:v>
                </c:pt>
                <c:pt idx="68">
                  <c:v>45512</c:v>
                </c:pt>
                <c:pt idx="69">
                  <c:v>45513</c:v>
                </c:pt>
                <c:pt idx="70">
                  <c:v>45514</c:v>
                </c:pt>
                <c:pt idx="71">
                  <c:v>45515</c:v>
                </c:pt>
                <c:pt idx="72">
                  <c:v>45516</c:v>
                </c:pt>
                <c:pt idx="73">
                  <c:v>45517</c:v>
                </c:pt>
                <c:pt idx="74">
                  <c:v>45518</c:v>
                </c:pt>
                <c:pt idx="75">
                  <c:v>45519</c:v>
                </c:pt>
                <c:pt idx="76">
                  <c:v>45520</c:v>
                </c:pt>
                <c:pt idx="77">
                  <c:v>45521</c:v>
                </c:pt>
                <c:pt idx="78">
                  <c:v>45522</c:v>
                </c:pt>
                <c:pt idx="79">
                  <c:v>45523</c:v>
                </c:pt>
                <c:pt idx="80">
                  <c:v>45524</c:v>
                </c:pt>
                <c:pt idx="81">
                  <c:v>45525</c:v>
                </c:pt>
                <c:pt idx="82">
                  <c:v>45526</c:v>
                </c:pt>
                <c:pt idx="83">
                  <c:v>45527</c:v>
                </c:pt>
                <c:pt idx="84">
                  <c:v>45528</c:v>
                </c:pt>
                <c:pt idx="85">
                  <c:v>45529</c:v>
                </c:pt>
                <c:pt idx="86">
                  <c:v>45530</c:v>
                </c:pt>
                <c:pt idx="87">
                  <c:v>45531</c:v>
                </c:pt>
                <c:pt idx="88">
                  <c:v>45532</c:v>
                </c:pt>
                <c:pt idx="89">
                  <c:v>45533</c:v>
                </c:pt>
                <c:pt idx="90">
                  <c:v>45534</c:v>
                </c:pt>
                <c:pt idx="91">
                  <c:v>45535</c:v>
                </c:pt>
                <c:pt idx="92">
                  <c:v>45536</c:v>
                </c:pt>
              </c:numCache>
            </c:numRef>
          </c:cat>
          <c:val>
            <c:numRef>
              <c:f>Sheet1!$B$2:$B$94</c:f>
              <c:numCache>
                <c:formatCode>General</c:formatCode>
                <c:ptCount val="93"/>
                <c:pt idx="36">
                  <c:v>10</c:v>
                </c:pt>
                <c:pt idx="37">
                  <c:v>3</c:v>
                </c:pt>
                <c:pt idx="38">
                  <c:v>6</c:v>
                </c:pt>
                <c:pt idx="39">
                  <c:v>7</c:v>
                </c:pt>
                <c:pt idx="40">
                  <c:v>3</c:v>
                </c:pt>
              </c:numCache>
            </c:numRef>
          </c:val>
          <c:smooth val="0"/>
          <c:extLst>
            <c:ext xmlns:c16="http://schemas.microsoft.com/office/drawing/2014/chart" uri="{C3380CC4-5D6E-409C-BE32-E72D297353CC}">
              <c16:uniqueId val="{00000000-940D-9849-963A-74C59A076D4A}"/>
            </c:ext>
          </c:extLst>
        </c:ser>
        <c:dLbls>
          <c:showLegendKey val="0"/>
          <c:showVal val="0"/>
          <c:showCatName val="0"/>
          <c:showSerName val="0"/>
          <c:showPercent val="0"/>
          <c:showBubbleSize val="0"/>
        </c:dLbls>
        <c:marker val="1"/>
        <c:smooth val="0"/>
        <c:axId val="1641357199"/>
        <c:axId val="1643420383"/>
      </c:lineChart>
      <c:dateAx>
        <c:axId val="1641357199"/>
        <c:scaling>
          <c:orientation val="minMax"/>
        </c:scaling>
        <c:delete val="1"/>
        <c:axPos val="b"/>
        <c:numFmt formatCode="m/d/yy" sourceLinked="1"/>
        <c:majorTickMark val="none"/>
        <c:minorTickMark val="none"/>
        <c:tickLblPos val="nextTo"/>
        <c:crossAx val="1643420383"/>
        <c:crosses val="autoZero"/>
        <c:auto val="1"/>
        <c:lblOffset val="100"/>
        <c:baseTimeUnit val="days"/>
      </c:dateAx>
      <c:valAx>
        <c:axId val="1643420383"/>
        <c:scaling>
          <c:orientation val="minMax"/>
        </c:scaling>
        <c:delete val="1"/>
        <c:axPos val="l"/>
        <c:majorGridlines>
          <c:spPr>
            <a:ln w="28575" cap="flat" cmpd="sng" algn="ctr">
              <a:solidFill>
                <a:schemeClr val="tx1">
                  <a:lumMod val="15000"/>
                  <a:lumOff val="85000"/>
                </a:schemeClr>
              </a:solidFill>
              <a:round/>
            </a:ln>
            <a:effectLst/>
          </c:spPr>
        </c:majorGridlines>
        <c:numFmt formatCode="General" sourceLinked="1"/>
        <c:majorTickMark val="none"/>
        <c:minorTickMark val="none"/>
        <c:tickLblPos val="nextTo"/>
        <c:crossAx val="1641357199"/>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22225">
      <a:solidFill>
        <a:schemeClr val="bg2"/>
      </a:solid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title>
      <c:overlay val="0"/>
      <c:spPr>
        <a:noFill/>
        <a:ln>
          <a:noFill/>
        </a:ln>
        <a:effectLst/>
      </c:spPr>
      <c:txPr>
        <a:bodyPr rot="0" spcFirstLastPara="1" vertOverflow="ellipsis" vert="horz" wrap="square" anchor="ctr" anchorCtr="1"/>
        <a:lstStyle/>
        <a:p>
          <a:pPr>
            <a:defRPr sz="1200" b="0" i="0" u="none" strike="noStrike" kern="1200" spc="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title>
    <c:autoTitleDeleted val="0"/>
    <c:plotArea>
      <c:layout/>
      <c:lineChart>
        <c:grouping val="standard"/>
        <c:varyColors val="0"/>
        <c:ser>
          <c:idx val="0"/>
          <c:order val="0"/>
          <c:tx>
            <c:strRef>
              <c:f>Sheet1!$B$1</c:f>
              <c:strCache>
                <c:ptCount val="1"/>
                <c:pt idx="0">
                  <c:v>Queries per day</c:v>
                </c:pt>
              </c:strCache>
            </c:strRef>
          </c:tx>
          <c:spPr>
            <a:ln w="28575" cap="rnd">
              <a:solidFill>
                <a:schemeClr val="dk1">
                  <a:tint val="88500"/>
                </a:schemeClr>
              </a:solidFill>
              <a:round/>
            </a:ln>
            <a:effectLst/>
          </c:spPr>
          <c:marker>
            <c:symbol val="circle"/>
            <c:size val="5"/>
            <c:spPr>
              <a:solidFill>
                <a:schemeClr val="dk1">
                  <a:tint val="88500"/>
                </a:schemeClr>
              </a:solidFill>
              <a:ln w="9525">
                <a:solidFill>
                  <a:schemeClr val="dk1">
                    <a:tint val="88500"/>
                  </a:schemeClr>
                </a:solidFill>
              </a:ln>
              <a:effectLst/>
            </c:spPr>
          </c:marker>
          <c:cat>
            <c:numRef>
              <c:f>Sheet1!$A$2:$A$94</c:f>
              <c:numCache>
                <c:formatCode>m/d/yy</c:formatCode>
                <c:ptCount val="93"/>
                <c:pt idx="0">
                  <c:v>45444</c:v>
                </c:pt>
                <c:pt idx="1">
                  <c:v>45445</c:v>
                </c:pt>
                <c:pt idx="2">
                  <c:v>45446</c:v>
                </c:pt>
                <c:pt idx="3">
                  <c:v>45447</c:v>
                </c:pt>
                <c:pt idx="4">
                  <c:v>45448</c:v>
                </c:pt>
                <c:pt idx="5">
                  <c:v>45449</c:v>
                </c:pt>
                <c:pt idx="6">
                  <c:v>45450</c:v>
                </c:pt>
                <c:pt idx="7">
                  <c:v>45451</c:v>
                </c:pt>
                <c:pt idx="8">
                  <c:v>45452</c:v>
                </c:pt>
                <c:pt idx="9">
                  <c:v>45453</c:v>
                </c:pt>
                <c:pt idx="10">
                  <c:v>45454</c:v>
                </c:pt>
                <c:pt idx="11">
                  <c:v>45455</c:v>
                </c:pt>
                <c:pt idx="12">
                  <c:v>45456</c:v>
                </c:pt>
                <c:pt idx="13">
                  <c:v>45457</c:v>
                </c:pt>
                <c:pt idx="14">
                  <c:v>45458</c:v>
                </c:pt>
                <c:pt idx="15">
                  <c:v>45459</c:v>
                </c:pt>
                <c:pt idx="16">
                  <c:v>45460</c:v>
                </c:pt>
                <c:pt idx="17">
                  <c:v>45461</c:v>
                </c:pt>
                <c:pt idx="18">
                  <c:v>45462</c:v>
                </c:pt>
                <c:pt idx="19">
                  <c:v>45463</c:v>
                </c:pt>
                <c:pt idx="20">
                  <c:v>45464</c:v>
                </c:pt>
                <c:pt idx="21">
                  <c:v>45465</c:v>
                </c:pt>
                <c:pt idx="22">
                  <c:v>45466</c:v>
                </c:pt>
                <c:pt idx="23">
                  <c:v>45467</c:v>
                </c:pt>
                <c:pt idx="24">
                  <c:v>45468</c:v>
                </c:pt>
                <c:pt idx="25">
                  <c:v>45469</c:v>
                </c:pt>
                <c:pt idx="26">
                  <c:v>45470</c:v>
                </c:pt>
                <c:pt idx="27">
                  <c:v>45471</c:v>
                </c:pt>
                <c:pt idx="28">
                  <c:v>45472</c:v>
                </c:pt>
                <c:pt idx="29">
                  <c:v>45473</c:v>
                </c:pt>
                <c:pt idx="30">
                  <c:v>45474</c:v>
                </c:pt>
                <c:pt idx="31">
                  <c:v>45475</c:v>
                </c:pt>
                <c:pt idx="32">
                  <c:v>45476</c:v>
                </c:pt>
                <c:pt idx="33">
                  <c:v>45477</c:v>
                </c:pt>
                <c:pt idx="34">
                  <c:v>45478</c:v>
                </c:pt>
                <c:pt idx="35">
                  <c:v>45479</c:v>
                </c:pt>
                <c:pt idx="36">
                  <c:v>45480</c:v>
                </c:pt>
                <c:pt idx="37">
                  <c:v>45481</c:v>
                </c:pt>
                <c:pt idx="38">
                  <c:v>45482</c:v>
                </c:pt>
                <c:pt idx="39">
                  <c:v>45483</c:v>
                </c:pt>
                <c:pt idx="40">
                  <c:v>45484</c:v>
                </c:pt>
                <c:pt idx="41">
                  <c:v>45485</c:v>
                </c:pt>
                <c:pt idx="42">
                  <c:v>45486</c:v>
                </c:pt>
                <c:pt idx="43">
                  <c:v>45487</c:v>
                </c:pt>
                <c:pt idx="44">
                  <c:v>45488</c:v>
                </c:pt>
                <c:pt idx="45">
                  <c:v>45489</c:v>
                </c:pt>
                <c:pt idx="46">
                  <c:v>45490</c:v>
                </c:pt>
                <c:pt idx="47">
                  <c:v>45491</c:v>
                </c:pt>
                <c:pt idx="48">
                  <c:v>45492</c:v>
                </c:pt>
                <c:pt idx="49">
                  <c:v>45493</c:v>
                </c:pt>
                <c:pt idx="50">
                  <c:v>45494</c:v>
                </c:pt>
                <c:pt idx="51">
                  <c:v>45495</c:v>
                </c:pt>
                <c:pt idx="52">
                  <c:v>45496</c:v>
                </c:pt>
                <c:pt idx="53">
                  <c:v>45497</c:v>
                </c:pt>
                <c:pt idx="54">
                  <c:v>45498</c:v>
                </c:pt>
                <c:pt idx="55">
                  <c:v>45499</c:v>
                </c:pt>
                <c:pt idx="56">
                  <c:v>45500</c:v>
                </c:pt>
                <c:pt idx="57">
                  <c:v>45501</c:v>
                </c:pt>
                <c:pt idx="58">
                  <c:v>45502</c:v>
                </c:pt>
                <c:pt idx="59">
                  <c:v>45503</c:v>
                </c:pt>
                <c:pt idx="60">
                  <c:v>45504</c:v>
                </c:pt>
                <c:pt idx="61">
                  <c:v>45505</c:v>
                </c:pt>
                <c:pt idx="62">
                  <c:v>45506</c:v>
                </c:pt>
                <c:pt idx="63">
                  <c:v>45507</c:v>
                </c:pt>
                <c:pt idx="64">
                  <c:v>45508</c:v>
                </c:pt>
                <c:pt idx="65">
                  <c:v>45509</c:v>
                </c:pt>
                <c:pt idx="66">
                  <c:v>45510</c:v>
                </c:pt>
                <c:pt idx="67">
                  <c:v>45511</c:v>
                </c:pt>
                <c:pt idx="68">
                  <c:v>45512</c:v>
                </c:pt>
                <c:pt idx="69">
                  <c:v>45513</c:v>
                </c:pt>
                <c:pt idx="70">
                  <c:v>45514</c:v>
                </c:pt>
                <c:pt idx="71">
                  <c:v>45515</c:v>
                </c:pt>
                <c:pt idx="72">
                  <c:v>45516</c:v>
                </c:pt>
                <c:pt idx="73">
                  <c:v>45517</c:v>
                </c:pt>
                <c:pt idx="74">
                  <c:v>45518</c:v>
                </c:pt>
                <c:pt idx="75">
                  <c:v>45519</c:v>
                </c:pt>
                <c:pt idx="76">
                  <c:v>45520</c:v>
                </c:pt>
                <c:pt idx="77">
                  <c:v>45521</c:v>
                </c:pt>
                <c:pt idx="78">
                  <c:v>45522</c:v>
                </c:pt>
                <c:pt idx="79">
                  <c:v>45523</c:v>
                </c:pt>
                <c:pt idx="80">
                  <c:v>45524</c:v>
                </c:pt>
                <c:pt idx="81">
                  <c:v>45525</c:v>
                </c:pt>
                <c:pt idx="82">
                  <c:v>45526</c:v>
                </c:pt>
                <c:pt idx="83">
                  <c:v>45527</c:v>
                </c:pt>
                <c:pt idx="84">
                  <c:v>45528</c:v>
                </c:pt>
                <c:pt idx="85">
                  <c:v>45529</c:v>
                </c:pt>
                <c:pt idx="86">
                  <c:v>45530</c:v>
                </c:pt>
                <c:pt idx="87">
                  <c:v>45531</c:v>
                </c:pt>
                <c:pt idx="88">
                  <c:v>45532</c:v>
                </c:pt>
                <c:pt idx="89">
                  <c:v>45533</c:v>
                </c:pt>
                <c:pt idx="90">
                  <c:v>45534</c:v>
                </c:pt>
                <c:pt idx="91">
                  <c:v>45535</c:v>
                </c:pt>
                <c:pt idx="92">
                  <c:v>45536</c:v>
                </c:pt>
              </c:numCache>
            </c:numRef>
          </c:cat>
          <c:val>
            <c:numRef>
              <c:f>Sheet1!$B$2:$B$94</c:f>
              <c:numCache>
                <c:formatCode>General</c:formatCode>
                <c:ptCount val="93"/>
                <c:pt idx="0">
                  <c:v>0</c:v>
                </c:pt>
                <c:pt idx="1">
                  <c:v>0</c:v>
                </c:pt>
                <c:pt idx="2">
                  <c:v>1</c:v>
                </c:pt>
                <c:pt idx="3">
                  <c:v>0</c:v>
                </c:pt>
                <c:pt idx="4">
                  <c:v>0</c:v>
                </c:pt>
                <c:pt idx="5">
                  <c:v>0</c:v>
                </c:pt>
                <c:pt idx="6">
                  <c:v>0</c:v>
                </c:pt>
                <c:pt idx="7">
                  <c:v>0</c:v>
                </c:pt>
                <c:pt idx="8">
                  <c:v>0</c:v>
                </c:pt>
                <c:pt idx="9">
                  <c:v>0</c:v>
                </c:pt>
                <c:pt idx="10">
                  <c:v>1</c:v>
                </c:pt>
                <c:pt idx="11">
                  <c:v>0</c:v>
                </c:pt>
                <c:pt idx="12">
                  <c:v>0</c:v>
                </c:pt>
                <c:pt idx="13">
                  <c:v>0</c:v>
                </c:pt>
                <c:pt idx="14">
                  <c:v>0</c:v>
                </c:pt>
                <c:pt idx="15">
                  <c:v>0</c:v>
                </c:pt>
                <c:pt idx="16">
                  <c:v>0</c:v>
                </c:pt>
                <c:pt idx="17">
                  <c:v>0</c:v>
                </c:pt>
                <c:pt idx="18">
                  <c:v>1</c:v>
                </c:pt>
                <c:pt idx="19">
                  <c:v>0</c:v>
                </c:pt>
                <c:pt idx="20">
                  <c:v>0</c:v>
                </c:pt>
                <c:pt idx="21">
                  <c:v>0</c:v>
                </c:pt>
                <c:pt idx="22">
                  <c:v>0</c:v>
                </c:pt>
                <c:pt idx="23">
                  <c:v>0</c:v>
                </c:pt>
                <c:pt idx="24">
                  <c:v>0</c:v>
                </c:pt>
                <c:pt idx="25">
                  <c:v>0</c:v>
                </c:pt>
                <c:pt idx="26">
                  <c:v>1</c:v>
                </c:pt>
                <c:pt idx="27">
                  <c:v>0</c:v>
                </c:pt>
                <c:pt idx="28">
                  <c:v>0</c:v>
                </c:pt>
                <c:pt idx="29">
                  <c:v>0</c:v>
                </c:pt>
                <c:pt idx="30">
                  <c:v>0</c:v>
                </c:pt>
                <c:pt idx="31">
                  <c:v>0</c:v>
                </c:pt>
                <c:pt idx="32">
                  <c:v>0</c:v>
                </c:pt>
                <c:pt idx="33">
                  <c:v>0</c:v>
                </c:pt>
                <c:pt idx="34">
                  <c:v>1</c:v>
                </c:pt>
                <c:pt idx="35">
                  <c:v>0</c:v>
                </c:pt>
                <c:pt idx="36">
                  <c:v>0</c:v>
                </c:pt>
                <c:pt idx="37">
                  <c:v>0</c:v>
                </c:pt>
                <c:pt idx="38">
                  <c:v>0</c:v>
                </c:pt>
                <c:pt idx="39">
                  <c:v>0</c:v>
                </c:pt>
                <c:pt idx="40">
                  <c:v>0</c:v>
                </c:pt>
                <c:pt idx="41">
                  <c:v>0</c:v>
                </c:pt>
                <c:pt idx="42">
                  <c:v>1</c:v>
                </c:pt>
                <c:pt idx="43">
                  <c:v>0</c:v>
                </c:pt>
                <c:pt idx="44">
                  <c:v>0</c:v>
                </c:pt>
                <c:pt idx="45">
                  <c:v>0</c:v>
                </c:pt>
                <c:pt idx="46">
                  <c:v>0</c:v>
                </c:pt>
                <c:pt idx="47">
                  <c:v>0</c:v>
                </c:pt>
                <c:pt idx="48">
                  <c:v>0</c:v>
                </c:pt>
                <c:pt idx="49">
                  <c:v>0</c:v>
                </c:pt>
                <c:pt idx="50">
                  <c:v>1</c:v>
                </c:pt>
                <c:pt idx="51">
                  <c:v>0</c:v>
                </c:pt>
                <c:pt idx="52">
                  <c:v>0</c:v>
                </c:pt>
                <c:pt idx="53">
                  <c:v>0</c:v>
                </c:pt>
                <c:pt idx="54">
                  <c:v>0</c:v>
                </c:pt>
                <c:pt idx="55">
                  <c:v>0</c:v>
                </c:pt>
                <c:pt idx="56">
                  <c:v>0</c:v>
                </c:pt>
                <c:pt idx="57">
                  <c:v>0</c:v>
                </c:pt>
                <c:pt idx="58">
                  <c:v>1</c:v>
                </c:pt>
                <c:pt idx="59">
                  <c:v>0</c:v>
                </c:pt>
                <c:pt idx="60">
                  <c:v>0</c:v>
                </c:pt>
                <c:pt idx="61">
                  <c:v>0</c:v>
                </c:pt>
                <c:pt idx="62">
                  <c:v>0</c:v>
                </c:pt>
                <c:pt idx="63">
                  <c:v>0</c:v>
                </c:pt>
                <c:pt idx="64">
                  <c:v>0</c:v>
                </c:pt>
                <c:pt idx="65">
                  <c:v>0</c:v>
                </c:pt>
                <c:pt idx="66">
                  <c:v>1</c:v>
                </c:pt>
                <c:pt idx="67">
                  <c:v>0</c:v>
                </c:pt>
                <c:pt idx="68">
                  <c:v>0</c:v>
                </c:pt>
                <c:pt idx="69">
                  <c:v>0</c:v>
                </c:pt>
                <c:pt idx="70">
                  <c:v>0</c:v>
                </c:pt>
                <c:pt idx="71">
                  <c:v>0</c:v>
                </c:pt>
                <c:pt idx="72">
                  <c:v>0</c:v>
                </c:pt>
                <c:pt idx="73">
                  <c:v>0</c:v>
                </c:pt>
                <c:pt idx="74">
                  <c:v>1</c:v>
                </c:pt>
                <c:pt idx="75">
                  <c:v>0</c:v>
                </c:pt>
                <c:pt idx="76">
                  <c:v>0</c:v>
                </c:pt>
                <c:pt idx="77">
                  <c:v>0</c:v>
                </c:pt>
                <c:pt idx="78">
                  <c:v>0</c:v>
                </c:pt>
                <c:pt idx="79">
                  <c:v>0</c:v>
                </c:pt>
                <c:pt idx="80">
                  <c:v>0</c:v>
                </c:pt>
                <c:pt idx="81">
                  <c:v>0</c:v>
                </c:pt>
                <c:pt idx="82">
                  <c:v>1</c:v>
                </c:pt>
                <c:pt idx="83">
                  <c:v>0</c:v>
                </c:pt>
                <c:pt idx="84">
                  <c:v>0</c:v>
                </c:pt>
                <c:pt idx="85">
                  <c:v>0</c:v>
                </c:pt>
                <c:pt idx="86">
                  <c:v>0</c:v>
                </c:pt>
                <c:pt idx="87">
                  <c:v>0</c:v>
                </c:pt>
                <c:pt idx="88">
                  <c:v>0</c:v>
                </c:pt>
                <c:pt idx="89">
                  <c:v>0</c:v>
                </c:pt>
                <c:pt idx="90">
                  <c:v>1</c:v>
                </c:pt>
                <c:pt idx="91">
                  <c:v>0</c:v>
                </c:pt>
                <c:pt idx="92">
                  <c:v>0</c:v>
                </c:pt>
              </c:numCache>
            </c:numRef>
          </c:val>
          <c:smooth val="0"/>
          <c:extLst>
            <c:ext xmlns:c16="http://schemas.microsoft.com/office/drawing/2014/chart" uri="{C3380CC4-5D6E-409C-BE32-E72D297353CC}">
              <c16:uniqueId val="{00000000-0162-FE48-988F-FFB2DC8BC0DC}"/>
            </c:ext>
          </c:extLst>
        </c:ser>
        <c:dLbls>
          <c:showLegendKey val="0"/>
          <c:showVal val="0"/>
          <c:showCatName val="0"/>
          <c:showSerName val="0"/>
          <c:showPercent val="0"/>
          <c:showBubbleSize val="0"/>
        </c:dLbls>
        <c:marker val="1"/>
        <c:smooth val="0"/>
        <c:axId val="1871193071"/>
        <c:axId val="32465600"/>
      </c:lineChart>
      <c:dateAx>
        <c:axId val="1871193071"/>
        <c:scaling>
          <c:orientation val="minMax"/>
        </c:scaling>
        <c:delete val="0"/>
        <c:axPos val="b"/>
        <c:numFmt formatCode="m/d/yy"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crossAx val="32465600"/>
        <c:crosses val="autoZero"/>
        <c:auto val="1"/>
        <c:lblOffset val="100"/>
        <c:baseTimeUnit val="days"/>
      </c:dateAx>
      <c:valAx>
        <c:axId val="3246560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crossAx val="1871193071"/>
        <c:crosses val="autoZero"/>
        <c:crossBetween val="between"/>
        <c:majorUnit val="1"/>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22225">
      <a:solidFill>
        <a:schemeClr val="tx1"/>
      </a:solidFill>
    </a:ln>
    <a:effectLst/>
  </c:spPr>
  <c:txPr>
    <a:bodyPr/>
    <a:lstStyle/>
    <a:p>
      <a:pPr>
        <a:defRPr/>
      </a:pPr>
      <a:endParaRPr lang="en-US"/>
    </a:p>
  </c:txPr>
  <c:externalData r:id="rId3">
    <c:autoUpdate val="0"/>
  </c:externalData>
</c:chartSpace>
</file>

<file path=ppt/charts/chart5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1"/>
    <c:plotArea>
      <c:layout/>
      <c:lineChart>
        <c:grouping val="standard"/>
        <c:varyColors val="0"/>
        <c:ser>
          <c:idx val="0"/>
          <c:order val="0"/>
          <c:tx>
            <c:strRef>
              <c:f>Sheet1!$B$1</c:f>
              <c:strCache>
                <c:ptCount val="1"/>
                <c:pt idx="0">
                  <c:v>Queries per day</c:v>
                </c:pt>
              </c:strCache>
            </c:strRef>
          </c:tx>
          <c:spPr>
            <a:ln w="28575" cap="rnd">
              <a:solidFill>
                <a:schemeClr val="dk1">
                  <a:tint val="88500"/>
                </a:schemeClr>
              </a:solidFill>
              <a:round/>
            </a:ln>
            <a:effectLst/>
          </c:spPr>
          <c:marker>
            <c:symbol val="circle"/>
            <c:size val="5"/>
            <c:spPr>
              <a:solidFill>
                <a:schemeClr val="dk1">
                  <a:tint val="88500"/>
                </a:schemeClr>
              </a:solidFill>
              <a:ln w="9525">
                <a:solidFill>
                  <a:schemeClr val="dk1">
                    <a:tint val="88500"/>
                  </a:schemeClr>
                </a:solidFill>
              </a:ln>
              <a:effectLst/>
            </c:spPr>
          </c:marker>
          <c:cat>
            <c:numRef>
              <c:f>Sheet1!$A$2:$A$26</c:f>
              <c:numCache>
                <c:formatCode>m/d/yy</c:formatCode>
                <c:ptCount val="25"/>
                <c:pt idx="0">
                  <c:v>45510</c:v>
                </c:pt>
                <c:pt idx="1">
                  <c:v>45511</c:v>
                </c:pt>
                <c:pt idx="2">
                  <c:v>45512</c:v>
                </c:pt>
                <c:pt idx="3">
                  <c:v>45513</c:v>
                </c:pt>
                <c:pt idx="4">
                  <c:v>45514</c:v>
                </c:pt>
                <c:pt idx="5">
                  <c:v>45515</c:v>
                </c:pt>
                <c:pt idx="6">
                  <c:v>45516</c:v>
                </c:pt>
                <c:pt idx="7">
                  <c:v>45517</c:v>
                </c:pt>
                <c:pt idx="8">
                  <c:v>45518</c:v>
                </c:pt>
                <c:pt idx="9">
                  <c:v>45519</c:v>
                </c:pt>
                <c:pt idx="10">
                  <c:v>45520</c:v>
                </c:pt>
                <c:pt idx="11">
                  <c:v>45521</c:v>
                </c:pt>
                <c:pt idx="12">
                  <c:v>45522</c:v>
                </c:pt>
                <c:pt idx="13">
                  <c:v>45523</c:v>
                </c:pt>
                <c:pt idx="14">
                  <c:v>45524</c:v>
                </c:pt>
                <c:pt idx="15">
                  <c:v>45525</c:v>
                </c:pt>
                <c:pt idx="16">
                  <c:v>45526</c:v>
                </c:pt>
                <c:pt idx="17">
                  <c:v>45527</c:v>
                </c:pt>
                <c:pt idx="18">
                  <c:v>45528</c:v>
                </c:pt>
                <c:pt idx="19">
                  <c:v>45529</c:v>
                </c:pt>
                <c:pt idx="20">
                  <c:v>45530</c:v>
                </c:pt>
                <c:pt idx="21">
                  <c:v>45531</c:v>
                </c:pt>
                <c:pt idx="22">
                  <c:v>45532</c:v>
                </c:pt>
                <c:pt idx="23">
                  <c:v>45533</c:v>
                </c:pt>
                <c:pt idx="24">
                  <c:v>45534</c:v>
                </c:pt>
              </c:numCache>
            </c:numRef>
          </c:cat>
          <c:val>
            <c:numRef>
              <c:f>Sheet1!$B$2:$B$26</c:f>
              <c:numCache>
                <c:formatCode>General</c:formatCode>
                <c:ptCount val="25"/>
                <c:pt idx="0">
                  <c:v>5</c:v>
                </c:pt>
                <c:pt idx="1">
                  <c:v>3</c:v>
                </c:pt>
                <c:pt idx="2">
                  <c:v>13</c:v>
                </c:pt>
                <c:pt idx="3">
                  <c:v>3</c:v>
                </c:pt>
                <c:pt idx="4">
                  <c:v>2</c:v>
                </c:pt>
                <c:pt idx="5">
                  <c:v>2</c:v>
                </c:pt>
                <c:pt idx="6">
                  <c:v>3</c:v>
                </c:pt>
                <c:pt idx="7">
                  <c:v>8</c:v>
                </c:pt>
                <c:pt idx="8">
                  <c:v>1</c:v>
                </c:pt>
                <c:pt idx="9">
                  <c:v>1</c:v>
                </c:pt>
                <c:pt idx="10">
                  <c:v>1</c:v>
                </c:pt>
                <c:pt idx="11">
                  <c:v>1</c:v>
                </c:pt>
                <c:pt idx="12">
                  <c:v>1</c:v>
                </c:pt>
                <c:pt idx="13">
                  <c:v>1</c:v>
                </c:pt>
                <c:pt idx="14">
                  <c:v>1</c:v>
                </c:pt>
                <c:pt idx="15">
                  <c:v>1</c:v>
                </c:pt>
                <c:pt idx="16">
                  <c:v>1</c:v>
                </c:pt>
                <c:pt idx="17">
                  <c:v>1</c:v>
                </c:pt>
                <c:pt idx="18">
                  <c:v>1</c:v>
                </c:pt>
                <c:pt idx="19">
                  <c:v>1</c:v>
                </c:pt>
                <c:pt idx="20">
                  <c:v>1</c:v>
                </c:pt>
                <c:pt idx="21">
                  <c:v>1</c:v>
                </c:pt>
                <c:pt idx="22">
                  <c:v>1</c:v>
                </c:pt>
                <c:pt idx="23">
                  <c:v>1</c:v>
                </c:pt>
                <c:pt idx="24">
                  <c:v>1</c:v>
                </c:pt>
              </c:numCache>
            </c:numRef>
          </c:val>
          <c:smooth val="0"/>
          <c:extLst>
            <c:ext xmlns:c16="http://schemas.microsoft.com/office/drawing/2014/chart" uri="{C3380CC4-5D6E-409C-BE32-E72D297353CC}">
              <c16:uniqueId val="{00000000-0CBB-6741-9956-0A0C3FB8D96A}"/>
            </c:ext>
          </c:extLst>
        </c:ser>
        <c:dLbls>
          <c:showLegendKey val="0"/>
          <c:showVal val="0"/>
          <c:showCatName val="0"/>
          <c:showSerName val="0"/>
          <c:showPercent val="0"/>
          <c:showBubbleSize val="0"/>
        </c:dLbls>
        <c:marker val="1"/>
        <c:smooth val="0"/>
        <c:axId val="1659225295"/>
        <c:axId val="1659227007"/>
      </c:lineChart>
      <c:dateAx>
        <c:axId val="1659225295"/>
        <c:scaling>
          <c:orientation val="minMax"/>
        </c:scaling>
        <c:delete val="1"/>
        <c:axPos val="b"/>
        <c:numFmt formatCode="m/d/yy" sourceLinked="1"/>
        <c:majorTickMark val="none"/>
        <c:minorTickMark val="none"/>
        <c:tickLblPos val="nextTo"/>
        <c:crossAx val="1659227007"/>
        <c:crosses val="autoZero"/>
        <c:auto val="1"/>
        <c:lblOffset val="100"/>
        <c:baseTimeUnit val="days"/>
        <c:majorUnit val="7"/>
        <c:majorTimeUnit val="days"/>
      </c:dateAx>
      <c:valAx>
        <c:axId val="1659227007"/>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1659225295"/>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22225">
      <a:solidFill>
        <a:schemeClr val="accent1">
          <a:shade val="15000"/>
        </a:schemeClr>
      </a:solidFill>
    </a:ln>
    <a:effectLst/>
  </c:spPr>
  <c:txPr>
    <a:bodyPr/>
    <a:lstStyle/>
    <a:p>
      <a:pPr>
        <a:defRPr/>
      </a:pPr>
      <a:endParaRPr lang="en-US"/>
    </a:p>
  </c:txPr>
  <c:externalData r:id="rId3">
    <c:autoUpdate val="0"/>
  </c:externalData>
</c:chartSpace>
</file>

<file path=ppt/charts/chart5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1"/>
    <c:plotArea>
      <c:layout/>
      <c:lineChart>
        <c:grouping val="standard"/>
        <c:varyColors val="0"/>
        <c:ser>
          <c:idx val="0"/>
          <c:order val="0"/>
          <c:tx>
            <c:strRef>
              <c:f>Sheet1!$B$1</c:f>
              <c:strCache>
                <c:ptCount val="1"/>
                <c:pt idx="0">
                  <c:v>Queries per day</c:v>
                </c:pt>
              </c:strCache>
            </c:strRef>
          </c:tx>
          <c:spPr>
            <a:ln w="28575" cap="rnd">
              <a:solidFill>
                <a:schemeClr val="dk1">
                  <a:tint val="88500"/>
                </a:schemeClr>
              </a:solidFill>
              <a:round/>
            </a:ln>
            <a:effectLst/>
          </c:spPr>
          <c:marker>
            <c:symbol val="circle"/>
            <c:size val="5"/>
            <c:spPr>
              <a:solidFill>
                <a:schemeClr val="dk1">
                  <a:tint val="88500"/>
                </a:schemeClr>
              </a:solidFill>
              <a:ln w="9525">
                <a:solidFill>
                  <a:schemeClr val="dk1">
                    <a:tint val="88500"/>
                  </a:schemeClr>
                </a:solidFill>
              </a:ln>
              <a:effectLst/>
            </c:spPr>
          </c:marker>
          <c:cat>
            <c:numRef>
              <c:f>Sheet1!$A$2:$A$94</c:f>
              <c:numCache>
                <c:formatCode>m/d/yy</c:formatCode>
                <c:ptCount val="93"/>
                <c:pt idx="0">
                  <c:v>45444</c:v>
                </c:pt>
                <c:pt idx="1">
                  <c:v>45445</c:v>
                </c:pt>
                <c:pt idx="2">
                  <c:v>45446</c:v>
                </c:pt>
                <c:pt idx="3">
                  <c:v>45447</c:v>
                </c:pt>
                <c:pt idx="4">
                  <c:v>45448</c:v>
                </c:pt>
                <c:pt idx="5">
                  <c:v>45449</c:v>
                </c:pt>
                <c:pt idx="6">
                  <c:v>45450</c:v>
                </c:pt>
                <c:pt idx="7">
                  <c:v>45451</c:v>
                </c:pt>
                <c:pt idx="8">
                  <c:v>45452</c:v>
                </c:pt>
                <c:pt idx="9">
                  <c:v>45453</c:v>
                </c:pt>
                <c:pt idx="10">
                  <c:v>45454</c:v>
                </c:pt>
                <c:pt idx="11">
                  <c:v>45455</c:v>
                </c:pt>
                <c:pt idx="12">
                  <c:v>45456</c:v>
                </c:pt>
                <c:pt idx="13">
                  <c:v>45457</c:v>
                </c:pt>
                <c:pt idx="14">
                  <c:v>45458</c:v>
                </c:pt>
                <c:pt idx="15">
                  <c:v>45459</c:v>
                </c:pt>
                <c:pt idx="16">
                  <c:v>45460</c:v>
                </c:pt>
                <c:pt idx="17">
                  <c:v>45461</c:v>
                </c:pt>
                <c:pt idx="18">
                  <c:v>45462</c:v>
                </c:pt>
                <c:pt idx="19">
                  <c:v>45463</c:v>
                </c:pt>
                <c:pt idx="20">
                  <c:v>45464</c:v>
                </c:pt>
                <c:pt idx="21">
                  <c:v>45465</c:v>
                </c:pt>
                <c:pt idx="22">
                  <c:v>45466</c:v>
                </c:pt>
                <c:pt idx="23">
                  <c:v>45467</c:v>
                </c:pt>
                <c:pt idx="24">
                  <c:v>45468</c:v>
                </c:pt>
                <c:pt idx="25">
                  <c:v>45469</c:v>
                </c:pt>
                <c:pt idx="26">
                  <c:v>45470</c:v>
                </c:pt>
                <c:pt idx="27">
                  <c:v>45471</c:v>
                </c:pt>
                <c:pt idx="28">
                  <c:v>45472</c:v>
                </c:pt>
                <c:pt idx="29">
                  <c:v>45473</c:v>
                </c:pt>
                <c:pt idx="30">
                  <c:v>45474</c:v>
                </c:pt>
                <c:pt idx="31">
                  <c:v>45475</c:v>
                </c:pt>
                <c:pt idx="32">
                  <c:v>45476</c:v>
                </c:pt>
                <c:pt idx="33">
                  <c:v>45477</c:v>
                </c:pt>
                <c:pt idx="34">
                  <c:v>45478</c:v>
                </c:pt>
                <c:pt idx="35">
                  <c:v>45479</c:v>
                </c:pt>
                <c:pt idx="36">
                  <c:v>45480</c:v>
                </c:pt>
                <c:pt idx="37">
                  <c:v>45481</c:v>
                </c:pt>
                <c:pt idx="38">
                  <c:v>45482</c:v>
                </c:pt>
                <c:pt idx="39">
                  <c:v>45483</c:v>
                </c:pt>
                <c:pt idx="40">
                  <c:v>45484</c:v>
                </c:pt>
                <c:pt idx="41">
                  <c:v>45485</c:v>
                </c:pt>
                <c:pt idx="42">
                  <c:v>45486</c:v>
                </c:pt>
                <c:pt idx="43">
                  <c:v>45487</c:v>
                </c:pt>
                <c:pt idx="44">
                  <c:v>45488</c:v>
                </c:pt>
                <c:pt idx="45">
                  <c:v>45489</c:v>
                </c:pt>
                <c:pt idx="46">
                  <c:v>45490</c:v>
                </c:pt>
                <c:pt idx="47">
                  <c:v>45491</c:v>
                </c:pt>
                <c:pt idx="48">
                  <c:v>45492</c:v>
                </c:pt>
                <c:pt idx="49">
                  <c:v>45493</c:v>
                </c:pt>
                <c:pt idx="50">
                  <c:v>45494</c:v>
                </c:pt>
                <c:pt idx="51">
                  <c:v>45495</c:v>
                </c:pt>
                <c:pt idx="52">
                  <c:v>45496</c:v>
                </c:pt>
                <c:pt idx="53">
                  <c:v>45497</c:v>
                </c:pt>
                <c:pt idx="54">
                  <c:v>45498</c:v>
                </c:pt>
                <c:pt idx="55">
                  <c:v>45499</c:v>
                </c:pt>
                <c:pt idx="56">
                  <c:v>45500</c:v>
                </c:pt>
                <c:pt idx="57">
                  <c:v>45501</c:v>
                </c:pt>
                <c:pt idx="58">
                  <c:v>45502</c:v>
                </c:pt>
                <c:pt idx="59">
                  <c:v>45503</c:v>
                </c:pt>
                <c:pt idx="60">
                  <c:v>45504</c:v>
                </c:pt>
                <c:pt idx="61">
                  <c:v>45505</c:v>
                </c:pt>
                <c:pt idx="62">
                  <c:v>45506</c:v>
                </c:pt>
                <c:pt idx="63">
                  <c:v>45507</c:v>
                </c:pt>
                <c:pt idx="64">
                  <c:v>45508</c:v>
                </c:pt>
                <c:pt idx="65">
                  <c:v>45509</c:v>
                </c:pt>
                <c:pt idx="66">
                  <c:v>45510</c:v>
                </c:pt>
                <c:pt idx="67">
                  <c:v>45511</c:v>
                </c:pt>
                <c:pt idx="68">
                  <c:v>45512</c:v>
                </c:pt>
                <c:pt idx="69">
                  <c:v>45513</c:v>
                </c:pt>
                <c:pt idx="70">
                  <c:v>45514</c:v>
                </c:pt>
                <c:pt idx="71">
                  <c:v>45515</c:v>
                </c:pt>
                <c:pt idx="72">
                  <c:v>45516</c:v>
                </c:pt>
                <c:pt idx="73">
                  <c:v>45517</c:v>
                </c:pt>
                <c:pt idx="74">
                  <c:v>45518</c:v>
                </c:pt>
                <c:pt idx="75">
                  <c:v>45519</c:v>
                </c:pt>
                <c:pt idx="76">
                  <c:v>45520</c:v>
                </c:pt>
                <c:pt idx="77">
                  <c:v>45521</c:v>
                </c:pt>
                <c:pt idx="78">
                  <c:v>45522</c:v>
                </c:pt>
                <c:pt idx="79">
                  <c:v>45523</c:v>
                </c:pt>
                <c:pt idx="80">
                  <c:v>45524</c:v>
                </c:pt>
                <c:pt idx="81">
                  <c:v>45525</c:v>
                </c:pt>
                <c:pt idx="82">
                  <c:v>45526</c:v>
                </c:pt>
                <c:pt idx="83">
                  <c:v>45527</c:v>
                </c:pt>
                <c:pt idx="84">
                  <c:v>45528</c:v>
                </c:pt>
                <c:pt idx="85">
                  <c:v>45529</c:v>
                </c:pt>
                <c:pt idx="86">
                  <c:v>45530</c:v>
                </c:pt>
                <c:pt idx="87">
                  <c:v>45531</c:v>
                </c:pt>
                <c:pt idx="88">
                  <c:v>45532</c:v>
                </c:pt>
                <c:pt idx="89">
                  <c:v>45533</c:v>
                </c:pt>
                <c:pt idx="90">
                  <c:v>45534</c:v>
                </c:pt>
                <c:pt idx="91">
                  <c:v>45535</c:v>
                </c:pt>
                <c:pt idx="92">
                  <c:v>45536</c:v>
                </c:pt>
              </c:numCache>
            </c:numRef>
          </c:cat>
          <c:val>
            <c:numRef>
              <c:f>Sheet1!$B$2:$B$94</c:f>
              <c:numCache>
                <c:formatCode>General</c:formatCode>
                <c:ptCount val="93"/>
                <c:pt idx="0">
                  <c:v>6</c:v>
                </c:pt>
                <c:pt idx="1">
                  <c:v>6</c:v>
                </c:pt>
                <c:pt idx="2">
                  <c:v>6</c:v>
                </c:pt>
                <c:pt idx="3">
                  <c:v>6</c:v>
                </c:pt>
                <c:pt idx="4">
                  <c:v>6</c:v>
                </c:pt>
                <c:pt idx="5">
                  <c:v>6</c:v>
                </c:pt>
                <c:pt idx="6">
                  <c:v>6</c:v>
                </c:pt>
                <c:pt idx="7">
                  <c:v>6</c:v>
                </c:pt>
                <c:pt idx="8">
                  <c:v>6</c:v>
                </c:pt>
                <c:pt idx="9">
                  <c:v>6</c:v>
                </c:pt>
                <c:pt idx="10">
                  <c:v>6</c:v>
                </c:pt>
                <c:pt idx="11">
                  <c:v>6</c:v>
                </c:pt>
                <c:pt idx="12">
                  <c:v>8</c:v>
                </c:pt>
                <c:pt idx="13">
                  <c:v>6</c:v>
                </c:pt>
                <c:pt idx="14">
                  <c:v>6</c:v>
                </c:pt>
                <c:pt idx="15">
                  <c:v>6</c:v>
                </c:pt>
                <c:pt idx="16">
                  <c:v>6</c:v>
                </c:pt>
                <c:pt idx="17">
                  <c:v>6</c:v>
                </c:pt>
                <c:pt idx="18">
                  <c:v>6</c:v>
                </c:pt>
                <c:pt idx="19">
                  <c:v>6</c:v>
                </c:pt>
                <c:pt idx="20">
                  <c:v>6</c:v>
                </c:pt>
                <c:pt idx="21">
                  <c:v>7</c:v>
                </c:pt>
                <c:pt idx="22">
                  <c:v>6</c:v>
                </c:pt>
                <c:pt idx="23">
                  <c:v>6</c:v>
                </c:pt>
                <c:pt idx="24">
                  <c:v>10</c:v>
                </c:pt>
                <c:pt idx="25">
                  <c:v>61</c:v>
                </c:pt>
                <c:pt idx="26">
                  <c:v>63</c:v>
                </c:pt>
                <c:pt idx="27">
                  <c:v>28</c:v>
                </c:pt>
                <c:pt idx="28">
                  <c:v>50</c:v>
                </c:pt>
                <c:pt idx="29">
                  <c:v>43</c:v>
                </c:pt>
                <c:pt idx="30">
                  <c:v>32</c:v>
                </c:pt>
                <c:pt idx="31">
                  <c:v>30</c:v>
                </c:pt>
                <c:pt idx="32">
                  <c:v>64</c:v>
                </c:pt>
                <c:pt idx="33">
                  <c:v>40</c:v>
                </c:pt>
                <c:pt idx="34">
                  <c:v>34</c:v>
                </c:pt>
                <c:pt idx="35">
                  <c:v>22</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12</c:v>
                </c:pt>
                <c:pt idx="73">
                  <c:v>0</c:v>
                </c:pt>
                <c:pt idx="74">
                  <c:v>0</c:v>
                </c:pt>
                <c:pt idx="75">
                  <c:v>45</c:v>
                </c:pt>
                <c:pt idx="76">
                  <c:v>32</c:v>
                </c:pt>
                <c:pt idx="77">
                  <c:v>65</c:v>
                </c:pt>
                <c:pt idx="78">
                  <c:v>72</c:v>
                </c:pt>
                <c:pt idx="79">
                  <c:v>19</c:v>
                </c:pt>
                <c:pt idx="80">
                  <c:v>38</c:v>
                </c:pt>
                <c:pt idx="81">
                  <c:v>6</c:v>
                </c:pt>
                <c:pt idx="82">
                  <c:v>0</c:v>
                </c:pt>
                <c:pt idx="83">
                  <c:v>0</c:v>
                </c:pt>
                <c:pt idx="84">
                  <c:v>28</c:v>
                </c:pt>
                <c:pt idx="85">
                  <c:v>31</c:v>
                </c:pt>
                <c:pt idx="86">
                  <c:v>15</c:v>
                </c:pt>
                <c:pt idx="87">
                  <c:v>2</c:v>
                </c:pt>
                <c:pt idx="88">
                  <c:v>0</c:v>
                </c:pt>
                <c:pt idx="89">
                  <c:v>0</c:v>
                </c:pt>
                <c:pt idx="90">
                  <c:v>0</c:v>
                </c:pt>
                <c:pt idx="91">
                  <c:v>20</c:v>
                </c:pt>
                <c:pt idx="92">
                  <c:v>45</c:v>
                </c:pt>
              </c:numCache>
            </c:numRef>
          </c:val>
          <c:smooth val="0"/>
          <c:extLst>
            <c:ext xmlns:c16="http://schemas.microsoft.com/office/drawing/2014/chart" uri="{C3380CC4-5D6E-409C-BE32-E72D297353CC}">
              <c16:uniqueId val="{00000000-2404-E045-91F5-FD51423EE1CA}"/>
            </c:ext>
          </c:extLst>
        </c:ser>
        <c:dLbls>
          <c:showLegendKey val="0"/>
          <c:showVal val="0"/>
          <c:showCatName val="0"/>
          <c:showSerName val="0"/>
          <c:showPercent val="0"/>
          <c:showBubbleSize val="0"/>
        </c:dLbls>
        <c:marker val="1"/>
        <c:smooth val="0"/>
        <c:axId val="94014272"/>
        <c:axId val="1571062863"/>
      </c:lineChart>
      <c:dateAx>
        <c:axId val="94014272"/>
        <c:scaling>
          <c:orientation val="minMax"/>
        </c:scaling>
        <c:delete val="1"/>
        <c:axPos val="b"/>
        <c:numFmt formatCode="m/d/yy" sourceLinked="1"/>
        <c:majorTickMark val="none"/>
        <c:minorTickMark val="none"/>
        <c:tickLblPos val="nextTo"/>
        <c:crossAx val="1571062863"/>
        <c:crosses val="autoZero"/>
        <c:auto val="1"/>
        <c:lblOffset val="100"/>
        <c:baseTimeUnit val="days"/>
      </c:dateAx>
      <c:valAx>
        <c:axId val="1571062863"/>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9401427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22225">
      <a:solidFill>
        <a:schemeClr val="accent1">
          <a:shade val="15000"/>
        </a:schemeClr>
      </a:solidFill>
    </a:ln>
    <a:effectLst/>
  </c:spPr>
  <c:txPr>
    <a:bodyPr/>
    <a:lstStyle/>
    <a:p>
      <a:pPr>
        <a:defRPr/>
      </a:pPr>
      <a:endParaRPr lang="en-US"/>
    </a:p>
  </c:txPr>
  <c:externalData r:id="rId3">
    <c:autoUpdate val="0"/>
  </c:externalData>
</c:chartSpace>
</file>

<file path=ppt/charts/chart5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title>
      <c:tx>
        <c:rich>
          <a:bodyPr rot="0" spcFirstLastPara="1" vertOverflow="ellipsis" vert="horz" wrap="square" anchor="ctr" anchorCtr="1"/>
          <a:lstStyle/>
          <a:p>
            <a:pPr>
              <a:defRPr sz="1200" b="0" i="0" u="none" strike="noStrike" kern="1200" spc="0" baseline="0">
                <a:solidFill>
                  <a:schemeClr val="dk1"/>
                </a:solidFill>
                <a:latin typeface="+mn-lt"/>
                <a:ea typeface="+mn-ea"/>
                <a:cs typeface="+mn-cs"/>
              </a:defRPr>
            </a:pPr>
            <a:r>
              <a:rPr lang="en-US" sz="1200" dirty="0">
                <a:latin typeface="Open Sans" panose="020B0606030504020204" pitchFamily="34" charset="0"/>
                <a:ea typeface="Open Sans" panose="020B0606030504020204" pitchFamily="34" charset="0"/>
                <a:cs typeface="Open Sans" panose="020B0606030504020204" pitchFamily="34" charset="0"/>
              </a:rPr>
              <a:t>Queries</a:t>
            </a:r>
            <a:r>
              <a:rPr lang="en-US" sz="1200" baseline="0" dirty="0"/>
              <a:t> </a:t>
            </a:r>
            <a:r>
              <a:rPr lang="en-US" sz="1200" baseline="0" dirty="0">
                <a:latin typeface="Open Sans" panose="020B0606030504020204" pitchFamily="34" charset="0"/>
                <a:ea typeface="Open Sans" panose="020B0606030504020204" pitchFamily="34" charset="0"/>
                <a:cs typeface="Open Sans" panose="020B0606030504020204" pitchFamily="34" charset="0"/>
              </a:rPr>
              <a:t>per day</a:t>
            </a:r>
            <a:endParaRPr lang="en-US" sz="1200" dirty="0">
              <a:latin typeface="Open Sans" panose="020B0606030504020204" pitchFamily="34" charset="0"/>
              <a:ea typeface="Open Sans" panose="020B0606030504020204" pitchFamily="34" charset="0"/>
              <a:cs typeface="Open Sans" panose="020B0606030504020204" pitchFamily="34" charset="0"/>
            </a:endParaRPr>
          </a:p>
        </c:rich>
      </c:tx>
      <c:overlay val="0"/>
      <c:spPr>
        <a:noFill/>
        <a:ln>
          <a:noFill/>
        </a:ln>
        <a:effectLst/>
      </c:spPr>
      <c:txPr>
        <a:bodyPr rot="0" spcFirstLastPara="1" vertOverflow="ellipsis" vert="horz" wrap="square" anchor="ctr" anchorCtr="1"/>
        <a:lstStyle/>
        <a:p>
          <a:pPr>
            <a:defRPr sz="1200" b="0" i="0" u="none" strike="noStrike" kern="1200" spc="0" baseline="0">
              <a:solidFill>
                <a:schemeClr val="dk1"/>
              </a:solidFill>
              <a:latin typeface="+mn-lt"/>
              <a:ea typeface="+mn-ea"/>
              <a:cs typeface="+mn-cs"/>
            </a:defRPr>
          </a:pPr>
          <a:endParaRPr lang="en-US"/>
        </a:p>
      </c:txPr>
    </c:title>
    <c:autoTitleDeleted val="0"/>
    <c:plotArea>
      <c:layout/>
      <c:lineChart>
        <c:grouping val="standard"/>
        <c:varyColors val="0"/>
        <c:ser>
          <c:idx val="0"/>
          <c:order val="0"/>
          <c:tx>
            <c:strRef>
              <c:f>Sheet1!$B$1</c:f>
              <c:strCache>
                <c:ptCount val="1"/>
                <c:pt idx="0">
                  <c:v>query_count</c:v>
                </c:pt>
              </c:strCache>
            </c:strRef>
          </c:tx>
          <c:spPr>
            <a:ln w="28575" cap="rnd">
              <a:solidFill>
                <a:schemeClr val="dk1">
                  <a:tint val="88500"/>
                </a:schemeClr>
              </a:solidFill>
              <a:round/>
            </a:ln>
            <a:effectLst/>
          </c:spPr>
          <c:marker>
            <c:symbol val="circle"/>
            <c:size val="5"/>
            <c:spPr>
              <a:solidFill>
                <a:schemeClr val="dk1">
                  <a:tint val="88500"/>
                </a:schemeClr>
              </a:solidFill>
              <a:ln w="9525">
                <a:solidFill>
                  <a:schemeClr val="dk1">
                    <a:tint val="88500"/>
                  </a:schemeClr>
                </a:solidFill>
              </a:ln>
              <a:effectLst/>
            </c:spPr>
          </c:marker>
          <c:cat>
            <c:numRef>
              <c:f>Sheet1!$A$2:$A$94</c:f>
              <c:numCache>
                <c:formatCode>m/d/yy</c:formatCode>
                <c:ptCount val="93"/>
                <c:pt idx="0">
                  <c:v>45444</c:v>
                </c:pt>
                <c:pt idx="1">
                  <c:v>45445</c:v>
                </c:pt>
                <c:pt idx="2">
                  <c:v>45446</c:v>
                </c:pt>
                <c:pt idx="3">
                  <c:v>45447</c:v>
                </c:pt>
                <c:pt idx="4">
                  <c:v>45448</c:v>
                </c:pt>
                <c:pt idx="5">
                  <c:v>45449</c:v>
                </c:pt>
                <c:pt idx="6">
                  <c:v>45450</c:v>
                </c:pt>
                <c:pt idx="7">
                  <c:v>45451</c:v>
                </c:pt>
                <c:pt idx="8">
                  <c:v>45452</c:v>
                </c:pt>
                <c:pt idx="9">
                  <c:v>45453</c:v>
                </c:pt>
                <c:pt idx="10">
                  <c:v>45454</c:v>
                </c:pt>
                <c:pt idx="11">
                  <c:v>45455</c:v>
                </c:pt>
                <c:pt idx="12">
                  <c:v>45456</c:v>
                </c:pt>
                <c:pt idx="13">
                  <c:v>45457</c:v>
                </c:pt>
                <c:pt idx="14">
                  <c:v>45458</c:v>
                </c:pt>
                <c:pt idx="15">
                  <c:v>45459</c:v>
                </c:pt>
                <c:pt idx="16">
                  <c:v>45460</c:v>
                </c:pt>
                <c:pt idx="17">
                  <c:v>45461</c:v>
                </c:pt>
                <c:pt idx="18">
                  <c:v>45462</c:v>
                </c:pt>
                <c:pt idx="19">
                  <c:v>45463</c:v>
                </c:pt>
                <c:pt idx="20">
                  <c:v>45464</c:v>
                </c:pt>
                <c:pt idx="21">
                  <c:v>45465</c:v>
                </c:pt>
                <c:pt idx="22">
                  <c:v>45466</c:v>
                </c:pt>
                <c:pt idx="23">
                  <c:v>45467</c:v>
                </c:pt>
                <c:pt idx="24">
                  <c:v>45468</c:v>
                </c:pt>
                <c:pt idx="25">
                  <c:v>45469</c:v>
                </c:pt>
                <c:pt idx="26">
                  <c:v>45470</c:v>
                </c:pt>
                <c:pt idx="27">
                  <c:v>45471</c:v>
                </c:pt>
                <c:pt idx="28">
                  <c:v>45472</c:v>
                </c:pt>
                <c:pt idx="29">
                  <c:v>45473</c:v>
                </c:pt>
                <c:pt idx="30">
                  <c:v>45474</c:v>
                </c:pt>
                <c:pt idx="31">
                  <c:v>45475</c:v>
                </c:pt>
                <c:pt idx="32">
                  <c:v>45476</c:v>
                </c:pt>
                <c:pt idx="33">
                  <c:v>45477</c:v>
                </c:pt>
                <c:pt idx="34">
                  <c:v>45478</c:v>
                </c:pt>
                <c:pt idx="35">
                  <c:v>45479</c:v>
                </c:pt>
                <c:pt idx="36">
                  <c:v>45480</c:v>
                </c:pt>
                <c:pt idx="37">
                  <c:v>45481</c:v>
                </c:pt>
                <c:pt idx="38">
                  <c:v>45482</c:v>
                </c:pt>
                <c:pt idx="39">
                  <c:v>45483</c:v>
                </c:pt>
                <c:pt idx="40">
                  <c:v>45484</c:v>
                </c:pt>
                <c:pt idx="41">
                  <c:v>45485</c:v>
                </c:pt>
                <c:pt idx="42">
                  <c:v>45486</c:v>
                </c:pt>
                <c:pt idx="43">
                  <c:v>45487</c:v>
                </c:pt>
                <c:pt idx="44">
                  <c:v>45488</c:v>
                </c:pt>
                <c:pt idx="45">
                  <c:v>45489</c:v>
                </c:pt>
                <c:pt idx="46">
                  <c:v>45490</c:v>
                </c:pt>
                <c:pt idx="47">
                  <c:v>45491</c:v>
                </c:pt>
                <c:pt idx="48">
                  <c:v>45492</c:v>
                </c:pt>
                <c:pt idx="49">
                  <c:v>45493</c:v>
                </c:pt>
                <c:pt idx="50">
                  <c:v>45494</c:v>
                </c:pt>
                <c:pt idx="51">
                  <c:v>45495</c:v>
                </c:pt>
                <c:pt idx="52">
                  <c:v>45496</c:v>
                </c:pt>
                <c:pt idx="53">
                  <c:v>45497</c:v>
                </c:pt>
                <c:pt idx="54">
                  <c:v>45498</c:v>
                </c:pt>
                <c:pt idx="55">
                  <c:v>45499</c:v>
                </c:pt>
                <c:pt idx="56">
                  <c:v>45500</c:v>
                </c:pt>
                <c:pt idx="57">
                  <c:v>45501</c:v>
                </c:pt>
                <c:pt idx="58">
                  <c:v>45502</c:v>
                </c:pt>
                <c:pt idx="59">
                  <c:v>45503</c:v>
                </c:pt>
                <c:pt idx="60">
                  <c:v>45504</c:v>
                </c:pt>
                <c:pt idx="61">
                  <c:v>45505</c:v>
                </c:pt>
                <c:pt idx="62">
                  <c:v>45506</c:v>
                </c:pt>
                <c:pt idx="63">
                  <c:v>45507</c:v>
                </c:pt>
                <c:pt idx="64">
                  <c:v>45508</c:v>
                </c:pt>
                <c:pt idx="65">
                  <c:v>45509</c:v>
                </c:pt>
                <c:pt idx="66">
                  <c:v>45510</c:v>
                </c:pt>
                <c:pt idx="67">
                  <c:v>45511</c:v>
                </c:pt>
                <c:pt idx="68">
                  <c:v>45512</c:v>
                </c:pt>
                <c:pt idx="69">
                  <c:v>45513</c:v>
                </c:pt>
                <c:pt idx="70">
                  <c:v>45514</c:v>
                </c:pt>
                <c:pt idx="71">
                  <c:v>45515</c:v>
                </c:pt>
                <c:pt idx="72">
                  <c:v>45516</c:v>
                </c:pt>
                <c:pt idx="73">
                  <c:v>45517</c:v>
                </c:pt>
                <c:pt idx="74">
                  <c:v>45518</c:v>
                </c:pt>
                <c:pt idx="75">
                  <c:v>45519</c:v>
                </c:pt>
                <c:pt idx="76">
                  <c:v>45520</c:v>
                </c:pt>
                <c:pt idx="77">
                  <c:v>45521</c:v>
                </c:pt>
                <c:pt idx="78">
                  <c:v>45522</c:v>
                </c:pt>
                <c:pt idx="79">
                  <c:v>45523</c:v>
                </c:pt>
                <c:pt idx="80">
                  <c:v>45524</c:v>
                </c:pt>
                <c:pt idx="81">
                  <c:v>45525</c:v>
                </c:pt>
                <c:pt idx="82">
                  <c:v>45526</c:v>
                </c:pt>
                <c:pt idx="83">
                  <c:v>45527</c:v>
                </c:pt>
                <c:pt idx="84">
                  <c:v>45528</c:v>
                </c:pt>
                <c:pt idx="85">
                  <c:v>45529</c:v>
                </c:pt>
                <c:pt idx="86">
                  <c:v>45530</c:v>
                </c:pt>
                <c:pt idx="87">
                  <c:v>45531</c:v>
                </c:pt>
                <c:pt idx="88">
                  <c:v>45532</c:v>
                </c:pt>
                <c:pt idx="89">
                  <c:v>45533</c:v>
                </c:pt>
                <c:pt idx="90">
                  <c:v>45534</c:v>
                </c:pt>
                <c:pt idx="91">
                  <c:v>45535</c:v>
                </c:pt>
                <c:pt idx="92">
                  <c:v>45536</c:v>
                </c:pt>
              </c:numCache>
            </c:numRef>
          </c:cat>
          <c:val>
            <c:numRef>
              <c:f>Sheet1!$B$2:$B$94</c:f>
              <c:numCache>
                <c:formatCode>General</c:formatCode>
                <c:ptCount val="93"/>
                <c:pt idx="0">
                  <c:v>9</c:v>
                </c:pt>
                <c:pt idx="1">
                  <c:v>6</c:v>
                </c:pt>
                <c:pt idx="2">
                  <c:v>7</c:v>
                </c:pt>
                <c:pt idx="3">
                  <c:v>9</c:v>
                </c:pt>
                <c:pt idx="4">
                  <c:v>4</c:v>
                </c:pt>
                <c:pt idx="5">
                  <c:v>7</c:v>
                </c:pt>
                <c:pt idx="6">
                  <c:v>9</c:v>
                </c:pt>
                <c:pt idx="7">
                  <c:v>8</c:v>
                </c:pt>
                <c:pt idx="8">
                  <c:v>7</c:v>
                </c:pt>
                <c:pt idx="9">
                  <c:v>4</c:v>
                </c:pt>
                <c:pt idx="10">
                  <c:v>5</c:v>
                </c:pt>
                <c:pt idx="11">
                  <c:v>4</c:v>
                </c:pt>
                <c:pt idx="12">
                  <c:v>7</c:v>
                </c:pt>
                <c:pt idx="13">
                  <c:v>7</c:v>
                </c:pt>
                <c:pt idx="14">
                  <c:v>5</c:v>
                </c:pt>
                <c:pt idx="15">
                  <c:v>5</c:v>
                </c:pt>
                <c:pt idx="16">
                  <c:v>5</c:v>
                </c:pt>
                <c:pt idx="17">
                  <c:v>6</c:v>
                </c:pt>
                <c:pt idx="18">
                  <c:v>9</c:v>
                </c:pt>
                <c:pt idx="19">
                  <c:v>8</c:v>
                </c:pt>
                <c:pt idx="20">
                  <c:v>7</c:v>
                </c:pt>
                <c:pt idx="21">
                  <c:v>4</c:v>
                </c:pt>
                <c:pt idx="22">
                  <c:v>5</c:v>
                </c:pt>
                <c:pt idx="23">
                  <c:v>8</c:v>
                </c:pt>
                <c:pt idx="24">
                  <c:v>9</c:v>
                </c:pt>
                <c:pt idx="25">
                  <c:v>9</c:v>
                </c:pt>
                <c:pt idx="26">
                  <c:v>6</c:v>
                </c:pt>
                <c:pt idx="27">
                  <c:v>6</c:v>
                </c:pt>
                <c:pt idx="28">
                  <c:v>7</c:v>
                </c:pt>
                <c:pt idx="29">
                  <c:v>5</c:v>
                </c:pt>
                <c:pt idx="30">
                  <c:v>8</c:v>
                </c:pt>
                <c:pt idx="31">
                  <c:v>7</c:v>
                </c:pt>
                <c:pt idx="32">
                  <c:v>10</c:v>
                </c:pt>
                <c:pt idx="33">
                  <c:v>5</c:v>
                </c:pt>
                <c:pt idx="34">
                  <c:v>10</c:v>
                </c:pt>
                <c:pt idx="35">
                  <c:v>7</c:v>
                </c:pt>
                <c:pt idx="36">
                  <c:v>7</c:v>
                </c:pt>
                <c:pt idx="37">
                  <c:v>11</c:v>
                </c:pt>
                <c:pt idx="38">
                  <c:v>7</c:v>
                </c:pt>
                <c:pt idx="39">
                  <c:v>9</c:v>
                </c:pt>
                <c:pt idx="40">
                  <c:v>6</c:v>
                </c:pt>
                <c:pt idx="41">
                  <c:v>21</c:v>
                </c:pt>
                <c:pt idx="42">
                  <c:v>11</c:v>
                </c:pt>
                <c:pt idx="43">
                  <c:v>16</c:v>
                </c:pt>
                <c:pt idx="44">
                  <c:v>17</c:v>
                </c:pt>
                <c:pt idx="45">
                  <c:v>20</c:v>
                </c:pt>
                <c:pt idx="46">
                  <c:v>17</c:v>
                </c:pt>
                <c:pt idx="47">
                  <c:v>12</c:v>
                </c:pt>
                <c:pt idx="48">
                  <c:v>17</c:v>
                </c:pt>
                <c:pt idx="49">
                  <c:v>20</c:v>
                </c:pt>
                <c:pt idx="50">
                  <c:v>23</c:v>
                </c:pt>
                <c:pt idx="51">
                  <c:v>23</c:v>
                </c:pt>
                <c:pt idx="52">
                  <c:v>21</c:v>
                </c:pt>
                <c:pt idx="53">
                  <c:v>15</c:v>
                </c:pt>
                <c:pt idx="54">
                  <c:v>19</c:v>
                </c:pt>
                <c:pt idx="55">
                  <c:v>22</c:v>
                </c:pt>
                <c:pt idx="56">
                  <c:v>21</c:v>
                </c:pt>
                <c:pt idx="57">
                  <c:v>29</c:v>
                </c:pt>
                <c:pt idx="58">
                  <c:v>28</c:v>
                </c:pt>
                <c:pt idx="59">
                  <c:v>26</c:v>
                </c:pt>
                <c:pt idx="60">
                  <c:v>19</c:v>
                </c:pt>
                <c:pt idx="61">
                  <c:v>29</c:v>
                </c:pt>
                <c:pt idx="62">
                  <c:v>33</c:v>
                </c:pt>
                <c:pt idx="63">
                  <c:v>37</c:v>
                </c:pt>
                <c:pt idx="64">
                  <c:v>38</c:v>
                </c:pt>
                <c:pt idx="65">
                  <c:v>40</c:v>
                </c:pt>
                <c:pt idx="66">
                  <c:v>20</c:v>
                </c:pt>
                <c:pt idx="67">
                  <c:v>22</c:v>
                </c:pt>
                <c:pt idx="68">
                  <c:v>40</c:v>
                </c:pt>
                <c:pt idx="69">
                  <c:v>29</c:v>
                </c:pt>
                <c:pt idx="70">
                  <c:v>30</c:v>
                </c:pt>
                <c:pt idx="71">
                  <c:v>48</c:v>
                </c:pt>
                <c:pt idx="72">
                  <c:v>27</c:v>
                </c:pt>
                <c:pt idx="73">
                  <c:v>39</c:v>
                </c:pt>
                <c:pt idx="74">
                  <c:v>29</c:v>
                </c:pt>
                <c:pt idx="75">
                  <c:v>41</c:v>
                </c:pt>
                <c:pt idx="76">
                  <c:v>42</c:v>
                </c:pt>
                <c:pt idx="77">
                  <c:v>26</c:v>
                </c:pt>
                <c:pt idx="78">
                  <c:v>27</c:v>
                </c:pt>
                <c:pt idx="79">
                  <c:v>25</c:v>
                </c:pt>
                <c:pt idx="80">
                  <c:v>26</c:v>
                </c:pt>
                <c:pt idx="81">
                  <c:v>37</c:v>
                </c:pt>
                <c:pt idx="82">
                  <c:v>35</c:v>
                </c:pt>
                <c:pt idx="83">
                  <c:v>21</c:v>
                </c:pt>
                <c:pt idx="84">
                  <c:v>29</c:v>
                </c:pt>
                <c:pt idx="85">
                  <c:v>33</c:v>
                </c:pt>
                <c:pt idx="86">
                  <c:v>45</c:v>
                </c:pt>
                <c:pt idx="87">
                  <c:v>36</c:v>
                </c:pt>
                <c:pt idx="88">
                  <c:v>23</c:v>
                </c:pt>
                <c:pt idx="89">
                  <c:v>26</c:v>
                </c:pt>
                <c:pt idx="90">
                  <c:v>18</c:v>
                </c:pt>
                <c:pt idx="91">
                  <c:v>44</c:v>
                </c:pt>
                <c:pt idx="92">
                  <c:v>40</c:v>
                </c:pt>
              </c:numCache>
            </c:numRef>
          </c:val>
          <c:smooth val="0"/>
          <c:extLst>
            <c:ext xmlns:c16="http://schemas.microsoft.com/office/drawing/2014/chart" uri="{C3380CC4-5D6E-409C-BE32-E72D297353CC}">
              <c16:uniqueId val="{00000000-2A93-B341-84CF-A68D3BD8D2C7}"/>
            </c:ext>
          </c:extLst>
        </c:ser>
        <c:dLbls>
          <c:showLegendKey val="0"/>
          <c:showVal val="0"/>
          <c:showCatName val="0"/>
          <c:showSerName val="0"/>
          <c:showPercent val="0"/>
          <c:showBubbleSize val="0"/>
        </c:dLbls>
        <c:marker val="1"/>
        <c:smooth val="0"/>
        <c:axId val="1438291119"/>
        <c:axId val="1591057823"/>
      </c:lineChart>
      <c:dateAx>
        <c:axId val="1438291119"/>
        <c:scaling>
          <c:orientation val="minMax"/>
        </c:scaling>
        <c:delete val="0"/>
        <c:axPos val="b"/>
        <c:numFmt formatCode="m/d/yy"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dk1"/>
                </a:solidFill>
                <a:latin typeface="Open Sans" panose="020B0606030504020204" pitchFamily="34" charset="0"/>
                <a:ea typeface="Open Sans" panose="020B0606030504020204" pitchFamily="34" charset="0"/>
                <a:cs typeface="Open Sans" panose="020B0606030504020204" pitchFamily="34" charset="0"/>
              </a:defRPr>
            </a:pPr>
            <a:endParaRPr lang="en-US"/>
          </a:p>
        </c:txPr>
        <c:crossAx val="1591057823"/>
        <c:crosses val="autoZero"/>
        <c:auto val="1"/>
        <c:lblOffset val="100"/>
        <c:baseTimeUnit val="days"/>
      </c:dateAx>
      <c:valAx>
        <c:axId val="1591057823"/>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dk1"/>
                </a:solidFill>
                <a:latin typeface="+mn-lt"/>
                <a:ea typeface="+mn-ea"/>
                <a:cs typeface="+mn-cs"/>
              </a:defRPr>
            </a:pPr>
            <a:endParaRPr lang="en-US"/>
          </a:p>
        </c:txPr>
        <c:crossAx val="1438291119"/>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w="25400" cap="flat" cmpd="sng" algn="ctr">
      <a:solidFill>
        <a:schemeClr val="dk1"/>
      </a:solidFill>
      <a:prstDash val="solid"/>
    </a:ln>
    <a:effectLst/>
  </c:spPr>
  <c:txPr>
    <a:bodyPr/>
    <a:lstStyle/>
    <a:p>
      <a:pPr>
        <a:defRPr>
          <a:solidFill>
            <a:schemeClr val="dk1"/>
          </a:solidFill>
          <a:latin typeface="+mn-lt"/>
          <a:ea typeface="+mn-ea"/>
          <a:cs typeface="+mn-cs"/>
        </a:defRPr>
      </a:pPr>
      <a:endParaRPr lang="en-US"/>
    </a:p>
  </c:txPr>
  <c:externalData r:id="rId3">
    <c:autoUpdate val="0"/>
  </c:externalData>
</c:chartSpace>
</file>

<file path=ppt/charts/chart5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1"/>
    <c:plotArea>
      <c:layout/>
      <c:lineChart>
        <c:grouping val="standard"/>
        <c:varyColors val="0"/>
        <c:ser>
          <c:idx val="0"/>
          <c:order val="0"/>
          <c:tx>
            <c:strRef>
              <c:f>Sheet1!$B$1</c:f>
              <c:strCache>
                <c:ptCount val="1"/>
                <c:pt idx="0">
                  <c:v>Queries per day</c:v>
                </c:pt>
              </c:strCache>
            </c:strRef>
          </c:tx>
          <c:spPr>
            <a:ln w="28575" cap="rnd">
              <a:solidFill>
                <a:schemeClr val="dk1">
                  <a:tint val="88500"/>
                </a:schemeClr>
              </a:solidFill>
              <a:round/>
            </a:ln>
            <a:effectLst/>
          </c:spPr>
          <c:marker>
            <c:symbol val="circle"/>
            <c:size val="5"/>
            <c:spPr>
              <a:solidFill>
                <a:schemeClr val="dk1">
                  <a:tint val="88500"/>
                </a:schemeClr>
              </a:solidFill>
              <a:ln w="9525">
                <a:solidFill>
                  <a:schemeClr val="dk1">
                    <a:tint val="88500"/>
                  </a:schemeClr>
                </a:solidFill>
              </a:ln>
              <a:effectLst/>
            </c:spPr>
          </c:marker>
          <c:cat>
            <c:numRef>
              <c:f>Sheet1!$A$2:$A$95</c:f>
              <c:numCache>
                <c:formatCode>m/d/yy</c:formatCode>
                <c:ptCount val="94"/>
                <c:pt idx="0">
                  <c:v>45444</c:v>
                </c:pt>
                <c:pt idx="1">
                  <c:v>45445</c:v>
                </c:pt>
                <c:pt idx="2">
                  <c:v>45446</c:v>
                </c:pt>
                <c:pt idx="3">
                  <c:v>45447</c:v>
                </c:pt>
                <c:pt idx="4">
                  <c:v>45448</c:v>
                </c:pt>
                <c:pt idx="5">
                  <c:v>45449</c:v>
                </c:pt>
                <c:pt idx="6">
                  <c:v>45450</c:v>
                </c:pt>
                <c:pt idx="7">
                  <c:v>45451</c:v>
                </c:pt>
                <c:pt idx="8">
                  <c:v>45452</c:v>
                </c:pt>
                <c:pt idx="9">
                  <c:v>45453</c:v>
                </c:pt>
                <c:pt idx="10">
                  <c:v>45454</c:v>
                </c:pt>
                <c:pt idx="11">
                  <c:v>45455</c:v>
                </c:pt>
                <c:pt idx="12">
                  <c:v>45456</c:v>
                </c:pt>
                <c:pt idx="13">
                  <c:v>45457</c:v>
                </c:pt>
                <c:pt idx="14">
                  <c:v>45458</c:v>
                </c:pt>
                <c:pt idx="15">
                  <c:v>45459</c:v>
                </c:pt>
                <c:pt idx="16">
                  <c:v>45460</c:v>
                </c:pt>
                <c:pt idx="17">
                  <c:v>45461</c:v>
                </c:pt>
                <c:pt idx="18">
                  <c:v>45462</c:v>
                </c:pt>
                <c:pt idx="19">
                  <c:v>45463</c:v>
                </c:pt>
                <c:pt idx="20">
                  <c:v>45464</c:v>
                </c:pt>
                <c:pt idx="21">
                  <c:v>45465</c:v>
                </c:pt>
                <c:pt idx="22">
                  <c:v>45466</c:v>
                </c:pt>
                <c:pt idx="23">
                  <c:v>45467</c:v>
                </c:pt>
                <c:pt idx="24">
                  <c:v>45468</c:v>
                </c:pt>
                <c:pt idx="25">
                  <c:v>45469</c:v>
                </c:pt>
                <c:pt idx="26">
                  <c:v>45470</c:v>
                </c:pt>
                <c:pt idx="27">
                  <c:v>45471</c:v>
                </c:pt>
                <c:pt idx="28">
                  <c:v>45472</c:v>
                </c:pt>
                <c:pt idx="29">
                  <c:v>45473</c:v>
                </c:pt>
                <c:pt idx="30">
                  <c:v>45474</c:v>
                </c:pt>
                <c:pt idx="31">
                  <c:v>45475</c:v>
                </c:pt>
                <c:pt idx="32">
                  <c:v>45476</c:v>
                </c:pt>
                <c:pt idx="33">
                  <c:v>45477</c:v>
                </c:pt>
                <c:pt idx="34">
                  <c:v>45478</c:v>
                </c:pt>
                <c:pt idx="35">
                  <c:v>45479</c:v>
                </c:pt>
                <c:pt idx="36">
                  <c:v>45480</c:v>
                </c:pt>
                <c:pt idx="37">
                  <c:v>45481</c:v>
                </c:pt>
                <c:pt idx="38">
                  <c:v>45482</c:v>
                </c:pt>
                <c:pt idx="39">
                  <c:v>45483</c:v>
                </c:pt>
                <c:pt idx="40">
                  <c:v>45484</c:v>
                </c:pt>
                <c:pt idx="41">
                  <c:v>45485</c:v>
                </c:pt>
                <c:pt idx="42">
                  <c:v>45486</c:v>
                </c:pt>
                <c:pt idx="43">
                  <c:v>45487</c:v>
                </c:pt>
                <c:pt idx="44">
                  <c:v>45488</c:v>
                </c:pt>
                <c:pt idx="45">
                  <c:v>45489</c:v>
                </c:pt>
                <c:pt idx="46">
                  <c:v>45490</c:v>
                </c:pt>
                <c:pt idx="47">
                  <c:v>45491</c:v>
                </c:pt>
                <c:pt idx="48">
                  <c:v>45492</c:v>
                </c:pt>
                <c:pt idx="49">
                  <c:v>45493</c:v>
                </c:pt>
                <c:pt idx="50">
                  <c:v>45494</c:v>
                </c:pt>
                <c:pt idx="51">
                  <c:v>45495</c:v>
                </c:pt>
                <c:pt idx="52">
                  <c:v>45496</c:v>
                </c:pt>
                <c:pt idx="53">
                  <c:v>45497</c:v>
                </c:pt>
                <c:pt idx="54">
                  <c:v>45498</c:v>
                </c:pt>
                <c:pt idx="55">
                  <c:v>45499</c:v>
                </c:pt>
                <c:pt idx="56">
                  <c:v>45500</c:v>
                </c:pt>
                <c:pt idx="57">
                  <c:v>45501</c:v>
                </c:pt>
                <c:pt idx="58">
                  <c:v>45502</c:v>
                </c:pt>
                <c:pt idx="59">
                  <c:v>45503</c:v>
                </c:pt>
                <c:pt idx="60">
                  <c:v>45504</c:v>
                </c:pt>
                <c:pt idx="61">
                  <c:v>45505</c:v>
                </c:pt>
                <c:pt idx="62">
                  <c:v>45506</c:v>
                </c:pt>
                <c:pt idx="63">
                  <c:v>45507</c:v>
                </c:pt>
                <c:pt idx="64">
                  <c:v>45508</c:v>
                </c:pt>
                <c:pt idx="65">
                  <c:v>45509</c:v>
                </c:pt>
                <c:pt idx="66">
                  <c:v>45510</c:v>
                </c:pt>
                <c:pt idx="67">
                  <c:v>45511</c:v>
                </c:pt>
                <c:pt idx="68">
                  <c:v>45512</c:v>
                </c:pt>
                <c:pt idx="69">
                  <c:v>45513</c:v>
                </c:pt>
                <c:pt idx="70">
                  <c:v>45514</c:v>
                </c:pt>
                <c:pt idx="71">
                  <c:v>45515</c:v>
                </c:pt>
                <c:pt idx="72">
                  <c:v>45516</c:v>
                </c:pt>
                <c:pt idx="73">
                  <c:v>45517</c:v>
                </c:pt>
                <c:pt idx="74">
                  <c:v>45518</c:v>
                </c:pt>
                <c:pt idx="75">
                  <c:v>45519</c:v>
                </c:pt>
                <c:pt idx="76">
                  <c:v>45520</c:v>
                </c:pt>
                <c:pt idx="77">
                  <c:v>45521</c:v>
                </c:pt>
                <c:pt idx="78">
                  <c:v>45522</c:v>
                </c:pt>
                <c:pt idx="79">
                  <c:v>45523</c:v>
                </c:pt>
                <c:pt idx="80">
                  <c:v>45524</c:v>
                </c:pt>
                <c:pt idx="81">
                  <c:v>45525</c:v>
                </c:pt>
                <c:pt idx="82">
                  <c:v>45526</c:v>
                </c:pt>
                <c:pt idx="83">
                  <c:v>45527</c:v>
                </c:pt>
                <c:pt idx="84">
                  <c:v>45528</c:v>
                </c:pt>
                <c:pt idx="85">
                  <c:v>45529</c:v>
                </c:pt>
                <c:pt idx="86">
                  <c:v>45530</c:v>
                </c:pt>
                <c:pt idx="87">
                  <c:v>45531</c:v>
                </c:pt>
                <c:pt idx="88">
                  <c:v>45532</c:v>
                </c:pt>
                <c:pt idx="89">
                  <c:v>45533</c:v>
                </c:pt>
                <c:pt idx="90">
                  <c:v>45534</c:v>
                </c:pt>
                <c:pt idx="91">
                  <c:v>45535</c:v>
                </c:pt>
                <c:pt idx="92">
                  <c:v>45536</c:v>
                </c:pt>
              </c:numCache>
            </c:numRef>
          </c:cat>
          <c:val>
            <c:numRef>
              <c:f>Sheet1!$B$2:$B$95</c:f>
              <c:numCache>
                <c:formatCode>General</c:formatCode>
                <c:ptCount val="94"/>
                <c:pt idx="28">
                  <c:v>1</c:v>
                </c:pt>
                <c:pt idx="29">
                  <c:v>2</c:v>
                </c:pt>
                <c:pt idx="30">
                  <c:v>5</c:v>
                </c:pt>
                <c:pt idx="31">
                  <c:v>4</c:v>
                </c:pt>
                <c:pt idx="32">
                  <c:v>3</c:v>
                </c:pt>
                <c:pt idx="33">
                  <c:v>8</c:v>
                </c:pt>
                <c:pt idx="34">
                  <c:v>2</c:v>
                </c:pt>
                <c:pt idx="35">
                  <c:v>10</c:v>
                </c:pt>
                <c:pt idx="36">
                  <c:v>17</c:v>
                </c:pt>
                <c:pt idx="37">
                  <c:v>23</c:v>
                </c:pt>
                <c:pt idx="38">
                  <c:v>10</c:v>
                </c:pt>
                <c:pt idx="39">
                  <c:v>19</c:v>
                </c:pt>
                <c:pt idx="40">
                  <c:v>30</c:v>
                </c:pt>
                <c:pt idx="41">
                  <c:v>13</c:v>
                </c:pt>
                <c:pt idx="42">
                  <c:v>49</c:v>
                </c:pt>
                <c:pt idx="43">
                  <c:v>44</c:v>
                </c:pt>
                <c:pt idx="44">
                  <c:v>25</c:v>
                </c:pt>
                <c:pt idx="45">
                  <c:v>32</c:v>
                </c:pt>
                <c:pt idx="46">
                  <c:v>15</c:v>
                </c:pt>
                <c:pt idx="47">
                  <c:v>8</c:v>
                </c:pt>
                <c:pt idx="48">
                  <c:v>9</c:v>
                </c:pt>
                <c:pt idx="49">
                  <c:v>3</c:v>
                </c:pt>
              </c:numCache>
            </c:numRef>
          </c:val>
          <c:smooth val="0"/>
          <c:extLst>
            <c:ext xmlns:c16="http://schemas.microsoft.com/office/drawing/2014/chart" uri="{C3380CC4-5D6E-409C-BE32-E72D297353CC}">
              <c16:uniqueId val="{00000000-9D3C-3640-A529-AA2AE31956D1}"/>
            </c:ext>
          </c:extLst>
        </c:ser>
        <c:dLbls>
          <c:showLegendKey val="0"/>
          <c:showVal val="0"/>
          <c:showCatName val="0"/>
          <c:showSerName val="0"/>
          <c:showPercent val="0"/>
          <c:showBubbleSize val="0"/>
        </c:dLbls>
        <c:marker val="1"/>
        <c:smooth val="0"/>
        <c:axId val="1489039823"/>
        <c:axId val="1489334255"/>
      </c:lineChart>
      <c:dateAx>
        <c:axId val="1489039823"/>
        <c:scaling>
          <c:orientation val="minMax"/>
        </c:scaling>
        <c:delete val="1"/>
        <c:axPos val="b"/>
        <c:numFmt formatCode="m/d/yy" sourceLinked="1"/>
        <c:majorTickMark val="none"/>
        <c:minorTickMark val="none"/>
        <c:tickLblPos val="nextTo"/>
        <c:crossAx val="1489334255"/>
        <c:crosses val="autoZero"/>
        <c:auto val="1"/>
        <c:lblOffset val="100"/>
        <c:baseTimeUnit val="days"/>
      </c:dateAx>
      <c:valAx>
        <c:axId val="1489334255"/>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1489039823"/>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28575">
      <a:solidFill>
        <a:schemeClr val="tx1"/>
      </a:solidFill>
    </a:ln>
    <a:effectLst/>
  </c:spPr>
  <c:txPr>
    <a:bodyPr/>
    <a:lstStyle/>
    <a:p>
      <a:pPr>
        <a:defRPr/>
      </a:pPr>
      <a:endParaRPr lang="en-US"/>
    </a:p>
  </c:txPr>
  <c:externalData r:id="rId3">
    <c:autoUpdate val="0"/>
  </c:externalData>
</c:chartSpace>
</file>

<file path=ppt/charts/chart5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1"/>
    <c:plotArea>
      <c:layout/>
      <c:lineChart>
        <c:grouping val="standard"/>
        <c:varyColors val="0"/>
        <c:ser>
          <c:idx val="0"/>
          <c:order val="0"/>
          <c:tx>
            <c:strRef>
              <c:f>Sheet1!$B$1</c:f>
              <c:strCache>
                <c:ptCount val="1"/>
                <c:pt idx="0">
                  <c:v>Queries per day</c:v>
                </c:pt>
              </c:strCache>
            </c:strRef>
          </c:tx>
          <c:spPr>
            <a:ln w="28575" cap="rnd">
              <a:solidFill>
                <a:schemeClr val="dk1">
                  <a:tint val="88500"/>
                </a:schemeClr>
              </a:solidFill>
              <a:round/>
            </a:ln>
            <a:effectLst/>
          </c:spPr>
          <c:marker>
            <c:symbol val="circle"/>
            <c:size val="5"/>
            <c:spPr>
              <a:solidFill>
                <a:schemeClr val="dk1">
                  <a:tint val="88500"/>
                </a:schemeClr>
              </a:solidFill>
              <a:ln w="9525">
                <a:solidFill>
                  <a:schemeClr val="dk1">
                    <a:tint val="88500"/>
                  </a:schemeClr>
                </a:solidFill>
              </a:ln>
              <a:effectLst/>
            </c:spPr>
          </c:marker>
          <c:cat>
            <c:numRef>
              <c:f>Sheet1!$A$2:$A$94</c:f>
              <c:numCache>
                <c:formatCode>m/d/yy</c:formatCode>
                <c:ptCount val="93"/>
                <c:pt idx="0">
                  <c:v>45444</c:v>
                </c:pt>
                <c:pt idx="1">
                  <c:v>45445</c:v>
                </c:pt>
                <c:pt idx="2">
                  <c:v>45446</c:v>
                </c:pt>
                <c:pt idx="3">
                  <c:v>45447</c:v>
                </c:pt>
                <c:pt idx="4">
                  <c:v>45448</c:v>
                </c:pt>
                <c:pt idx="5">
                  <c:v>45449</c:v>
                </c:pt>
                <c:pt idx="6">
                  <c:v>45450</c:v>
                </c:pt>
                <c:pt idx="7">
                  <c:v>45451</c:v>
                </c:pt>
                <c:pt idx="8">
                  <c:v>45452</c:v>
                </c:pt>
                <c:pt idx="9">
                  <c:v>45453</c:v>
                </c:pt>
                <c:pt idx="10">
                  <c:v>45454</c:v>
                </c:pt>
                <c:pt idx="11">
                  <c:v>45455</c:v>
                </c:pt>
                <c:pt idx="12">
                  <c:v>45456</c:v>
                </c:pt>
                <c:pt idx="13">
                  <c:v>45457</c:v>
                </c:pt>
                <c:pt idx="14">
                  <c:v>45458</c:v>
                </c:pt>
                <c:pt idx="15">
                  <c:v>45459</c:v>
                </c:pt>
                <c:pt idx="16">
                  <c:v>45460</c:v>
                </c:pt>
                <c:pt idx="17">
                  <c:v>45461</c:v>
                </c:pt>
                <c:pt idx="18">
                  <c:v>45462</c:v>
                </c:pt>
                <c:pt idx="19">
                  <c:v>45463</c:v>
                </c:pt>
                <c:pt idx="20">
                  <c:v>45464</c:v>
                </c:pt>
                <c:pt idx="21">
                  <c:v>45465</c:v>
                </c:pt>
                <c:pt idx="22">
                  <c:v>45466</c:v>
                </c:pt>
                <c:pt idx="23">
                  <c:v>45467</c:v>
                </c:pt>
                <c:pt idx="24">
                  <c:v>45468</c:v>
                </c:pt>
                <c:pt idx="25">
                  <c:v>45469</c:v>
                </c:pt>
                <c:pt idx="26">
                  <c:v>45470</c:v>
                </c:pt>
                <c:pt idx="27">
                  <c:v>45471</c:v>
                </c:pt>
                <c:pt idx="28">
                  <c:v>45472</c:v>
                </c:pt>
                <c:pt idx="29">
                  <c:v>45473</c:v>
                </c:pt>
                <c:pt idx="30">
                  <c:v>45474</c:v>
                </c:pt>
                <c:pt idx="31">
                  <c:v>45475</c:v>
                </c:pt>
                <c:pt idx="32">
                  <c:v>45476</c:v>
                </c:pt>
                <c:pt idx="33">
                  <c:v>45477</c:v>
                </c:pt>
                <c:pt idx="34">
                  <c:v>45478</c:v>
                </c:pt>
                <c:pt idx="35">
                  <c:v>45479</c:v>
                </c:pt>
                <c:pt idx="36">
                  <c:v>45480</c:v>
                </c:pt>
                <c:pt idx="37">
                  <c:v>45481</c:v>
                </c:pt>
                <c:pt idx="38">
                  <c:v>45482</c:v>
                </c:pt>
                <c:pt idx="39">
                  <c:v>45483</c:v>
                </c:pt>
                <c:pt idx="40">
                  <c:v>45484</c:v>
                </c:pt>
                <c:pt idx="41">
                  <c:v>45485</c:v>
                </c:pt>
                <c:pt idx="42">
                  <c:v>45486</c:v>
                </c:pt>
                <c:pt idx="43">
                  <c:v>45487</c:v>
                </c:pt>
                <c:pt idx="44">
                  <c:v>45488</c:v>
                </c:pt>
                <c:pt idx="45">
                  <c:v>45489</c:v>
                </c:pt>
                <c:pt idx="46">
                  <c:v>45490</c:v>
                </c:pt>
                <c:pt idx="47">
                  <c:v>45491</c:v>
                </c:pt>
                <c:pt idx="48">
                  <c:v>45492</c:v>
                </c:pt>
                <c:pt idx="49">
                  <c:v>45493</c:v>
                </c:pt>
                <c:pt idx="50">
                  <c:v>45494</c:v>
                </c:pt>
                <c:pt idx="51">
                  <c:v>45495</c:v>
                </c:pt>
                <c:pt idx="52">
                  <c:v>45496</c:v>
                </c:pt>
                <c:pt idx="53">
                  <c:v>45497</c:v>
                </c:pt>
                <c:pt idx="54">
                  <c:v>45498</c:v>
                </c:pt>
                <c:pt idx="55">
                  <c:v>45499</c:v>
                </c:pt>
                <c:pt idx="56">
                  <c:v>45500</c:v>
                </c:pt>
                <c:pt idx="57">
                  <c:v>45501</c:v>
                </c:pt>
                <c:pt idx="58">
                  <c:v>45502</c:v>
                </c:pt>
                <c:pt idx="59">
                  <c:v>45503</c:v>
                </c:pt>
                <c:pt idx="60">
                  <c:v>45504</c:v>
                </c:pt>
                <c:pt idx="61">
                  <c:v>45505</c:v>
                </c:pt>
                <c:pt idx="62">
                  <c:v>45506</c:v>
                </c:pt>
                <c:pt idx="63">
                  <c:v>45507</c:v>
                </c:pt>
                <c:pt idx="64">
                  <c:v>45508</c:v>
                </c:pt>
                <c:pt idx="65">
                  <c:v>45509</c:v>
                </c:pt>
                <c:pt idx="66">
                  <c:v>45510</c:v>
                </c:pt>
                <c:pt idx="67">
                  <c:v>45511</c:v>
                </c:pt>
                <c:pt idx="68">
                  <c:v>45512</c:v>
                </c:pt>
                <c:pt idx="69">
                  <c:v>45513</c:v>
                </c:pt>
                <c:pt idx="70">
                  <c:v>45514</c:v>
                </c:pt>
                <c:pt idx="71">
                  <c:v>45515</c:v>
                </c:pt>
                <c:pt idx="72">
                  <c:v>45516</c:v>
                </c:pt>
                <c:pt idx="73">
                  <c:v>45517</c:v>
                </c:pt>
                <c:pt idx="74">
                  <c:v>45518</c:v>
                </c:pt>
                <c:pt idx="75">
                  <c:v>45519</c:v>
                </c:pt>
                <c:pt idx="76">
                  <c:v>45520</c:v>
                </c:pt>
                <c:pt idx="77">
                  <c:v>45521</c:v>
                </c:pt>
                <c:pt idx="78">
                  <c:v>45522</c:v>
                </c:pt>
                <c:pt idx="79">
                  <c:v>45523</c:v>
                </c:pt>
                <c:pt idx="80">
                  <c:v>45524</c:v>
                </c:pt>
                <c:pt idx="81">
                  <c:v>45525</c:v>
                </c:pt>
                <c:pt idx="82">
                  <c:v>45526</c:v>
                </c:pt>
                <c:pt idx="83">
                  <c:v>45527</c:v>
                </c:pt>
                <c:pt idx="84">
                  <c:v>45528</c:v>
                </c:pt>
                <c:pt idx="85">
                  <c:v>45529</c:v>
                </c:pt>
                <c:pt idx="86">
                  <c:v>45530</c:v>
                </c:pt>
                <c:pt idx="87">
                  <c:v>45531</c:v>
                </c:pt>
                <c:pt idx="88">
                  <c:v>45532</c:v>
                </c:pt>
                <c:pt idx="89">
                  <c:v>45533</c:v>
                </c:pt>
                <c:pt idx="90">
                  <c:v>45534</c:v>
                </c:pt>
                <c:pt idx="91">
                  <c:v>45535</c:v>
                </c:pt>
                <c:pt idx="92">
                  <c:v>45536</c:v>
                </c:pt>
              </c:numCache>
            </c:numRef>
          </c:cat>
          <c:val>
            <c:numRef>
              <c:f>Sheet1!$B$2:$B$94</c:f>
              <c:numCache>
                <c:formatCode>General</c:formatCode>
                <c:ptCount val="93"/>
                <c:pt idx="0">
                  <c:v>0</c:v>
                </c:pt>
                <c:pt idx="1">
                  <c:v>0</c:v>
                </c:pt>
                <c:pt idx="2">
                  <c:v>1</c:v>
                </c:pt>
                <c:pt idx="3">
                  <c:v>0</c:v>
                </c:pt>
                <c:pt idx="4">
                  <c:v>0</c:v>
                </c:pt>
                <c:pt idx="5">
                  <c:v>0</c:v>
                </c:pt>
                <c:pt idx="6">
                  <c:v>0</c:v>
                </c:pt>
                <c:pt idx="7">
                  <c:v>0</c:v>
                </c:pt>
                <c:pt idx="8">
                  <c:v>0</c:v>
                </c:pt>
                <c:pt idx="9">
                  <c:v>0</c:v>
                </c:pt>
                <c:pt idx="10">
                  <c:v>1</c:v>
                </c:pt>
                <c:pt idx="11">
                  <c:v>0</c:v>
                </c:pt>
                <c:pt idx="12">
                  <c:v>0</c:v>
                </c:pt>
                <c:pt idx="13">
                  <c:v>0</c:v>
                </c:pt>
                <c:pt idx="14">
                  <c:v>0</c:v>
                </c:pt>
                <c:pt idx="15">
                  <c:v>0</c:v>
                </c:pt>
                <c:pt idx="16">
                  <c:v>0</c:v>
                </c:pt>
                <c:pt idx="17">
                  <c:v>0</c:v>
                </c:pt>
                <c:pt idx="18">
                  <c:v>1</c:v>
                </c:pt>
                <c:pt idx="19">
                  <c:v>0</c:v>
                </c:pt>
                <c:pt idx="20">
                  <c:v>0</c:v>
                </c:pt>
                <c:pt idx="21">
                  <c:v>0</c:v>
                </c:pt>
                <c:pt idx="22">
                  <c:v>0</c:v>
                </c:pt>
                <c:pt idx="23">
                  <c:v>0</c:v>
                </c:pt>
                <c:pt idx="24">
                  <c:v>0</c:v>
                </c:pt>
                <c:pt idx="25">
                  <c:v>0</c:v>
                </c:pt>
                <c:pt idx="26">
                  <c:v>1</c:v>
                </c:pt>
                <c:pt idx="27">
                  <c:v>0</c:v>
                </c:pt>
                <c:pt idx="28">
                  <c:v>0</c:v>
                </c:pt>
                <c:pt idx="29">
                  <c:v>0</c:v>
                </c:pt>
                <c:pt idx="30">
                  <c:v>0</c:v>
                </c:pt>
                <c:pt idx="31">
                  <c:v>0</c:v>
                </c:pt>
                <c:pt idx="32">
                  <c:v>0</c:v>
                </c:pt>
                <c:pt idx="33">
                  <c:v>0</c:v>
                </c:pt>
                <c:pt idx="34">
                  <c:v>1</c:v>
                </c:pt>
                <c:pt idx="35">
                  <c:v>0</c:v>
                </c:pt>
                <c:pt idx="36">
                  <c:v>0</c:v>
                </c:pt>
                <c:pt idx="37">
                  <c:v>0</c:v>
                </c:pt>
                <c:pt idx="38">
                  <c:v>0</c:v>
                </c:pt>
                <c:pt idx="39">
                  <c:v>0</c:v>
                </c:pt>
                <c:pt idx="40">
                  <c:v>0</c:v>
                </c:pt>
                <c:pt idx="41">
                  <c:v>0</c:v>
                </c:pt>
                <c:pt idx="42">
                  <c:v>1</c:v>
                </c:pt>
                <c:pt idx="43">
                  <c:v>0</c:v>
                </c:pt>
                <c:pt idx="44">
                  <c:v>0</c:v>
                </c:pt>
                <c:pt idx="45">
                  <c:v>0</c:v>
                </c:pt>
                <c:pt idx="46">
                  <c:v>0</c:v>
                </c:pt>
                <c:pt idx="47">
                  <c:v>0</c:v>
                </c:pt>
                <c:pt idx="48">
                  <c:v>0</c:v>
                </c:pt>
                <c:pt idx="49">
                  <c:v>0</c:v>
                </c:pt>
                <c:pt idx="50">
                  <c:v>1</c:v>
                </c:pt>
                <c:pt idx="51">
                  <c:v>0</c:v>
                </c:pt>
                <c:pt idx="52">
                  <c:v>0</c:v>
                </c:pt>
                <c:pt idx="53">
                  <c:v>0</c:v>
                </c:pt>
                <c:pt idx="54">
                  <c:v>0</c:v>
                </c:pt>
                <c:pt idx="55">
                  <c:v>0</c:v>
                </c:pt>
                <c:pt idx="56">
                  <c:v>0</c:v>
                </c:pt>
                <c:pt idx="57">
                  <c:v>0</c:v>
                </c:pt>
                <c:pt idx="58">
                  <c:v>1</c:v>
                </c:pt>
                <c:pt idx="59">
                  <c:v>0</c:v>
                </c:pt>
                <c:pt idx="60">
                  <c:v>0</c:v>
                </c:pt>
                <c:pt idx="61">
                  <c:v>0</c:v>
                </c:pt>
                <c:pt idx="62">
                  <c:v>0</c:v>
                </c:pt>
                <c:pt idx="63">
                  <c:v>0</c:v>
                </c:pt>
                <c:pt idx="64">
                  <c:v>0</c:v>
                </c:pt>
                <c:pt idx="65">
                  <c:v>0</c:v>
                </c:pt>
                <c:pt idx="66">
                  <c:v>1</c:v>
                </c:pt>
                <c:pt idx="67">
                  <c:v>0</c:v>
                </c:pt>
                <c:pt idx="68">
                  <c:v>0</c:v>
                </c:pt>
                <c:pt idx="69">
                  <c:v>0</c:v>
                </c:pt>
                <c:pt idx="70">
                  <c:v>0</c:v>
                </c:pt>
                <c:pt idx="71">
                  <c:v>0</c:v>
                </c:pt>
                <c:pt idx="72">
                  <c:v>0</c:v>
                </c:pt>
                <c:pt idx="73">
                  <c:v>0</c:v>
                </c:pt>
                <c:pt idx="74">
                  <c:v>1</c:v>
                </c:pt>
                <c:pt idx="75">
                  <c:v>0</c:v>
                </c:pt>
                <c:pt idx="76">
                  <c:v>0</c:v>
                </c:pt>
                <c:pt idx="77">
                  <c:v>0</c:v>
                </c:pt>
                <c:pt idx="78">
                  <c:v>0</c:v>
                </c:pt>
                <c:pt idx="79">
                  <c:v>0</c:v>
                </c:pt>
                <c:pt idx="80">
                  <c:v>0</c:v>
                </c:pt>
                <c:pt idx="81">
                  <c:v>0</c:v>
                </c:pt>
                <c:pt idx="82">
                  <c:v>1</c:v>
                </c:pt>
                <c:pt idx="83">
                  <c:v>0</c:v>
                </c:pt>
                <c:pt idx="84">
                  <c:v>0</c:v>
                </c:pt>
                <c:pt idx="85">
                  <c:v>0</c:v>
                </c:pt>
                <c:pt idx="86">
                  <c:v>0</c:v>
                </c:pt>
                <c:pt idx="87">
                  <c:v>0</c:v>
                </c:pt>
                <c:pt idx="88">
                  <c:v>0</c:v>
                </c:pt>
                <c:pt idx="89">
                  <c:v>0</c:v>
                </c:pt>
                <c:pt idx="90">
                  <c:v>1</c:v>
                </c:pt>
                <c:pt idx="91">
                  <c:v>0</c:v>
                </c:pt>
                <c:pt idx="92">
                  <c:v>0</c:v>
                </c:pt>
              </c:numCache>
            </c:numRef>
          </c:val>
          <c:smooth val="0"/>
          <c:extLst>
            <c:ext xmlns:c16="http://schemas.microsoft.com/office/drawing/2014/chart" uri="{C3380CC4-5D6E-409C-BE32-E72D297353CC}">
              <c16:uniqueId val="{00000000-5100-E44D-9499-A53BD788F72F}"/>
            </c:ext>
          </c:extLst>
        </c:ser>
        <c:dLbls>
          <c:showLegendKey val="0"/>
          <c:showVal val="0"/>
          <c:showCatName val="0"/>
          <c:showSerName val="0"/>
          <c:showPercent val="0"/>
          <c:showBubbleSize val="0"/>
        </c:dLbls>
        <c:marker val="1"/>
        <c:smooth val="0"/>
        <c:axId val="1871193071"/>
        <c:axId val="32465600"/>
      </c:lineChart>
      <c:dateAx>
        <c:axId val="1871193071"/>
        <c:scaling>
          <c:orientation val="minMax"/>
        </c:scaling>
        <c:delete val="1"/>
        <c:axPos val="b"/>
        <c:numFmt formatCode="m/d/yy" sourceLinked="1"/>
        <c:majorTickMark val="none"/>
        <c:minorTickMark val="none"/>
        <c:tickLblPos val="nextTo"/>
        <c:crossAx val="32465600"/>
        <c:crosses val="autoZero"/>
        <c:auto val="1"/>
        <c:lblOffset val="100"/>
        <c:baseTimeUnit val="days"/>
      </c:dateAx>
      <c:valAx>
        <c:axId val="32465600"/>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1871193071"/>
        <c:crosses val="autoZero"/>
        <c:crossBetween val="between"/>
        <c:majorUnit val="1"/>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22225">
      <a:solidFill>
        <a:schemeClr val="bg2"/>
      </a:solidFill>
    </a:ln>
    <a:effectLst/>
  </c:spPr>
  <c:txPr>
    <a:bodyPr/>
    <a:lstStyle/>
    <a:p>
      <a:pPr>
        <a:defRPr/>
      </a:pPr>
      <a:endParaRPr lang="en-US"/>
    </a:p>
  </c:txPr>
  <c:externalData r:id="rId3">
    <c:autoUpdate val="0"/>
  </c:externalData>
</c:chartSpace>
</file>

<file path=ppt/charts/chart5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1"/>
    <c:plotArea>
      <c:layout/>
      <c:lineChart>
        <c:grouping val="standard"/>
        <c:varyColors val="0"/>
        <c:ser>
          <c:idx val="0"/>
          <c:order val="0"/>
          <c:tx>
            <c:strRef>
              <c:f>Sheet1!$B$1</c:f>
              <c:strCache>
                <c:ptCount val="1"/>
                <c:pt idx="0">
                  <c:v>Queries per day</c:v>
                </c:pt>
              </c:strCache>
            </c:strRef>
          </c:tx>
          <c:spPr>
            <a:ln w="28575" cap="rnd">
              <a:solidFill>
                <a:schemeClr val="dk1">
                  <a:tint val="88500"/>
                </a:schemeClr>
              </a:solidFill>
              <a:round/>
            </a:ln>
            <a:effectLst/>
          </c:spPr>
          <c:marker>
            <c:symbol val="circle"/>
            <c:size val="5"/>
            <c:spPr>
              <a:solidFill>
                <a:schemeClr val="dk1">
                  <a:tint val="88500"/>
                </a:schemeClr>
              </a:solidFill>
              <a:ln w="9525">
                <a:solidFill>
                  <a:schemeClr val="dk1">
                    <a:tint val="88500"/>
                  </a:schemeClr>
                </a:solidFill>
              </a:ln>
              <a:effectLst/>
            </c:spPr>
          </c:marker>
          <c:cat>
            <c:numRef>
              <c:f>Sheet1!$A$2:$A$94</c:f>
              <c:numCache>
                <c:formatCode>m/d/yy</c:formatCode>
                <c:ptCount val="93"/>
                <c:pt idx="0">
                  <c:v>45444</c:v>
                </c:pt>
                <c:pt idx="1">
                  <c:v>45445</c:v>
                </c:pt>
                <c:pt idx="2">
                  <c:v>45446</c:v>
                </c:pt>
                <c:pt idx="3">
                  <c:v>45447</c:v>
                </c:pt>
                <c:pt idx="4">
                  <c:v>45448</c:v>
                </c:pt>
                <c:pt idx="5">
                  <c:v>45449</c:v>
                </c:pt>
                <c:pt idx="6">
                  <c:v>45450</c:v>
                </c:pt>
                <c:pt idx="7">
                  <c:v>45451</c:v>
                </c:pt>
                <c:pt idx="8">
                  <c:v>45452</c:v>
                </c:pt>
                <c:pt idx="9">
                  <c:v>45453</c:v>
                </c:pt>
                <c:pt idx="10">
                  <c:v>45454</c:v>
                </c:pt>
                <c:pt idx="11">
                  <c:v>45455</c:v>
                </c:pt>
                <c:pt idx="12">
                  <c:v>45456</c:v>
                </c:pt>
                <c:pt idx="13">
                  <c:v>45457</c:v>
                </c:pt>
                <c:pt idx="14">
                  <c:v>45458</c:v>
                </c:pt>
                <c:pt idx="15">
                  <c:v>45459</c:v>
                </c:pt>
                <c:pt idx="16">
                  <c:v>45460</c:v>
                </c:pt>
                <c:pt idx="17">
                  <c:v>45461</c:v>
                </c:pt>
                <c:pt idx="18">
                  <c:v>45462</c:v>
                </c:pt>
                <c:pt idx="19">
                  <c:v>45463</c:v>
                </c:pt>
                <c:pt idx="20">
                  <c:v>45464</c:v>
                </c:pt>
                <c:pt idx="21">
                  <c:v>45465</c:v>
                </c:pt>
                <c:pt idx="22">
                  <c:v>45466</c:v>
                </c:pt>
                <c:pt idx="23">
                  <c:v>45467</c:v>
                </c:pt>
                <c:pt idx="24">
                  <c:v>45468</c:v>
                </c:pt>
                <c:pt idx="25">
                  <c:v>45469</c:v>
                </c:pt>
                <c:pt idx="26">
                  <c:v>45470</c:v>
                </c:pt>
                <c:pt idx="27">
                  <c:v>45471</c:v>
                </c:pt>
                <c:pt idx="28">
                  <c:v>45472</c:v>
                </c:pt>
                <c:pt idx="29">
                  <c:v>45473</c:v>
                </c:pt>
                <c:pt idx="30">
                  <c:v>45474</c:v>
                </c:pt>
                <c:pt idx="31">
                  <c:v>45475</c:v>
                </c:pt>
                <c:pt idx="32">
                  <c:v>45476</c:v>
                </c:pt>
                <c:pt idx="33">
                  <c:v>45477</c:v>
                </c:pt>
                <c:pt idx="34">
                  <c:v>45478</c:v>
                </c:pt>
                <c:pt idx="35">
                  <c:v>45479</c:v>
                </c:pt>
                <c:pt idx="36">
                  <c:v>45480</c:v>
                </c:pt>
                <c:pt idx="37">
                  <c:v>45481</c:v>
                </c:pt>
                <c:pt idx="38">
                  <c:v>45482</c:v>
                </c:pt>
                <c:pt idx="39">
                  <c:v>45483</c:v>
                </c:pt>
                <c:pt idx="40">
                  <c:v>45484</c:v>
                </c:pt>
                <c:pt idx="41">
                  <c:v>45485</c:v>
                </c:pt>
                <c:pt idx="42">
                  <c:v>45486</c:v>
                </c:pt>
                <c:pt idx="43">
                  <c:v>45487</c:v>
                </c:pt>
                <c:pt idx="44">
                  <c:v>45488</c:v>
                </c:pt>
                <c:pt idx="45">
                  <c:v>45489</c:v>
                </c:pt>
                <c:pt idx="46">
                  <c:v>45490</c:v>
                </c:pt>
                <c:pt idx="47">
                  <c:v>45491</c:v>
                </c:pt>
                <c:pt idx="48">
                  <c:v>45492</c:v>
                </c:pt>
                <c:pt idx="49">
                  <c:v>45493</c:v>
                </c:pt>
                <c:pt idx="50">
                  <c:v>45494</c:v>
                </c:pt>
                <c:pt idx="51">
                  <c:v>45495</c:v>
                </c:pt>
                <c:pt idx="52">
                  <c:v>45496</c:v>
                </c:pt>
                <c:pt idx="53">
                  <c:v>45497</c:v>
                </c:pt>
                <c:pt idx="54">
                  <c:v>45498</c:v>
                </c:pt>
                <c:pt idx="55">
                  <c:v>45499</c:v>
                </c:pt>
                <c:pt idx="56">
                  <c:v>45500</c:v>
                </c:pt>
                <c:pt idx="57">
                  <c:v>45501</c:v>
                </c:pt>
                <c:pt idx="58">
                  <c:v>45502</c:v>
                </c:pt>
                <c:pt idx="59">
                  <c:v>45503</c:v>
                </c:pt>
                <c:pt idx="60">
                  <c:v>45504</c:v>
                </c:pt>
                <c:pt idx="61">
                  <c:v>45505</c:v>
                </c:pt>
                <c:pt idx="62">
                  <c:v>45506</c:v>
                </c:pt>
                <c:pt idx="63">
                  <c:v>45507</c:v>
                </c:pt>
                <c:pt idx="64">
                  <c:v>45508</c:v>
                </c:pt>
                <c:pt idx="65">
                  <c:v>45509</c:v>
                </c:pt>
                <c:pt idx="66">
                  <c:v>45510</c:v>
                </c:pt>
                <c:pt idx="67">
                  <c:v>45511</c:v>
                </c:pt>
                <c:pt idx="68">
                  <c:v>45512</c:v>
                </c:pt>
                <c:pt idx="69">
                  <c:v>45513</c:v>
                </c:pt>
                <c:pt idx="70">
                  <c:v>45514</c:v>
                </c:pt>
                <c:pt idx="71">
                  <c:v>45515</c:v>
                </c:pt>
                <c:pt idx="72">
                  <c:v>45516</c:v>
                </c:pt>
                <c:pt idx="73">
                  <c:v>45517</c:v>
                </c:pt>
                <c:pt idx="74">
                  <c:v>45518</c:v>
                </c:pt>
                <c:pt idx="75">
                  <c:v>45519</c:v>
                </c:pt>
                <c:pt idx="76">
                  <c:v>45520</c:v>
                </c:pt>
                <c:pt idx="77">
                  <c:v>45521</c:v>
                </c:pt>
                <c:pt idx="78">
                  <c:v>45522</c:v>
                </c:pt>
                <c:pt idx="79">
                  <c:v>45523</c:v>
                </c:pt>
                <c:pt idx="80">
                  <c:v>45524</c:v>
                </c:pt>
                <c:pt idx="81">
                  <c:v>45525</c:v>
                </c:pt>
                <c:pt idx="82">
                  <c:v>45526</c:v>
                </c:pt>
                <c:pt idx="83">
                  <c:v>45527</c:v>
                </c:pt>
                <c:pt idx="84">
                  <c:v>45528</c:v>
                </c:pt>
                <c:pt idx="85">
                  <c:v>45529</c:v>
                </c:pt>
                <c:pt idx="86">
                  <c:v>45530</c:v>
                </c:pt>
                <c:pt idx="87">
                  <c:v>45531</c:v>
                </c:pt>
                <c:pt idx="88">
                  <c:v>45532</c:v>
                </c:pt>
                <c:pt idx="89">
                  <c:v>45533</c:v>
                </c:pt>
                <c:pt idx="90">
                  <c:v>45534</c:v>
                </c:pt>
                <c:pt idx="91">
                  <c:v>45535</c:v>
                </c:pt>
                <c:pt idx="92">
                  <c:v>45536</c:v>
                </c:pt>
              </c:numCache>
            </c:numRef>
          </c:cat>
          <c:val>
            <c:numRef>
              <c:f>Sheet1!$B$2:$B$94</c:f>
              <c:numCache>
                <c:formatCode>General</c:formatCode>
                <c:ptCount val="93"/>
                <c:pt idx="0">
                  <c:v>5</c:v>
                </c:pt>
                <c:pt idx="1">
                  <c:v>5</c:v>
                </c:pt>
                <c:pt idx="2">
                  <c:v>5</c:v>
                </c:pt>
                <c:pt idx="3">
                  <c:v>5</c:v>
                </c:pt>
                <c:pt idx="4">
                  <c:v>5</c:v>
                </c:pt>
                <c:pt idx="5">
                  <c:v>5</c:v>
                </c:pt>
                <c:pt idx="6">
                  <c:v>5</c:v>
                </c:pt>
                <c:pt idx="7">
                  <c:v>5</c:v>
                </c:pt>
                <c:pt idx="8">
                  <c:v>5</c:v>
                </c:pt>
                <c:pt idx="9">
                  <c:v>5</c:v>
                </c:pt>
                <c:pt idx="10">
                  <c:v>5</c:v>
                </c:pt>
                <c:pt idx="11">
                  <c:v>5</c:v>
                </c:pt>
                <c:pt idx="12">
                  <c:v>5</c:v>
                </c:pt>
                <c:pt idx="13">
                  <c:v>5</c:v>
                </c:pt>
                <c:pt idx="14">
                  <c:v>5</c:v>
                </c:pt>
                <c:pt idx="15">
                  <c:v>5</c:v>
                </c:pt>
                <c:pt idx="16">
                  <c:v>5</c:v>
                </c:pt>
                <c:pt idx="17">
                  <c:v>5</c:v>
                </c:pt>
                <c:pt idx="18">
                  <c:v>5</c:v>
                </c:pt>
                <c:pt idx="19">
                  <c:v>5</c:v>
                </c:pt>
                <c:pt idx="20">
                  <c:v>5</c:v>
                </c:pt>
                <c:pt idx="21">
                  <c:v>5</c:v>
                </c:pt>
                <c:pt idx="22">
                  <c:v>5</c:v>
                </c:pt>
                <c:pt idx="23">
                  <c:v>5</c:v>
                </c:pt>
                <c:pt idx="24">
                  <c:v>5</c:v>
                </c:pt>
                <c:pt idx="25">
                  <c:v>5</c:v>
                </c:pt>
                <c:pt idx="26">
                  <c:v>5</c:v>
                </c:pt>
                <c:pt idx="27">
                  <c:v>5</c:v>
                </c:pt>
                <c:pt idx="28">
                  <c:v>5</c:v>
                </c:pt>
                <c:pt idx="29">
                  <c:v>5</c:v>
                </c:pt>
                <c:pt idx="30">
                  <c:v>5</c:v>
                </c:pt>
                <c:pt idx="31">
                  <c:v>5</c:v>
                </c:pt>
                <c:pt idx="32">
                  <c:v>5</c:v>
                </c:pt>
                <c:pt idx="33">
                  <c:v>5</c:v>
                </c:pt>
                <c:pt idx="34">
                  <c:v>5</c:v>
                </c:pt>
                <c:pt idx="35">
                  <c:v>5</c:v>
                </c:pt>
                <c:pt idx="36">
                  <c:v>5</c:v>
                </c:pt>
                <c:pt idx="37">
                  <c:v>5</c:v>
                </c:pt>
                <c:pt idx="38">
                  <c:v>5</c:v>
                </c:pt>
                <c:pt idx="39">
                  <c:v>5</c:v>
                </c:pt>
                <c:pt idx="40">
                  <c:v>5</c:v>
                </c:pt>
                <c:pt idx="41">
                  <c:v>5</c:v>
                </c:pt>
                <c:pt idx="42">
                  <c:v>5</c:v>
                </c:pt>
                <c:pt idx="43">
                  <c:v>5</c:v>
                </c:pt>
                <c:pt idx="44">
                  <c:v>11</c:v>
                </c:pt>
                <c:pt idx="45">
                  <c:v>15</c:v>
                </c:pt>
                <c:pt idx="46">
                  <c:v>21</c:v>
                </c:pt>
                <c:pt idx="47">
                  <c:v>10</c:v>
                </c:pt>
                <c:pt idx="48">
                  <c:v>22</c:v>
                </c:pt>
                <c:pt idx="49">
                  <c:v>17</c:v>
                </c:pt>
                <c:pt idx="50">
                  <c:v>31</c:v>
                </c:pt>
                <c:pt idx="51">
                  <c:v>30</c:v>
                </c:pt>
                <c:pt idx="52">
                  <c:v>35</c:v>
                </c:pt>
                <c:pt idx="53">
                  <c:v>33</c:v>
                </c:pt>
                <c:pt idx="54">
                  <c:v>20</c:v>
                </c:pt>
                <c:pt idx="55">
                  <c:v>23</c:v>
                </c:pt>
                <c:pt idx="56">
                  <c:v>12</c:v>
                </c:pt>
                <c:pt idx="57">
                  <c:v>14</c:v>
                </c:pt>
              </c:numCache>
            </c:numRef>
          </c:val>
          <c:smooth val="0"/>
          <c:extLst>
            <c:ext xmlns:c16="http://schemas.microsoft.com/office/drawing/2014/chart" uri="{C3380CC4-5D6E-409C-BE32-E72D297353CC}">
              <c16:uniqueId val="{00000000-776D-EF4F-8459-2541DB548C88}"/>
            </c:ext>
          </c:extLst>
        </c:ser>
        <c:dLbls>
          <c:showLegendKey val="0"/>
          <c:showVal val="0"/>
          <c:showCatName val="0"/>
          <c:showSerName val="0"/>
          <c:showPercent val="0"/>
          <c:showBubbleSize val="0"/>
        </c:dLbls>
        <c:marker val="1"/>
        <c:smooth val="0"/>
        <c:axId val="1177618911"/>
        <c:axId val="1601065727"/>
      </c:lineChart>
      <c:dateAx>
        <c:axId val="1177618911"/>
        <c:scaling>
          <c:orientation val="minMax"/>
        </c:scaling>
        <c:delete val="1"/>
        <c:axPos val="b"/>
        <c:numFmt formatCode="m/d/yy" sourceLinked="1"/>
        <c:majorTickMark val="none"/>
        <c:minorTickMark val="none"/>
        <c:tickLblPos val="nextTo"/>
        <c:crossAx val="1601065727"/>
        <c:crosses val="autoZero"/>
        <c:auto val="1"/>
        <c:lblOffset val="100"/>
        <c:baseTimeUnit val="days"/>
        <c:majorUnit val="14"/>
        <c:majorTimeUnit val="days"/>
      </c:dateAx>
      <c:valAx>
        <c:axId val="1601065727"/>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1177618911"/>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22225">
      <a:solidFill>
        <a:schemeClr val="tx1"/>
      </a:solidFill>
    </a:ln>
    <a:effectLst/>
  </c:spPr>
  <c:txPr>
    <a:bodyPr/>
    <a:lstStyle/>
    <a:p>
      <a:pPr>
        <a:defRPr/>
      </a:pPr>
      <a:endParaRPr lang="en-US"/>
    </a:p>
  </c:txPr>
  <c:externalData r:id="rId3">
    <c:autoUpdate val="0"/>
  </c:externalData>
</c:chartSpace>
</file>

<file path=ppt/charts/chart5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1"/>
    <c:plotArea>
      <c:layout/>
      <c:lineChart>
        <c:grouping val="standard"/>
        <c:varyColors val="0"/>
        <c:ser>
          <c:idx val="0"/>
          <c:order val="0"/>
          <c:tx>
            <c:strRef>
              <c:f>Sheet1!$B$1</c:f>
              <c:strCache>
                <c:ptCount val="1"/>
                <c:pt idx="0">
                  <c:v>Queries per day</c:v>
                </c:pt>
              </c:strCache>
            </c:strRef>
          </c:tx>
          <c:spPr>
            <a:ln w="28575" cap="rnd">
              <a:solidFill>
                <a:schemeClr val="dk1">
                  <a:tint val="88500"/>
                </a:schemeClr>
              </a:solidFill>
              <a:round/>
            </a:ln>
            <a:effectLst/>
          </c:spPr>
          <c:marker>
            <c:symbol val="circle"/>
            <c:size val="5"/>
            <c:spPr>
              <a:solidFill>
                <a:schemeClr val="dk1">
                  <a:tint val="88500"/>
                </a:schemeClr>
              </a:solidFill>
              <a:ln w="9525">
                <a:solidFill>
                  <a:schemeClr val="dk1">
                    <a:tint val="88500"/>
                  </a:schemeClr>
                </a:solidFill>
              </a:ln>
              <a:effectLst/>
            </c:spPr>
          </c:marker>
          <c:cat>
            <c:numRef>
              <c:f>Sheet1!$A$2:$A$50</c:f>
              <c:numCache>
                <c:formatCode>m/d/yy</c:formatCode>
                <c:ptCount val="49"/>
                <c:pt idx="0">
                  <c:v>45488</c:v>
                </c:pt>
                <c:pt idx="1">
                  <c:v>45489</c:v>
                </c:pt>
                <c:pt idx="2">
                  <c:v>45490</c:v>
                </c:pt>
                <c:pt idx="3">
                  <c:v>45491</c:v>
                </c:pt>
                <c:pt idx="4">
                  <c:v>45492</c:v>
                </c:pt>
                <c:pt idx="5">
                  <c:v>45493</c:v>
                </c:pt>
                <c:pt idx="6">
                  <c:v>45494</c:v>
                </c:pt>
                <c:pt idx="7">
                  <c:v>45495</c:v>
                </c:pt>
                <c:pt idx="8">
                  <c:v>45496</c:v>
                </c:pt>
                <c:pt idx="9">
                  <c:v>45497</c:v>
                </c:pt>
                <c:pt idx="10">
                  <c:v>45498</c:v>
                </c:pt>
                <c:pt idx="11">
                  <c:v>45499</c:v>
                </c:pt>
                <c:pt idx="12">
                  <c:v>45500</c:v>
                </c:pt>
                <c:pt idx="13">
                  <c:v>45501</c:v>
                </c:pt>
                <c:pt idx="14">
                  <c:v>45502</c:v>
                </c:pt>
                <c:pt idx="15">
                  <c:v>45503</c:v>
                </c:pt>
                <c:pt idx="16">
                  <c:v>45504</c:v>
                </c:pt>
                <c:pt idx="17">
                  <c:v>45505</c:v>
                </c:pt>
                <c:pt idx="18">
                  <c:v>45506</c:v>
                </c:pt>
                <c:pt idx="19">
                  <c:v>45507</c:v>
                </c:pt>
                <c:pt idx="20">
                  <c:v>45508</c:v>
                </c:pt>
                <c:pt idx="21">
                  <c:v>45509</c:v>
                </c:pt>
                <c:pt idx="22">
                  <c:v>45510</c:v>
                </c:pt>
                <c:pt idx="23">
                  <c:v>45511</c:v>
                </c:pt>
                <c:pt idx="24">
                  <c:v>45512</c:v>
                </c:pt>
                <c:pt idx="25">
                  <c:v>45513</c:v>
                </c:pt>
                <c:pt idx="26">
                  <c:v>45514</c:v>
                </c:pt>
                <c:pt idx="27">
                  <c:v>45515</c:v>
                </c:pt>
                <c:pt idx="28">
                  <c:v>45516</c:v>
                </c:pt>
                <c:pt idx="29">
                  <c:v>45517</c:v>
                </c:pt>
                <c:pt idx="30">
                  <c:v>45518</c:v>
                </c:pt>
                <c:pt idx="31">
                  <c:v>45519</c:v>
                </c:pt>
                <c:pt idx="32">
                  <c:v>45520</c:v>
                </c:pt>
                <c:pt idx="33">
                  <c:v>45521</c:v>
                </c:pt>
                <c:pt idx="34">
                  <c:v>45522</c:v>
                </c:pt>
                <c:pt idx="35">
                  <c:v>45523</c:v>
                </c:pt>
                <c:pt idx="36">
                  <c:v>45524</c:v>
                </c:pt>
                <c:pt idx="37">
                  <c:v>45525</c:v>
                </c:pt>
                <c:pt idx="38">
                  <c:v>45526</c:v>
                </c:pt>
                <c:pt idx="39">
                  <c:v>45527</c:v>
                </c:pt>
                <c:pt idx="40">
                  <c:v>45528</c:v>
                </c:pt>
                <c:pt idx="41">
                  <c:v>45529</c:v>
                </c:pt>
                <c:pt idx="42">
                  <c:v>45530</c:v>
                </c:pt>
                <c:pt idx="43">
                  <c:v>45531</c:v>
                </c:pt>
                <c:pt idx="44">
                  <c:v>45532</c:v>
                </c:pt>
                <c:pt idx="45">
                  <c:v>45533</c:v>
                </c:pt>
                <c:pt idx="46">
                  <c:v>45534</c:v>
                </c:pt>
                <c:pt idx="47">
                  <c:v>45535</c:v>
                </c:pt>
                <c:pt idx="48">
                  <c:v>45536</c:v>
                </c:pt>
              </c:numCache>
            </c:numRef>
          </c:cat>
          <c:val>
            <c:numRef>
              <c:f>Sheet1!$B$2:$B$50</c:f>
              <c:numCache>
                <c:formatCode>General</c:formatCode>
                <c:ptCount val="49"/>
                <c:pt idx="0">
                  <c:v>6</c:v>
                </c:pt>
                <c:pt idx="1">
                  <c:v>15</c:v>
                </c:pt>
                <c:pt idx="2">
                  <c:v>33</c:v>
                </c:pt>
                <c:pt idx="3">
                  <c:v>32</c:v>
                </c:pt>
                <c:pt idx="4">
                  <c:v>47</c:v>
                </c:pt>
                <c:pt idx="5">
                  <c:v>17</c:v>
                </c:pt>
                <c:pt idx="6">
                  <c:v>43</c:v>
                </c:pt>
                <c:pt idx="7">
                  <c:v>6</c:v>
                </c:pt>
                <c:pt idx="8">
                  <c:v>29</c:v>
                </c:pt>
                <c:pt idx="9">
                  <c:v>22</c:v>
                </c:pt>
                <c:pt idx="10">
                  <c:v>20</c:v>
                </c:pt>
                <c:pt idx="11">
                  <c:v>7</c:v>
                </c:pt>
                <c:pt idx="12">
                  <c:v>4</c:v>
                </c:pt>
                <c:pt idx="13">
                  <c:v>4</c:v>
                </c:pt>
                <c:pt idx="14">
                  <c:v>4</c:v>
                </c:pt>
                <c:pt idx="15">
                  <c:v>4</c:v>
                </c:pt>
                <c:pt idx="16">
                  <c:v>4</c:v>
                </c:pt>
                <c:pt idx="17">
                  <c:v>4</c:v>
                </c:pt>
                <c:pt idx="18">
                  <c:v>4</c:v>
                </c:pt>
                <c:pt idx="19">
                  <c:v>4</c:v>
                </c:pt>
                <c:pt idx="20">
                  <c:v>4</c:v>
                </c:pt>
                <c:pt idx="21">
                  <c:v>4</c:v>
                </c:pt>
                <c:pt idx="22">
                  <c:v>4</c:v>
                </c:pt>
                <c:pt idx="23">
                  <c:v>4</c:v>
                </c:pt>
                <c:pt idx="24">
                  <c:v>4</c:v>
                </c:pt>
                <c:pt idx="25">
                  <c:v>4</c:v>
                </c:pt>
                <c:pt idx="26">
                  <c:v>4</c:v>
                </c:pt>
                <c:pt idx="27">
                  <c:v>4</c:v>
                </c:pt>
                <c:pt idx="28">
                  <c:v>4</c:v>
                </c:pt>
                <c:pt idx="29">
                  <c:v>4</c:v>
                </c:pt>
                <c:pt idx="30">
                  <c:v>4</c:v>
                </c:pt>
                <c:pt idx="31">
                  <c:v>4</c:v>
                </c:pt>
                <c:pt idx="32">
                  <c:v>4</c:v>
                </c:pt>
                <c:pt idx="33">
                  <c:v>4</c:v>
                </c:pt>
                <c:pt idx="34">
                  <c:v>4</c:v>
                </c:pt>
                <c:pt idx="35">
                  <c:v>4</c:v>
                </c:pt>
                <c:pt idx="36">
                  <c:v>4</c:v>
                </c:pt>
                <c:pt idx="37">
                  <c:v>4</c:v>
                </c:pt>
                <c:pt idx="38">
                  <c:v>4</c:v>
                </c:pt>
                <c:pt idx="39">
                  <c:v>4</c:v>
                </c:pt>
                <c:pt idx="40">
                  <c:v>4</c:v>
                </c:pt>
                <c:pt idx="41">
                  <c:v>4</c:v>
                </c:pt>
                <c:pt idx="42">
                  <c:v>4</c:v>
                </c:pt>
                <c:pt idx="43">
                  <c:v>4</c:v>
                </c:pt>
                <c:pt idx="44">
                  <c:v>4</c:v>
                </c:pt>
                <c:pt idx="45">
                  <c:v>4</c:v>
                </c:pt>
                <c:pt idx="46">
                  <c:v>4</c:v>
                </c:pt>
                <c:pt idx="47">
                  <c:v>4</c:v>
                </c:pt>
                <c:pt idx="48">
                  <c:v>4</c:v>
                </c:pt>
              </c:numCache>
            </c:numRef>
          </c:val>
          <c:smooth val="0"/>
          <c:extLst>
            <c:ext xmlns:c16="http://schemas.microsoft.com/office/drawing/2014/chart" uri="{C3380CC4-5D6E-409C-BE32-E72D297353CC}">
              <c16:uniqueId val="{00000000-341C-FD4C-8955-04CFCC6FD253}"/>
            </c:ext>
          </c:extLst>
        </c:ser>
        <c:dLbls>
          <c:showLegendKey val="0"/>
          <c:showVal val="0"/>
          <c:showCatName val="0"/>
          <c:showSerName val="0"/>
          <c:showPercent val="0"/>
          <c:showBubbleSize val="0"/>
        </c:dLbls>
        <c:marker val="1"/>
        <c:smooth val="0"/>
        <c:axId val="1549738431"/>
        <c:axId val="1851158607"/>
      </c:lineChart>
      <c:dateAx>
        <c:axId val="1549738431"/>
        <c:scaling>
          <c:orientation val="minMax"/>
        </c:scaling>
        <c:delete val="1"/>
        <c:axPos val="b"/>
        <c:numFmt formatCode="m/d/yy" sourceLinked="1"/>
        <c:majorTickMark val="none"/>
        <c:minorTickMark val="none"/>
        <c:tickLblPos val="nextTo"/>
        <c:crossAx val="1851158607"/>
        <c:crosses val="autoZero"/>
        <c:auto val="1"/>
        <c:lblOffset val="100"/>
        <c:baseTimeUnit val="days"/>
        <c:majorUnit val="7"/>
        <c:majorTimeUnit val="days"/>
      </c:dateAx>
      <c:valAx>
        <c:axId val="1851158607"/>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1549738431"/>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22225">
      <a:solidFill>
        <a:schemeClr val="tx1"/>
      </a:solidFill>
    </a:ln>
    <a:effectLst/>
  </c:spPr>
  <c:txPr>
    <a:bodyPr/>
    <a:lstStyle/>
    <a:p>
      <a:pPr>
        <a:defRPr/>
      </a:pPr>
      <a:endParaRPr lang="en-US"/>
    </a:p>
  </c:txPr>
  <c:externalData r:id="rId3">
    <c:autoUpdate val="0"/>
  </c:externalData>
</c:chartSpace>
</file>

<file path=ppt/charts/chart5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1"/>
    <c:plotArea>
      <c:layout/>
      <c:lineChart>
        <c:grouping val="standard"/>
        <c:varyColors val="0"/>
        <c:ser>
          <c:idx val="0"/>
          <c:order val="0"/>
          <c:tx>
            <c:strRef>
              <c:f>Sheet1!$B$1</c:f>
              <c:strCache>
                <c:ptCount val="1"/>
                <c:pt idx="0">
                  <c:v>Queries per day</c:v>
                </c:pt>
              </c:strCache>
            </c:strRef>
          </c:tx>
          <c:spPr>
            <a:ln w="28575" cap="rnd">
              <a:solidFill>
                <a:schemeClr val="dk1">
                  <a:tint val="88500"/>
                </a:schemeClr>
              </a:solidFill>
              <a:round/>
            </a:ln>
            <a:effectLst/>
          </c:spPr>
          <c:marker>
            <c:symbol val="circle"/>
            <c:size val="5"/>
            <c:spPr>
              <a:solidFill>
                <a:schemeClr val="dk1">
                  <a:tint val="88500"/>
                </a:schemeClr>
              </a:solidFill>
              <a:ln w="9525">
                <a:solidFill>
                  <a:schemeClr val="dk1">
                    <a:tint val="88500"/>
                  </a:schemeClr>
                </a:solidFill>
              </a:ln>
              <a:effectLst/>
            </c:spPr>
          </c:marker>
          <c:cat>
            <c:numRef>
              <c:f>Sheet1!$A$2:$A$4</c:f>
              <c:numCache>
                <c:formatCode>m/d/yy</c:formatCode>
                <c:ptCount val="3"/>
                <c:pt idx="0">
                  <c:v>45510</c:v>
                </c:pt>
                <c:pt idx="1">
                  <c:v>45517</c:v>
                </c:pt>
                <c:pt idx="2">
                  <c:v>45524</c:v>
                </c:pt>
              </c:numCache>
            </c:numRef>
          </c:cat>
          <c:val>
            <c:numRef>
              <c:f>Sheet1!$B$2:$B$4</c:f>
              <c:numCache>
                <c:formatCode>General</c:formatCode>
                <c:ptCount val="3"/>
                <c:pt idx="1">
                  <c:v>1</c:v>
                </c:pt>
              </c:numCache>
            </c:numRef>
          </c:val>
          <c:smooth val="0"/>
          <c:extLst>
            <c:ext xmlns:c16="http://schemas.microsoft.com/office/drawing/2014/chart" uri="{C3380CC4-5D6E-409C-BE32-E72D297353CC}">
              <c16:uniqueId val="{00000000-2389-5D4F-A734-B1E2EE094D04}"/>
            </c:ext>
          </c:extLst>
        </c:ser>
        <c:dLbls>
          <c:showLegendKey val="0"/>
          <c:showVal val="0"/>
          <c:showCatName val="0"/>
          <c:showSerName val="0"/>
          <c:showPercent val="0"/>
          <c:showBubbleSize val="0"/>
        </c:dLbls>
        <c:marker val="1"/>
        <c:smooth val="0"/>
        <c:axId val="1844421279"/>
        <c:axId val="1597942735"/>
      </c:lineChart>
      <c:dateAx>
        <c:axId val="1844421279"/>
        <c:scaling>
          <c:orientation val="minMax"/>
        </c:scaling>
        <c:delete val="1"/>
        <c:axPos val="b"/>
        <c:numFmt formatCode="m/d/yy" sourceLinked="1"/>
        <c:majorTickMark val="none"/>
        <c:minorTickMark val="none"/>
        <c:tickLblPos val="nextTo"/>
        <c:crossAx val="1597942735"/>
        <c:crosses val="autoZero"/>
        <c:auto val="1"/>
        <c:lblOffset val="100"/>
        <c:baseTimeUnit val="days"/>
        <c:majorUnit val="7"/>
        <c:majorTimeUnit val="days"/>
      </c:dateAx>
      <c:valAx>
        <c:axId val="1597942735"/>
        <c:scaling>
          <c:orientation val="minMax"/>
          <c:max val="2"/>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1844421279"/>
        <c:crosses val="autoZero"/>
        <c:crossBetween val="between"/>
        <c:majorUnit val="1"/>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22225">
      <a:solidFill>
        <a:schemeClr val="accent1">
          <a:shade val="15000"/>
        </a:schemeClr>
      </a:solidFill>
    </a:ln>
    <a:effectLst/>
  </c:spPr>
  <c:txPr>
    <a:bodyPr/>
    <a:lstStyle/>
    <a:p>
      <a:pPr>
        <a:defRPr/>
      </a:pPr>
      <a:endParaRPr lang="en-US"/>
    </a:p>
  </c:txPr>
  <c:externalData r:id="rId3">
    <c:autoUpdate val="0"/>
  </c:externalData>
</c:chartSpace>
</file>

<file path=ppt/charts/chart5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1"/>
    <c:plotArea>
      <c:layout/>
      <c:lineChart>
        <c:grouping val="standard"/>
        <c:varyColors val="0"/>
        <c:ser>
          <c:idx val="0"/>
          <c:order val="0"/>
          <c:tx>
            <c:strRef>
              <c:f>Sheet1!$B$1</c:f>
              <c:strCache>
                <c:ptCount val="1"/>
                <c:pt idx="0">
                  <c:v>Queries per day</c:v>
                </c:pt>
              </c:strCache>
            </c:strRef>
          </c:tx>
          <c:spPr>
            <a:ln w="28575" cap="rnd">
              <a:solidFill>
                <a:schemeClr val="dk1">
                  <a:tint val="88500"/>
                </a:schemeClr>
              </a:solidFill>
              <a:round/>
            </a:ln>
            <a:effectLst/>
          </c:spPr>
          <c:marker>
            <c:symbol val="circle"/>
            <c:size val="5"/>
            <c:spPr>
              <a:solidFill>
                <a:schemeClr val="dk1">
                  <a:tint val="88500"/>
                </a:schemeClr>
              </a:solidFill>
              <a:ln w="9525">
                <a:solidFill>
                  <a:schemeClr val="dk1">
                    <a:tint val="88500"/>
                  </a:schemeClr>
                </a:solidFill>
              </a:ln>
              <a:effectLst/>
            </c:spPr>
          </c:marker>
          <c:cat>
            <c:numRef>
              <c:f>Sheet1!$A$2:$A$54</c:f>
              <c:numCache>
                <c:formatCode>m/d/yy</c:formatCode>
                <c:ptCount val="53"/>
                <c:pt idx="0">
                  <c:v>45484</c:v>
                </c:pt>
                <c:pt idx="1">
                  <c:v>45485</c:v>
                </c:pt>
                <c:pt idx="2">
                  <c:v>45486</c:v>
                </c:pt>
                <c:pt idx="3">
                  <c:v>45487</c:v>
                </c:pt>
                <c:pt idx="4">
                  <c:v>45488</c:v>
                </c:pt>
                <c:pt idx="5">
                  <c:v>45489</c:v>
                </c:pt>
                <c:pt idx="6">
                  <c:v>45490</c:v>
                </c:pt>
                <c:pt idx="7">
                  <c:v>45491</c:v>
                </c:pt>
                <c:pt idx="8">
                  <c:v>45492</c:v>
                </c:pt>
                <c:pt idx="9">
                  <c:v>45493</c:v>
                </c:pt>
                <c:pt idx="10">
                  <c:v>45494</c:v>
                </c:pt>
                <c:pt idx="11">
                  <c:v>45495</c:v>
                </c:pt>
                <c:pt idx="12">
                  <c:v>45496</c:v>
                </c:pt>
                <c:pt idx="13">
                  <c:v>45497</c:v>
                </c:pt>
                <c:pt idx="14">
                  <c:v>45498</c:v>
                </c:pt>
                <c:pt idx="15">
                  <c:v>45499</c:v>
                </c:pt>
                <c:pt idx="16">
                  <c:v>45500</c:v>
                </c:pt>
                <c:pt idx="17">
                  <c:v>45501</c:v>
                </c:pt>
                <c:pt idx="18">
                  <c:v>45502</c:v>
                </c:pt>
                <c:pt idx="19">
                  <c:v>45503</c:v>
                </c:pt>
                <c:pt idx="20">
                  <c:v>45504</c:v>
                </c:pt>
                <c:pt idx="21">
                  <c:v>45505</c:v>
                </c:pt>
                <c:pt idx="22">
                  <c:v>45506</c:v>
                </c:pt>
                <c:pt idx="23">
                  <c:v>45507</c:v>
                </c:pt>
                <c:pt idx="24">
                  <c:v>45508</c:v>
                </c:pt>
                <c:pt idx="25">
                  <c:v>45509</c:v>
                </c:pt>
                <c:pt idx="26">
                  <c:v>45510</c:v>
                </c:pt>
                <c:pt idx="27">
                  <c:v>45511</c:v>
                </c:pt>
                <c:pt idx="28">
                  <c:v>45512</c:v>
                </c:pt>
                <c:pt idx="29">
                  <c:v>45513</c:v>
                </c:pt>
                <c:pt idx="30">
                  <c:v>45514</c:v>
                </c:pt>
                <c:pt idx="31">
                  <c:v>45515</c:v>
                </c:pt>
                <c:pt idx="32">
                  <c:v>45516</c:v>
                </c:pt>
                <c:pt idx="33">
                  <c:v>45517</c:v>
                </c:pt>
                <c:pt idx="34">
                  <c:v>45518</c:v>
                </c:pt>
                <c:pt idx="35">
                  <c:v>45519</c:v>
                </c:pt>
                <c:pt idx="36">
                  <c:v>45520</c:v>
                </c:pt>
                <c:pt idx="37">
                  <c:v>45521</c:v>
                </c:pt>
                <c:pt idx="38">
                  <c:v>45522</c:v>
                </c:pt>
                <c:pt idx="39">
                  <c:v>45523</c:v>
                </c:pt>
                <c:pt idx="40">
                  <c:v>45524</c:v>
                </c:pt>
                <c:pt idx="41">
                  <c:v>45525</c:v>
                </c:pt>
                <c:pt idx="42">
                  <c:v>45526</c:v>
                </c:pt>
                <c:pt idx="43">
                  <c:v>45527</c:v>
                </c:pt>
                <c:pt idx="44">
                  <c:v>45528</c:v>
                </c:pt>
                <c:pt idx="45">
                  <c:v>45529</c:v>
                </c:pt>
                <c:pt idx="46">
                  <c:v>45530</c:v>
                </c:pt>
                <c:pt idx="47">
                  <c:v>45531</c:v>
                </c:pt>
                <c:pt idx="48">
                  <c:v>45532</c:v>
                </c:pt>
                <c:pt idx="49">
                  <c:v>45533</c:v>
                </c:pt>
                <c:pt idx="50">
                  <c:v>45534</c:v>
                </c:pt>
                <c:pt idx="51">
                  <c:v>45535</c:v>
                </c:pt>
                <c:pt idx="52">
                  <c:v>45536</c:v>
                </c:pt>
              </c:numCache>
            </c:numRef>
          </c:cat>
          <c:val>
            <c:numRef>
              <c:f>Sheet1!$B$2:$B$54</c:f>
              <c:numCache>
                <c:formatCode>General</c:formatCode>
                <c:ptCount val="53"/>
                <c:pt idx="0">
                  <c:v>1</c:v>
                </c:pt>
                <c:pt idx="1">
                  <c:v>17</c:v>
                </c:pt>
                <c:pt idx="2">
                  <c:v>22</c:v>
                </c:pt>
                <c:pt idx="3">
                  <c:v>5</c:v>
                </c:pt>
                <c:pt idx="4">
                  <c:v>8</c:v>
                </c:pt>
                <c:pt idx="5">
                  <c:v>10</c:v>
                </c:pt>
                <c:pt idx="6">
                  <c:v>7</c:v>
                </c:pt>
                <c:pt idx="7">
                  <c:v>10</c:v>
                </c:pt>
                <c:pt idx="8">
                  <c:v>8</c:v>
                </c:pt>
                <c:pt idx="9">
                  <c:v>5</c:v>
                </c:pt>
                <c:pt idx="10">
                  <c:v>6</c:v>
                </c:pt>
                <c:pt idx="11">
                  <c:v>2</c:v>
                </c:pt>
                <c:pt idx="12">
                  <c:v>4</c:v>
                </c:pt>
                <c:pt idx="13">
                  <c:v>8</c:v>
                </c:pt>
                <c:pt idx="14">
                  <c:v>7</c:v>
                </c:pt>
                <c:pt idx="15">
                  <c:v>3</c:v>
                </c:pt>
                <c:pt idx="16">
                  <c:v>3</c:v>
                </c:pt>
                <c:pt idx="17">
                  <c:v>3</c:v>
                </c:pt>
                <c:pt idx="18">
                  <c:v>3</c:v>
                </c:pt>
                <c:pt idx="19">
                  <c:v>3</c:v>
                </c:pt>
                <c:pt idx="20">
                  <c:v>3</c:v>
                </c:pt>
                <c:pt idx="21">
                  <c:v>3</c:v>
                </c:pt>
                <c:pt idx="22">
                  <c:v>3</c:v>
                </c:pt>
                <c:pt idx="23">
                  <c:v>3</c:v>
                </c:pt>
                <c:pt idx="24">
                  <c:v>3</c:v>
                </c:pt>
                <c:pt idx="25">
                  <c:v>3</c:v>
                </c:pt>
                <c:pt idx="26">
                  <c:v>3</c:v>
                </c:pt>
                <c:pt idx="27">
                  <c:v>3</c:v>
                </c:pt>
                <c:pt idx="28">
                  <c:v>3</c:v>
                </c:pt>
                <c:pt idx="29">
                  <c:v>3</c:v>
                </c:pt>
                <c:pt idx="30">
                  <c:v>3</c:v>
                </c:pt>
                <c:pt idx="31">
                  <c:v>3</c:v>
                </c:pt>
                <c:pt idx="32">
                  <c:v>3</c:v>
                </c:pt>
                <c:pt idx="33">
                  <c:v>3</c:v>
                </c:pt>
                <c:pt idx="34">
                  <c:v>3</c:v>
                </c:pt>
                <c:pt idx="35">
                  <c:v>3</c:v>
                </c:pt>
                <c:pt idx="36">
                  <c:v>3</c:v>
                </c:pt>
                <c:pt idx="37">
                  <c:v>3</c:v>
                </c:pt>
                <c:pt idx="38">
                  <c:v>3</c:v>
                </c:pt>
                <c:pt idx="39">
                  <c:v>3</c:v>
                </c:pt>
                <c:pt idx="40">
                  <c:v>3</c:v>
                </c:pt>
                <c:pt idx="41">
                  <c:v>3</c:v>
                </c:pt>
                <c:pt idx="42">
                  <c:v>3</c:v>
                </c:pt>
                <c:pt idx="43">
                  <c:v>3</c:v>
                </c:pt>
                <c:pt idx="44">
                  <c:v>3</c:v>
                </c:pt>
                <c:pt idx="45">
                  <c:v>3</c:v>
                </c:pt>
                <c:pt idx="46">
                  <c:v>3</c:v>
                </c:pt>
                <c:pt idx="47">
                  <c:v>3</c:v>
                </c:pt>
                <c:pt idx="48">
                  <c:v>3</c:v>
                </c:pt>
                <c:pt idx="49">
                  <c:v>3</c:v>
                </c:pt>
                <c:pt idx="50">
                  <c:v>3</c:v>
                </c:pt>
                <c:pt idx="51">
                  <c:v>3</c:v>
                </c:pt>
                <c:pt idx="52">
                  <c:v>3</c:v>
                </c:pt>
              </c:numCache>
            </c:numRef>
          </c:val>
          <c:smooth val="0"/>
          <c:extLst>
            <c:ext xmlns:c16="http://schemas.microsoft.com/office/drawing/2014/chart" uri="{C3380CC4-5D6E-409C-BE32-E72D297353CC}">
              <c16:uniqueId val="{00000000-4229-0649-BFEC-C30EF79DA452}"/>
            </c:ext>
          </c:extLst>
        </c:ser>
        <c:dLbls>
          <c:showLegendKey val="0"/>
          <c:showVal val="0"/>
          <c:showCatName val="0"/>
          <c:showSerName val="0"/>
          <c:showPercent val="0"/>
          <c:showBubbleSize val="0"/>
        </c:dLbls>
        <c:marker val="1"/>
        <c:smooth val="0"/>
        <c:axId val="1887250991"/>
        <c:axId val="1829653599"/>
      </c:lineChart>
      <c:dateAx>
        <c:axId val="1887250991"/>
        <c:scaling>
          <c:orientation val="minMax"/>
        </c:scaling>
        <c:delete val="1"/>
        <c:axPos val="b"/>
        <c:numFmt formatCode="m/d/yy" sourceLinked="1"/>
        <c:majorTickMark val="none"/>
        <c:minorTickMark val="none"/>
        <c:tickLblPos val="nextTo"/>
        <c:crossAx val="1829653599"/>
        <c:crosses val="autoZero"/>
        <c:auto val="1"/>
        <c:lblOffset val="100"/>
        <c:baseTimeUnit val="days"/>
        <c:majorUnit val="7"/>
        <c:majorTimeUnit val="days"/>
      </c:dateAx>
      <c:valAx>
        <c:axId val="1829653599"/>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1887250991"/>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22225">
      <a:solidFill>
        <a:schemeClr val="accent1">
          <a:shade val="15000"/>
        </a:schemeClr>
      </a:solidFill>
    </a:ln>
    <a:effectLst/>
  </c:spPr>
  <c:txPr>
    <a:bodyPr/>
    <a:lstStyle/>
    <a:p>
      <a:pPr>
        <a:defRPr/>
      </a:pPr>
      <a:endParaRPr lang="en-US"/>
    </a:p>
  </c:txPr>
  <c:externalData r:id="rId3">
    <c:autoUpdate val="0"/>
  </c:externalData>
</c:chartSpace>
</file>

<file path=ppt/charts/chart5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1"/>
    <c:plotArea>
      <c:layout/>
      <c:lineChart>
        <c:grouping val="standard"/>
        <c:varyColors val="0"/>
        <c:ser>
          <c:idx val="0"/>
          <c:order val="0"/>
          <c:tx>
            <c:strRef>
              <c:f>Sheet1!$B$1</c:f>
              <c:strCache>
                <c:ptCount val="1"/>
                <c:pt idx="0">
                  <c:v>queries per day</c:v>
                </c:pt>
              </c:strCache>
            </c:strRef>
          </c:tx>
          <c:spPr>
            <a:ln w="28575" cap="rnd">
              <a:solidFill>
                <a:schemeClr val="dk1">
                  <a:tint val="88500"/>
                </a:schemeClr>
              </a:solidFill>
              <a:round/>
            </a:ln>
            <a:effectLst/>
          </c:spPr>
          <c:marker>
            <c:symbol val="circle"/>
            <c:size val="5"/>
            <c:spPr>
              <a:solidFill>
                <a:schemeClr val="dk1">
                  <a:tint val="88500"/>
                </a:schemeClr>
              </a:solidFill>
              <a:ln w="28575">
                <a:solidFill>
                  <a:schemeClr val="dk1">
                    <a:tint val="88500"/>
                  </a:schemeClr>
                </a:solidFill>
              </a:ln>
              <a:effectLst/>
            </c:spPr>
          </c:marker>
          <c:cat>
            <c:numRef>
              <c:f>Sheet1!$A$2:$A$94</c:f>
              <c:numCache>
                <c:formatCode>m/d/yy</c:formatCode>
                <c:ptCount val="93"/>
                <c:pt idx="0">
                  <c:v>45444</c:v>
                </c:pt>
                <c:pt idx="1">
                  <c:v>45445</c:v>
                </c:pt>
                <c:pt idx="2">
                  <c:v>45446</c:v>
                </c:pt>
                <c:pt idx="3">
                  <c:v>45447</c:v>
                </c:pt>
                <c:pt idx="4">
                  <c:v>45448</c:v>
                </c:pt>
                <c:pt idx="5">
                  <c:v>45449</c:v>
                </c:pt>
                <c:pt idx="6">
                  <c:v>45450</c:v>
                </c:pt>
                <c:pt idx="7">
                  <c:v>45451</c:v>
                </c:pt>
                <c:pt idx="8">
                  <c:v>45452</c:v>
                </c:pt>
                <c:pt idx="9">
                  <c:v>45453</c:v>
                </c:pt>
                <c:pt idx="10">
                  <c:v>45454</c:v>
                </c:pt>
                <c:pt idx="11">
                  <c:v>45455</c:v>
                </c:pt>
                <c:pt idx="12">
                  <c:v>45456</c:v>
                </c:pt>
                <c:pt idx="13">
                  <c:v>45457</c:v>
                </c:pt>
                <c:pt idx="14">
                  <c:v>45458</c:v>
                </c:pt>
                <c:pt idx="15">
                  <c:v>45459</c:v>
                </c:pt>
                <c:pt idx="16">
                  <c:v>45460</c:v>
                </c:pt>
                <c:pt idx="17">
                  <c:v>45461</c:v>
                </c:pt>
                <c:pt idx="18">
                  <c:v>45462</c:v>
                </c:pt>
                <c:pt idx="19">
                  <c:v>45463</c:v>
                </c:pt>
                <c:pt idx="20">
                  <c:v>45464</c:v>
                </c:pt>
                <c:pt idx="21">
                  <c:v>45465</c:v>
                </c:pt>
                <c:pt idx="22">
                  <c:v>45466</c:v>
                </c:pt>
                <c:pt idx="23">
                  <c:v>45467</c:v>
                </c:pt>
                <c:pt idx="24">
                  <c:v>45468</c:v>
                </c:pt>
                <c:pt idx="25">
                  <c:v>45469</c:v>
                </c:pt>
                <c:pt idx="26">
                  <c:v>45470</c:v>
                </c:pt>
                <c:pt idx="27">
                  <c:v>45471</c:v>
                </c:pt>
                <c:pt idx="28">
                  <c:v>45472</c:v>
                </c:pt>
                <c:pt idx="29">
                  <c:v>45473</c:v>
                </c:pt>
                <c:pt idx="30">
                  <c:v>45474</c:v>
                </c:pt>
                <c:pt idx="31">
                  <c:v>45475</c:v>
                </c:pt>
                <c:pt idx="32">
                  <c:v>45476</c:v>
                </c:pt>
                <c:pt idx="33">
                  <c:v>45477</c:v>
                </c:pt>
                <c:pt idx="34">
                  <c:v>45478</c:v>
                </c:pt>
                <c:pt idx="35">
                  <c:v>45479</c:v>
                </c:pt>
                <c:pt idx="36">
                  <c:v>45480</c:v>
                </c:pt>
                <c:pt idx="37">
                  <c:v>45481</c:v>
                </c:pt>
                <c:pt idx="38">
                  <c:v>45482</c:v>
                </c:pt>
                <c:pt idx="39">
                  <c:v>45483</c:v>
                </c:pt>
                <c:pt idx="40">
                  <c:v>45484</c:v>
                </c:pt>
                <c:pt idx="41">
                  <c:v>45485</c:v>
                </c:pt>
                <c:pt idx="42">
                  <c:v>45486</c:v>
                </c:pt>
                <c:pt idx="43">
                  <c:v>45487</c:v>
                </c:pt>
                <c:pt idx="44">
                  <c:v>45488</c:v>
                </c:pt>
                <c:pt idx="45">
                  <c:v>45489</c:v>
                </c:pt>
                <c:pt idx="46">
                  <c:v>45490</c:v>
                </c:pt>
                <c:pt idx="47">
                  <c:v>45491</c:v>
                </c:pt>
                <c:pt idx="48">
                  <c:v>45492</c:v>
                </c:pt>
                <c:pt idx="49">
                  <c:v>45493</c:v>
                </c:pt>
                <c:pt idx="50">
                  <c:v>45494</c:v>
                </c:pt>
                <c:pt idx="51">
                  <c:v>45495</c:v>
                </c:pt>
                <c:pt idx="52">
                  <c:v>45496</c:v>
                </c:pt>
                <c:pt idx="53">
                  <c:v>45497</c:v>
                </c:pt>
                <c:pt idx="54">
                  <c:v>45498</c:v>
                </c:pt>
                <c:pt idx="55">
                  <c:v>45499</c:v>
                </c:pt>
                <c:pt idx="56">
                  <c:v>45500</c:v>
                </c:pt>
                <c:pt idx="57">
                  <c:v>45501</c:v>
                </c:pt>
                <c:pt idx="58">
                  <c:v>45502</c:v>
                </c:pt>
                <c:pt idx="59">
                  <c:v>45503</c:v>
                </c:pt>
                <c:pt idx="60">
                  <c:v>45504</c:v>
                </c:pt>
                <c:pt idx="61">
                  <c:v>45505</c:v>
                </c:pt>
                <c:pt idx="62">
                  <c:v>45506</c:v>
                </c:pt>
                <c:pt idx="63">
                  <c:v>45507</c:v>
                </c:pt>
                <c:pt idx="64">
                  <c:v>45508</c:v>
                </c:pt>
                <c:pt idx="65">
                  <c:v>45509</c:v>
                </c:pt>
                <c:pt idx="66">
                  <c:v>45510</c:v>
                </c:pt>
                <c:pt idx="67">
                  <c:v>45511</c:v>
                </c:pt>
                <c:pt idx="68">
                  <c:v>45512</c:v>
                </c:pt>
                <c:pt idx="69">
                  <c:v>45513</c:v>
                </c:pt>
                <c:pt idx="70">
                  <c:v>45514</c:v>
                </c:pt>
                <c:pt idx="71">
                  <c:v>45515</c:v>
                </c:pt>
                <c:pt idx="72">
                  <c:v>45516</c:v>
                </c:pt>
                <c:pt idx="73">
                  <c:v>45517</c:v>
                </c:pt>
                <c:pt idx="74">
                  <c:v>45518</c:v>
                </c:pt>
                <c:pt idx="75">
                  <c:v>45519</c:v>
                </c:pt>
                <c:pt idx="76">
                  <c:v>45520</c:v>
                </c:pt>
                <c:pt idx="77">
                  <c:v>45521</c:v>
                </c:pt>
                <c:pt idx="78">
                  <c:v>45522</c:v>
                </c:pt>
                <c:pt idx="79">
                  <c:v>45523</c:v>
                </c:pt>
                <c:pt idx="80">
                  <c:v>45524</c:v>
                </c:pt>
                <c:pt idx="81">
                  <c:v>45525</c:v>
                </c:pt>
                <c:pt idx="82">
                  <c:v>45526</c:v>
                </c:pt>
                <c:pt idx="83">
                  <c:v>45527</c:v>
                </c:pt>
                <c:pt idx="84">
                  <c:v>45528</c:v>
                </c:pt>
                <c:pt idx="85">
                  <c:v>45529</c:v>
                </c:pt>
                <c:pt idx="86">
                  <c:v>45530</c:v>
                </c:pt>
                <c:pt idx="87">
                  <c:v>45531</c:v>
                </c:pt>
                <c:pt idx="88">
                  <c:v>45532</c:v>
                </c:pt>
                <c:pt idx="89">
                  <c:v>45533</c:v>
                </c:pt>
                <c:pt idx="90">
                  <c:v>45534</c:v>
                </c:pt>
                <c:pt idx="91">
                  <c:v>45535</c:v>
                </c:pt>
                <c:pt idx="92">
                  <c:v>45536</c:v>
                </c:pt>
              </c:numCache>
            </c:numRef>
          </c:cat>
          <c:val>
            <c:numRef>
              <c:f>Sheet1!$B$2:$B$94</c:f>
              <c:numCache>
                <c:formatCode>General</c:formatCode>
                <c:ptCount val="93"/>
                <c:pt idx="36">
                  <c:v>10</c:v>
                </c:pt>
                <c:pt idx="37">
                  <c:v>3</c:v>
                </c:pt>
                <c:pt idx="38">
                  <c:v>6</c:v>
                </c:pt>
                <c:pt idx="39">
                  <c:v>7</c:v>
                </c:pt>
                <c:pt idx="40">
                  <c:v>3</c:v>
                </c:pt>
              </c:numCache>
            </c:numRef>
          </c:val>
          <c:smooth val="0"/>
          <c:extLst>
            <c:ext xmlns:c16="http://schemas.microsoft.com/office/drawing/2014/chart" uri="{C3380CC4-5D6E-409C-BE32-E72D297353CC}">
              <c16:uniqueId val="{00000000-940D-9849-963A-74C59A076D4A}"/>
            </c:ext>
          </c:extLst>
        </c:ser>
        <c:dLbls>
          <c:showLegendKey val="0"/>
          <c:showVal val="0"/>
          <c:showCatName val="0"/>
          <c:showSerName val="0"/>
          <c:showPercent val="0"/>
          <c:showBubbleSize val="0"/>
        </c:dLbls>
        <c:marker val="1"/>
        <c:smooth val="0"/>
        <c:axId val="1641357199"/>
        <c:axId val="1643420383"/>
      </c:lineChart>
      <c:dateAx>
        <c:axId val="1641357199"/>
        <c:scaling>
          <c:orientation val="minMax"/>
        </c:scaling>
        <c:delete val="1"/>
        <c:axPos val="b"/>
        <c:numFmt formatCode="m/d/yy" sourceLinked="1"/>
        <c:majorTickMark val="none"/>
        <c:minorTickMark val="none"/>
        <c:tickLblPos val="nextTo"/>
        <c:crossAx val="1643420383"/>
        <c:crosses val="autoZero"/>
        <c:auto val="1"/>
        <c:lblOffset val="100"/>
        <c:baseTimeUnit val="days"/>
      </c:dateAx>
      <c:valAx>
        <c:axId val="1643420383"/>
        <c:scaling>
          <c:orientation val="minMax"/>
        </c:scaling>
        <c:delete val="1"/>
        <c:axPos val="l"/>
        <c:majorGridlines>
          <c:spPr>
            <a:ln w="28575" cap="flat" cmpd="sng" algn="ctr">
              <a:solidFill>
                <a:schemeClr val="tx1">
                  <a:lumMod val="15000"/>
                  <a:lumOff val="85000"/>
                </a:schemeClr>
              </a:solidFill>
              <a:round/>
            </a:ln>
            <a:effectLst/>
          </c:spPr>
        </c:majorGridlines>
        <c:numFmt formatCode="General" sourceLinked="1"/>
        <c:majorTickMark val="none"/>
        <c:minorTickMark val="none"/>
        <c:tickLblPos val="nextTo"/>
        <c:crossAx val="1641357199"/>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22225">
      <a:solidFill>
        <a:schemeClr val="bg2"/>
      </a:solid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title>
      <c:overlay val="0"/>
      <c:spPr>
        <a:noFill/>
        <a:ln>
          <a:noFill/>
        </a:ln>
        <a:effectLst/>
      </c:spPr>
      <c:txPr>
        <a:bodyPr rot="0" spcFirstLastPara="1" vertOverflow="ellipsis" vert="horz" wrap="square" anchor="ctr" anchorCtr="1"/>
        <a:lstStyle/>
        <a:p>
          <a:pPr>
            <a:defRPr sz="1200" b="0" i="0" u="none" strike="noStrike" kern="1200" spc="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title>
    <c:autoTitleDeleted val="0"/>
    <c:plotArea>
      <c:layout/>
      <c:lineChart>
        <c:grouping val="standard"/>
        <c:varyColors val="0"/>
        <c:ser>
          <c:idx val="0"/>
          <c:order val="0"/>
          <c:tx>
            <c:strRef>
              <c:f>Sheet1!$B$1</c:f>
              <c:strCache>
                <c:ptCount val="1"/>
                <c:pt idx="0">
                  <c:v>Queries per day</c:v>
                </c:pt>
              </c:strCache>
            </c:strRef>
          </c:tx>
          <c:spPr>
            <a:ln w="28575" cap="rnd">
              <a:solidFill>
                <a:schemeClr val="dk1">
                  <a:tint val="88500"/>
                </a:schemeClr>
              </a:solidFill>
              <a:round/>
            </a:ln>
            <a:effectLst/>
          </c:spPr>
          <c:marker>
            <c:symbol val="circle"/>
            <c:size val="5"/>
            <c:spPr>
              <a:solidFill>
                <a:schemeClr val="dk1">
                  <a:tint val="88500"/>
                </a:schemeClr>
              </a:solidFill>
              <a:ln w="9525">
                <a:solidFill>
                  <a:schemeClr val="dk1">
                    <a:tint val="88500"/>
                  </a:schemeClr>
                </a:solidFill>
              </a:ln>
              <a:effectLst/>
            </c:spPr>
          </c:marker>
          <c:cat>
            <c:numRef>
              <c:f>Sheet1!$A$2:$A$94</c:f>
              <c:numCache>
                <c:formatCode>m/d/yy</c:formatCode>
                <c:ptCount val="93"/>
                <c:pt idx="0">
                  <c:v>45444</c:v>
                </c:pt>
                <c:pt idx="1">
                  <c:v>45445</c:v>
                </c:pt>
                <c:pt idx="2">
                  <c:v>45446</c:v>
                </c:pt>
                <c:pt idx="3">
                  <c:v>45447</c:v>
                </c:pt>
                <c:pt idx="4">
                  <c:v>45448</c:v>
                </c:pt>
                <c:pt idx="5">
                  <c:v>45449</c:v>
                </c:pt>
                <c:pt idx="6">
                  <c:v>45450</c:v>
                </c:pt>
                <c:pt idx="7">
                  <c:v>45451</c:v>
                </c:pt>
                <c:pt idx="8">
                  <c:v>45452</c:v>
                </c:pt>
                <c:pt idx="9">
                  <c:v>45453</c:v>
                </c:pt>
                <c:pt idx="10">
                  <c:v>45454</c:v>
                </c:pt>
                <c:pt idx="11">
                  <c:v>45455</c:v>
                </c:pt>
                <c:pt idx="12">
                  <c:v>45456</c:v>
                </c:pt>
                <c:pt idx="13">
                  <c:v>45457</c:v>
                </c:pt>
                <c:pt idx="14">
                  <c:v>45458</c:v>
                </c:pt>
                <c:pt idx="15">
                  <c:v>45459</c:v>
                </c:pt>
                <c:pt idx="16">
                  <c:v>45460</c:v>
                </c:pt>
                <c:pt idx="17">
                  <c:v>45461</c:v>
                </c:pt>
                <c:pt idx="18">
                  <c:v>45462</c:v>
                </c:pt>
                <c:pt idx="19">
                  <c:v>45463</c:v>
                </c:pt>
                <c:pt idx="20">
                  <c:v>45464</c:v>
                </c:pt>
                <c:pt idx="21">
                  <c:v>45465</c:v>
                </c:pt>
                <c:pt idx="22">
                  <c:v>45466</c:v>
                </c:pt>
                <c:pt idx="23">
                  <c:v>45467</c:v>
                </c:pt>
                <c:pt idx="24">
                  <c:v>45468</c:v>
                </c:pt>
                <c:pt idx="25">
                  <c:v>45469</c:v>
                </c:pt>
                <c:pt idx="26">
                  <c:v>45470</c:v>
                </c:pt>
                <c:pt idx="27">
                  <c:v>45471</c:v>
                </c:pt>
                <c:pt idx="28">
                  <c:v>45472</c:v>
                </c:pt>
                <c:pt idx="29">
                  <c:v>45473</c:v>
                </c:pt>
                <c:pt idx="30">
                  <c:v>45474</c:v>
                </c:pt>
                <c:pt idx="31">
                  <c:v>45475</c:v>
                </c:pt>
                <c:pt idx="32">
                  <c:v>45476</c:v>
                </c:pt>
                <c:pt idx="33">
                  <c:v>45477</c:v>
                </c:pt>
                <c:pt idx="34">
                  <c:v>45478</c:v>
                </c:pt>
                <c:pt idx="35">
                  <c:v>45479</c:v>
                </c:pt>
                <c:pt idx="36">
                  <c:v>45480</c:v>
                </c:pt>
                <c:pt idx="37">
                  <c:v>45481</c:v>
                </c:pt>
                <c:pt idx="38">
                  <c:v>45482</c:v>
                </c:pt>
                <c:pt idx="39">
                  <c:v>45483</c:v>
                </c:pt>
                <c:pt idx="40">
                  <c:v>45484</c:v>
                </c:pt>
                <c:pt idx="41">
                  <c:v>45485</c:v>
                </c:pt>
                <c:pt idx="42">
                  <c:v>45486</c:v>
                </c:pt>
                <c:pt idx="43">
                  <c:v>45487</c:v>
                </c:pt>
                <c:pt idx="44">
                  <c:v>45488</c:v>
                </c:pt>
                <c:pt idx="45">
                  <c:v>45489</c:v>
                </c:pt>
                <c:pt idx="46">
                  <c:v>45490</c:v>
                </c:pt>
                <c:pt idx="47">
                  <c:v>45491</c:v>
                </c:pt>
                <c:pt idx="48">
                  <c:v>45492</c:v>
                </c:pt>
                <c:pt idx="49">
                  <c:v>45493</c:v>
                </c:pt>
                <c:pt idx="50">
                  <c:v>45494</c:v>
                </c:pt>
                <c:pt idx="51">
                  <c:v>45495</c:v>
                </c:pt>
                <c:pt idx="52">
                  <c:v>45496</c:v>
                </c:pt>
                <c:pt idx="53">
                  <c:v>45497</c:v>
                </c:pt>
                <c:pt idx="54">
                  <c:v>45498</c:v>
                </c:pt>
                <c:pt idx="55">
                  <c:v>45499</c:v>
                </c:pt>
                <c:pt idx="56">
                  <c:v>45500</c:v>
                </c:pt>
                <c:pt idx="57">
                  <c:v>45501</c:v>
                </c:pt>
                <c:pt idx="58">
                  <c:v>45502</c:v>
                </c:pt>
                <c:pt idx="59">
                  <c:v>45503</c:v>
                </c:pt>
                <c:pt idx="60">
                  <c:v>45504</c:v>
                </c:pt>
                <c:pt idx="61">
                  <c:v>45505</c:v>
                </c:pt>
                <c:pt idx="62">
                  <c:v>45506</c:v>
                </c:pt>
                <c:pt idx="63">
                  <c:v>45507</c:v>
                </c:pt>
                <c:pt idx="64">
                  <c:v>45508</c:v>
                </c:pt>
                <c:pt idx="65">
                  <c:v>45509</c:v>
                </c:pt>
                <c:pt idx="66">
                  <c:v>45510</c:v>
                </c:pt>
                <c:pt idx="67">
                  <c:v>45511</c:v>
                </c:pt>
                <c:pt idx="68">
                  <c:v>45512</c:v>
                </c:pt>
                <c:pt idx="69">
                  <c:v>45513</c:v>
                </c:pt>
                <c:pt idx="70">
                  <c:v>45514</c:v>
                </c:pt>
                <c:pt idx="71">
                  <c:v>45515</c:v>
                </c:pt>
                <c:pt idx="72">
                  <c:v>45516</c:v>
                </c:pt>
                <c:pt idx="73">
                  <c:v>45517</c:v>
                </c:pt>
                <c:pt idx="74">
                  <c:v>45518</c:v>
                </c:pt>
                <c:pt idx="75">
                  <c:v>45519</c:v>
                </c:pt>
                <c:pt idx="76">
                  <c:v>45520</c:v>
                </c:pt>
                <c:pt idx="77">
                  <c:v>45521</c:v>
                </c:pt>
                <c:pt idx="78">
                  <c:v>45522</c:v>
                </c:pt>
                <c:pt idx="79">
                  <c:v>45523</c:v>
                </c:pt>
                <c:pt idx="80">
                  <c:v>45524</c:v>
                </c:pt>
                <c:pt idx="81">
                  <c:v>45525</c:v>
                </c:pt>
                <c:pt idx="82">
                  <c:v>45526</c:v>
                </c:pt>
                <c:pt idx="83">
                  <c:v>45527</c:v>
                </c:pt>
                <c:pt idx="84">
                  <c:v>45528</c:v>
                </c:pt>
                <c:pt idx="85">
                  <c:v>45529</c:v>
                </c:pt>
                <c:pt idx="86">
                  <c:v>45530</c:v>
                </c:pt>
                <c:pt idx="87">
                  <c:v>45531</c:v>
                </c:pt>
                <c:pt idx="88">
                  <c:v>45532</c:v>
                </c:pt>
                <c:pt idx="89">
                  <c:v>45533</c:v>
                </c:pt>
                <c:pt idx="90">
                  <c:v>45534</c:v>
                </c:pt>
                <c:pt idx="91">
                  <c:v>45535</c:v>
                </c:pt>
                <c:pt idx="92">
                  <c:v>45536</c:v>
                </c:pt>
              </c:numCache>
            </c:numRef>
          </c:cat>
          <c:val>
            <c:numRef>
              <c:f>Sheet1!$B$2:$B$94</c:f>
              <c:numCache>
                <c:formatCode>General</c:formatCode>
                <c:ptCount val="93"/>
                <c:pt idx="0">
                  <c:v>0</c:v>
                </c:pt>
                <c:pt idx="1">
                  <c:v>0</c:v>
                </c:pt>
                <c:pt idx="2">
                  <c:v>1</c:v>
                </c:pt>
                <c:pt idx="3">
                  <c:v>0</c:v>
                </c:pt>
                <c:pt idx="4">
                  <c:v>0</c:v>
                </c:pt>
                <c:pt idx="5">
                  <c:v>0</c:v>
                </c:pt>
                <c:pt idx="6">
                  <c:v>0</c:v>
                </c:pt>
                <c:pt idx="7">
                  <c:v>0</c:v>
                </c:pt>
                <c:pt idx="8">
                  <c:v>0</c:v>
                </c:pt>
                <c:pt idx="9">
                  <c:v>0</c:v>
                </c:pt>
                <c:pt idx="10">
                  <c:v>1</c:v>
                </c:pt>
                <c:pt idx="11">
                  <c:v>0</c:v>
                </c:pt>
                <c:pt idx="12">
                  <c:v>0</c:v>
                </c:pt>
                <c:pt idx="13">
                  <c:v>0</c:v>
                </c:pt>
                <c:pt idx="14">
                  <c:v>0</c:v>
                </c:pt>
                <c:pt idx="15">
                  <c:v>0</c:v>
                </c:pt>
                <c:pt idx="16">
                  <c:v>0</c:v>
                </c:pt>
                <c:pt idx="17">
                  <c:v>0</c:v>
                </c:pt>
                <c:pt idx="18">
                  <c:v>1</c:v>
                </c:pt>
                <c:pt idx="19">
                  <c:v>0</c:v>
                </c:pt>
                <c:pt idx="20">
                  <c:v>0</c:v>
                </c:pt>
                <c:pt idx="21">
                  <c:v>0</c:v>
                </c:pt>
                <c:pt idx="22">
                  <c:v>0</c:v>
                </c:pt>
                <c:pt idx="23">
                  <c:v>0</c:v>
                </c:pt>
                <c:pt idx="24">
                  <c:v>0</c:v>
                </c:pt>
                <c:pt idx="25">
                  <c:v>0</c:v>
                </c:pt>
                <c:pt idx="26">
                  <c:v>1</c:v>
                </c:pt>
                <c:pt idx="27">
                  <c:v>0</c:v>
                </c:pt>
                <c:pt idx="28">
                  <c:v>0</c:v>
                </c:pt>
                <c:pt idx="29">
                  <c:v>0</c:v>
                </c:pt>
                <c:pt idx="30">
                  <c:v>0</c:v>
                </c:pt>
                <c:pt idx="31">
                  <c:v>0</c:v>
                </c:pt>
                <c:pt idx="32">
                  <c:v>0</c:v>
                </c:pt>
                <c:pt idx="33">
                  <c:v>0</c:v>
                </c:pt>
                <c:pt idx="34">
                  <c:v>1</c:v>
                </c:pt>
                <c:pt idx="35">
                  <c:v>0</c:v>
                </c:pt>
                <c:pt idx="36">
                  <c:v>0</c:v>
                </c:pt>
                <c:pt idx="37">
                  <c:v>0</c:v>
                </c:pt>
                <c:pt idx="38">
                  <c:v>0</c:v>
                </c:pt>
                <c:pt idx="39">
                  <c:v>0</c:v>
                </c:pt>
                <c:pt idx="40">
                  <c:v>0</c:v>
                </c:pt>
                <c:pt idx="41">
                  <c:v>0</c:v>
                </c:pt>
                <c:pt idx="42">
                  <c:v>1</c:v>
                </c:pt>
                <c:pt idx="43">
                  <c:v>0</c:v>
                </c:pt>
                <c:pt idx="44">
                  <c:v>0</c:v>
                </c:pt>
                <c:pt idx="45">
                  <c:v>0</c:v>
                </c:pt>
                <c:pt idx="46">
                  <c:v>0</c:v>
                </c:pt>
                <c:pt idx="47">
                  <c:v>0</c:v>
                </c:pt>
                <c:pt idx="48">
                  <c:v>0</c:v>
                </c:pt>
                <c:pt idx="49">
                  <c:v>0</c:v>
                </c:pt>
                <c:pt idx="50">
                  <c:v>1</c:v>
                </c:pt>
                <c:pt idx="51">
                  <c:v>0</c:v>
                </c:pt>
                <c:pt idx="52">
                  <c:v>0</c:v>
                </c:pt>
                <c:pt idx="53">
                  <c:v>0</c:v>
                </c:pt>
                <c:pt idx="54">
                  <c:v>0</c:v>
                </c:pt>
                <c:pt idx="55">
                  <c:v>0</c:v>
                </c:pt>
                <c:pt idx="56">
                  <c:v>0</c:v>
                </c:pt>
                <c:pt idx="57">
                  <c:v>0</c:v>
                </c:pt>
                <c:pt idx="58">
                  <c:v>1</c:v>
                </c:pt>
                <c:pt idx="59">
                  <c:v>0</c:v>
                </c:pt>
                <c:pt idx="60">
                  <c:v>0</c:v>
                </c:pt>
                <c:pt idx="61">
                  <c:v>0</c:v>
                </c:pt>
                <c:pt idx="62">
                  <c:v>0</c:v>
                </c:pt>
                <c:pt idx="63">
                  <c:v>0</c:v>
                </c:pt>
                <c:pt idx="64">
                  <c:v>0</c:v>
                </c:pt>
                <c:pt idx="65">
                  <c:v>0</c:v>
                </c:pt>
                <c:pt idx="66">
                  <c:v>1</c:v>
                </c:pt>
                <c:pt idx="67">
                  <c:v>0</c:v>
                </c:pt>
                <c:pt idx="68">
                  <c:v>0</c:v>
                </c:pt>
                <c:pt idx="69">
                  <c:v>0</c:v>
                </c:pt>
                <c:pt idx="70">
                  <c:v>0</c:v>
                </c:pt>
                <c:pt idx="71">
                  <c:v>0</c:v>
                </c:pt>
                <c:pt idx="72">
                  <c:v>0</c:v>
                </c:pt>
                <c:pt idx="73">
                  <c:v>0</c:v>
                </c:pt>
                <c:pt idx="74">
                  <c:v>1</c:v>
                </c:pt>
                <c:pt idx="75">
                  <c:v>0</c:v>
                </c:pt>
                <c:pt idx="76">
                  <c:v>0</c:v>
                </c:pt>
                <c:pt idx="77">
                  <c:v>0</c:v>
                </c:pt>
                <c:pt idx="78">
                  <c:v>0</c:v>
                </c:pt>
                <c:pt idx="79">
                  <c:v>0</c:v>
                </c:pt>
                <c:pt idx="80">
                  <c:v>0</c:v>
                </c:pt>
                <c:pt idx="81">
                  <c:v>0</c:v>
                </c:pt>
                <c:pt idx="82">
                  <c:v>1</c:v>
                </c:pt>
                <c:pt idx="83">
                  <c:v>0</c:v>
                </c:pt>
                <c:pt idx="84">
                  <c:v>0</c:v>
                </c:pt>
                <c:pt idx="85">
                  <c:v>0</c:v>
                </c:pt>
                <c:pt idx="86">
                  <c:v>0</c:v>
                </c:pt>
                <c:pt idx="87">
                  <c:v>0</c:v>
                </c:pt>
                <c:pt idx="88">
                  <c:v>0</c:v>
                </c:pt>
                <c:pt idx="89">
                  <c:v>0</c:v>
                </c:pt>
                <c:pt idx="90">
                  <c:v>1</c:v>
                </c:pt>
                <c:pt idx="91">
                  <c:v>0</c:v>
                </c:pt>
                <c:pt idx="92">
                  <c:v>0</c:v>
                </c:pt>
              </c:numCache>
            </c:numRef>
          </c:val>
          <c:smooth val="0"/>
          <c:extLst>
            <c:ext xmlns:c16="http://schemas.microsoft.com/office/drawing/2014/chart" uri="{C3380CC4-5D6E-409C-BE32-E72D297353CC}">
              <c16:uniqueId val="{00000000-0162-FE48-988F-FFB2DC8BC0DC}"/>
            </c:ext>
          </c:extLst>
        </c:ser>
        <c:dLbls>
          <c:showLegendKey val="0"/>
          <c:showVal val="0"/>
          <c:showCatName val="0"/>
          <c:showSerName val="0"/>
          <c:showPercent val="0"/>
          <c:showBubbleSize val="0"/>
        </c:dLbls>
        <c:marker val="1"/>
        <c:smooth val="0"/>
        <c:axId val="1871193071"/>
        <c:axId val="32465600"/>
      </c:lineChart>
      <c:dateAx>
        <c:axId val="1871193071"/>
        <c:scaling>
          <c:orientation val="minMax"/>
        </c:scaling>
        <c:delete val="0"/>
        <c:axPos val="b"/>
        <c:numFmt formatCode="m/d/yy"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crossAx val="32465600"/>
        <c:crosses val="autoZero"/>
        <c:auto val="1"/>
        <c:lblOffset val="100"/>
        <c:baseTimeUnit val="days"/>
      </c:dateAx>
      <c:valAx>
        <c:axId val="3246560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crossAx val="1871193071"/>
        <c:crosses val="autoZero"/>
        <c:crossBetween val="between"/>
        <c:majorUnit val="1"/>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22225">
      <a:solidFill>
        <a:schemeClr val="tx1"/>
      </a:solidFill>
    </a:ln>
    <a:effectLst/>
  </c:spPr>
  <c:txPr>
    <a:bodyPr/>
    <a:lstStyle/>
    <a:p>
      <a:pPr>
        <a:defRPr/>
      </a:pPr>
      <a:endParaRPr lang="en-US"/>
    </a:p>
  </c:txPr>
  <c:externalData r:id="rId3">
    <c:autoUpdate val="0"/>
  </c:externalData>
</c:chartSpace>
</file>

<file path=ppt/charts/chart6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1"/>
    <c:plotArea>
      <c:layout/>
      <c:lineChart>
        <c:grouping val="standard"/>
        <c:varyColors val="0"/>
        <c:ser>
          <c:idx val="0"/>
          <c:order val="0"/>
          <c:tx>
            <c:strRef>
              <c:f>Sheet1!$B$1</c:f>
              <c:strCache>
                <c:ptCount val="1"/>
                <c:pt idx="0">
                  <c:v>Queries per day</c:v>
                </c:pt>
              </c:strCache>
            </c:strRef>
          </c:tx>
          <c:spPr>
            <a:ln w="28575" cap="rnd">
              <a:solidFill>
                <a:schemeClr val="dk1">
                  <a:tint val="88500"/>
                </a:schemeClr>
              </a:solidFill>
              <a:round/>
            </a:ln>
            <a:effectLst/>
          </c:spPr>
          <c:marker>
            <c:symbol val="circle"/>
            <c:size val="5"/>
            <c:spPr>
              <a:solidFill>
                <a:schemeClr val="dk1">
                  <a:tint val="88500"/>
                </a:schemeClr>
              </a:solidFill>
              <a:ln w="9525">
                <a:solidFill>
                  <a:schemeClr val="dk1">
                    <a:tint val="88500"/>
                  </a:schemeClr>
                </a:solidFill>
              </a:ln>
              <a:effectLst/>
            </c:spPr>
          </c:marker>
          <c:cat>
            <c:numRef>
              <c:f>Sheet1!$A$2:$A$26</c:f>
              <c:numCache>
                <c:formatCode>m/d/yy</c:formatCode>
                <c:ptCount val="25"/>
                <c:pt idx="0">
                  <c:v>45510</c:v>
                </c:pt>
                <c:pt idx="1">
                  <c:v>45511</c:v>
                </c:pt>
                <c:pt idx="2">
                  <c:v>45512</c:v>
                </c:pt>
                <c:pt idx="3">
                  <c:v>45513</c:v>
                </c:pt>
                <c:pt idx="4">
                  <c:v>45514</c:v>
                </c:pt>
                <c:pt idx="5">
                  <c:v>45515</c:v>
                </c:pt>
                <c:pt idx="6">
                  <c:v>45516</c:v>
                </c:pt>
                <c:pt idx="7">
                  <c:v>45517</c:v>
                </c:pt>
                <c:pt idx="8">
                  <c:v>45518</c:v>
                </c:pt>
                <c:pt idx="9">
                  <c:v>45519</c:v>
                </c:pt>
                <c:pt idx="10">
                  <c:v>45520</c:v>
                </c:pt>
                <c:pt idx="11">
                  <c:v>45521</c:v>
                </c:pt>
                <c:pt idx="12">
                  <c:v>45522</c:v>
                </c:pt>
                <c:pt idx="13">
                  <c:v>45523</c:v>
                </c:pt>
                <c:pt idx="14">
                  <c:v>45524</c:v>
                </c:pt>
                <c:pt idx="15">
                  <c:v>45525</c:v>
                </c:pt>
                <c:pt idx="16">
                  <c:v>45526</c:v>
                </c:pt>
                <c:pt idx="17">
                  <c:v>45527</c:v>
                </c:pt>
                <c:pt idx="18">
                  <c:v>45528</c:v>
                </c:pt>
                <c:pt idx="19">
                  <c:v>45529</c:v>
                </c:pt>
                <c:pt idx="20">
                  <c:v>45530</c:v>
                </c:pt>
                <c:pt idx="21">
                  <c:v>45531</c:v>
                </c:pt>
                <c:pt idx="22">
                  <c:v>45532</c:v>
                </c:pt>
                <c:pt idx="23">
                  <c:v>45533</c:v>
                </c:pt>
                <c:pt idx="24">
                  <c:v>45534</c:v>
                </c:pt>
              </c:numCache>
            </c:numRef>
          </c:cat>
          <c:val>
            <c:numRef>
              <c:f>Sheet1!$B$2:$B$26</c:f>
              <c:numCache>
                <c:formatCode>General</c:formatCode>
                <c:ptCount val="25"/>
                <c:pt idx="0">
                  <c:v>5</c:v>
                </c:pt>
                <c:pt idx="1">
                  <c:v>3</c:v>
                </c:pt>
                <c:pt idx="2">
                  <c:v>13</c:v>
                </c:pt>
                <c:pt idx="3">
                  <c:v>3</c:v>
                </c:pt>
                <c:pt idx="4">
                  <c:v>2</c:v>
                </c:pt>
                <c:pt idx="5">
                  <c:v>2</c:v>
                </c:pt>
                <c:pt idx="6">
                  <c:v>3</c:v>
                </c:pt>
                <c:pt idx="7">
                  <c:v>8</c:v>
                </c:pt>
                <c:pt idx="8">
                  <c:v>1</c:v>
                </c:pt>
                <c:pt idx="9">
                  <c:v>1</c:v>
                </c:pt>
                <c:pt idx="10">
                  <c:v>1</c:v>
                </c:pt>
                <c:pt idx="11">
                  <c:v>1</c:v>
                </c:pt>
                <c:pt idx="12">
                  <c:v>1</c:v>
                </c:pt>
                <c:pt idx="13">
                  <c:v>1</c:v>
                </c:pt>
                <c:pt idx="14">
                  <c:v>1</c:v>
                </c:pt>
                <c:pt idx="15">
                  <c:v>1</c:v>
                </c:pt>
                <c:pt idx="16">
                  <c:v>1</c:v>
                </c:pt>
                <c:pt idx="17">
                  <c:v>1</c:v>
                </c:pt>
                <c:pt idx="18">
                  <c:v>1</c:v>
                </c:pt>
                <c:pt idx="19">
                  <c:v>1</c:v>
                </c:pt>
                <c:pt idx="20">
                  <c:v>1</c:v>
                </c:pt>
                <c:pt idx="21">
                  <c:v>1</c:v>
                </c:pt>
                <c:pt idx="22">
                  <c:v>1</c:v>
                </c:pt>
                <c:pt idx="23">
                  <c:v>1</c:v>
                </c:pt>
                <c:pt idx="24">
                  <c:v>1</c:v>
                </c:pt>
              </c:numCache>
            </c:numRef>
          </c:val>
          <c:smooth val="0"/>
          <c:extLst>
            <c:ext xmlns:c16="http://schemas.microsoft.com/office/drawing/2014/chart" uri="{C3380CC4-5D6E-409C-BE32-E72D297353CC}">
              <c16:uniqueId val="{00000000-0CBB-6741-9956-0A0C3FB8D96A}"/>
            </c:ext>
          </c:extLst>
        </c:ser>
        <c:dLbls>
          <c:showLegendKey val="0"/>
          <c:showVal val="0"/>
          <c:showCatName val="0"/>
          <c:showSerName val="0"/>
          <c:showPercent val="0"/>
          <c:showBubbleSize val="0"/>
        </c:dLbls>
        <c:marker val="1"/>
        <c:smooth val="0"/>
        <c:axId val="1659225295"/>
        <c:axId val="1659227007"/>
      </c:lineChart>
      <c:dateAx>
        <c:axId val="1659225295"/>
        <c:scaling>
          <c:orientation val="minMax"/>
        </c:scaling>
        <c:delete val="1"/>
        <c:axPos val="b"/>
        <c:numFmt formatCode="m/d/yy" sourceLinked="1"/>
        <c:majorTickMark val="none"/>
        <c:minorTickMark val="none"/>
        <c:tickLblPos val="nextTo"/>
        <c:crossAx val="1659227007"/>
        <c:crosses val="autoZero"/>
        <c:auto val="1"/>
        <c:lblOffset val="100"/>
        <c:baseTimeUnit val="days"/>
        <c:majorUnit val="7"/>
        <c:majorTimeUnit val="days"/>
      </c:dateAx>
      <c:valAx>
        <c:axId val="1659227007"/>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1659225295"/>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22225">
      <a:solidFill>
        <a:schemeClr val="accent1">
          <a:shade val="15000"/>
        </a:schemeClr>
      </a:solidFill>
    </a:ln>
    <a:effectLst/>
  </c:spPr>
  <c:txPr>
    <a:bodyPr/>
    <a:lstStyle/>
    <a:p>
      <a:pPr>
        <a:defRPr/>
      </a:pPr>
      <a:endParaRPr lang="en-US"/>
    </a:p>
  </c:txPr>
  <c:externalData r:id="rId3">
    <c:autoUpdate val="0"/>
  </c:externalData>
</c:chartSpace>
</file>

<file path=ppt/charts/chart6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1"/>
    <c:plotArea>
      <c:layout/>
      <c:lineChart>
        <c:grouping val="standard"/>
        <c:varyColors val="0"/>
        <c:ser>
          <c:idx val="0"/>
          <c:order val="0"/>
          <c:tx>
            <c:strRef>
              <c:f>Sheet1!$B$1</c:f>
              <c:strCache>
                <c:ptCount val="1"/>
                <c:pt idx="0">
                  <c:v>Queries per day</c:v>
                </c:pt>
              </c:strCache>
            </c:strRef>
          </c:tx>
          <c:spPr>
            <a:ln w="28575" cap="rnd">
              <a:solidFill>
                <a:schemeClr val="dk1">
                  <a:tint val="88500"/>
                </a:schemeClr>
              </a:solidFill>
              <a:round/>
            </a:ln>
            <a:effectLst/>
          </c:spPr>
          <c:marker>
            <c:symbol val="circle"/>
            <c:size val="5"/>
            <c:spPr>
              <a:solidFill>
                <a:schemeClr val="dk1">
                  <a:tint val="88500"/>
                </a:schemeClr>
              </a:solidFill>
              <a:ln w="9525">
                <a:solidFill>
                  <a:schemeClr val="dk1">
                    <a:tint val="88500"/>
                  </a:schemeClr>
                </a:solidFill>
              </a:ln>
              <a:effectLst/>
            </c:spPr>
          </c:marker>
          <c:cat>
            <c:numRef>
              <c:f>Sheet1!$A$2:$A$94</c:f>
              <c:numCache>
                <c:formatCode>m/d/yy</c:formatCode>
                <c:ptCount val="93"/>
                <c:pt idx="0">
                  <c:v>45444</c:v>
                </c:pt>
                <c:pt idx="1">
                  <c:v>45445</c:v>
                </c:pt>
                <c:pt idx="2">
                  <c:v>45446</c:v>
                </c:pt>
                <c:pt idx="3">
                  <c:v>45447</c:v>
                </c:pt>
                <c:pt idx="4">
                  <c:v>45448</c:v>
                </c:pt>
                <c:pt idx="5">
                  <c:v>45449</c:v>
                </c:pt>
                <c:pt idx="6">
                  <c:v>45450</c:v>
                </c:pt>
                <c:pt idx="7">
                  <c:v>45451</c:v>
                </c:pt>
                <c:pt idx="8">
                  <c:v>45452</c:v>
                </c:pt>
                <c:pt idx="9">
                  <c:v>45453</c:v>
                </c:pt>
                <c:pt idx="10">
                  <c:v>45454</c:v>
                </c:pt>
                <c:pt idx="11">
                  <c:v>45455</c:v>
                </c:pt>
                <c:pt idx="12">
                  <c:v>45456</c:v>
                </c:pt>
                <c:pt idx="13">
                  <c:v>45457</c:v>
                </c:pt>
                <c:pt idx="14">
                  <c:v>45458</c:v>
                </c:pt>
                <c:pt idx="15">
                  <c:v>45459</c:v>
                </c:pt>
                <c:pt idx="16">
                  <c:v>45460</c:v>
                </c:pt>
                <c:pt idx="17">
                  <c:v>45461</c:v>
                </c:pt>
                <c:pt idx="18">
                  <c:v>45462</c:v>
                </c:pt>
                <c:pt idx="19">
                  <c:v>45463</c:v>
                </c:pt>
                <c:pt idx="20">
                  <c:v>45464</c:v>
                </c:pt>
                <c:pt idx="21">
                  <c:v>45465</c:v>
                </c:pt>
                <c:pt idx="22">
                  <c:v>45466</c:v>
                </c:pt>
                <c:pt idx="23">
                  <c:v>45467</c:v>
                </c:pt>
                <c:pt idx="24">
                  <c:v>45468</c:v>
                </c:pt>
                <c:pt idx="25">
                  <c:v>45469</c:v>
                </c:pt>
                <c:pt idx="26">
                  <c:v>45470</c:v>
                </c:pt>
                <c:pt idx="27">
                  <c:v>45471</c:v>
                </c:pt>
                <c:pt idx="28">
                  <c:v>45472</c:v>
                </c:pt>
                <c:pt idx="29">
                  <c:v>45473</c:v>
                </c:pt>
                <c:pt idx="30">
                  <c:v>45474</c:v>
                </c:pt>
                <c:pt idx="31">
                  <c:v>45475</c:v>
                </c:pt>
                <c:pt idx="32">
                  <c:v>45476</c:v>
                </c:pt>
                <c:pt idx="33">
                  <c:v>45477</c:v>
                </c:pt>
                <c:pt idx="34">
                  <c:v>45478</c:v>
                </c:pt>
                <c:pt idx="35">
                  <c:v>45479</c:v>
                </c:pt>
                <c:pt idx="36">
                  <c:v>45480</c:v>
                </c:pt>
                <c:pt idx="37">
                  <c:v>45481</c:v>
                </c:pt>
                <c:pt idx="38">
                  <c:v>45482</c:v>
                </c:pt>
                <c:pt idx="39">
                  <c:v>45483</c:v>
                </c:pt>
                <c:pt idx="40">
                  <c:v>45484</c:v>
                </c:pt>
                <c:pt idx="41">
                  <c:v>45485</c:v>
                </c:pt>
                <c:pt idx="42">
                  <c:v>45486</c:v>
                </c:pt>
                <c:pt idx="43">
                  <c:v>45487</c:v>
                </c:pt>
                <c:pt idx="44">
                  <c:v>45488</c:v>
                </c:pt>
                <c:pt idx="45">
                  <c:v>45489</c:v>
                </c:pt>
                <c:pt idx="46">
                  <c:v>45490</c:v>
                </c:pt>
                <c:pt idx="47">
                  <c:v>45491</c:v>
                </c:pt>
                <c:pt idx="48">
                  <c:v>45492</c:v>
                </c:pt>
                <c:pt idx="49">
                  <c:v>45493</c:v>
                </c:pt>
                <c:pt idx="50">
                  <c:v>45494</c:v>
                </c:pt>
                <c:pt idx="51">
                  <c:v>45495</c:v>
                </c:pt>
                <c:pt idx="52">
                  <c:v>45496</c:v>
                </c:pt>
                <c:pt idx="53">
                  <c:v>45497</c:v>
                </c:pt>
                <c:pt idx="54">
                  <c:v>45498</c:v>
                </c:pt>
                <c:pt idx="55">
                  <c:v>45499</c:v>
                </c:pt>
                <c:pt idx="56">
                  <c:v>45500</c:v>
                </c:pt>
                <c:pt idx="57">
                  <c:v>45501</c:v>
                </c:pt>
                <c:pt idx="58">
                  <c:v>45502</c:v>
                </c:pt>
                <c:pt idx="59">
                  <c:v>45503</c:v>
                </c:pt>
                <c:pt idx="60">
                  <c:v>45504</c:v>
                </c:pt>
                <c:pt idx="61">
                  <c:v>45505</c:v>
                </c:pt>
                <c:pt idx="62">
                  <c:v>45506</c:v>
                </c:pt>
                <c:pt idx="63">
                  <c:v>45507</c:v>
                </c:pt>
                <c:pt idx="64">
                  <c:v>45508</c:v>
                </c:pt>
                <c:pt idx="65">
                  <c:v>45509</c:v>
                </c:pt>
                <c:pt idx="66">
                  <c:v>45510</c:v>
                </c:pt>
                <c:pt idx="67">
                  <c:v>45511</c:v>
                </c:pt>
                <c:pt idx="68">
                  <c:v>45512</c:v>
                </c:pt>
                <c:pt idx="69">
                  <c:v>45513</c:v>
                </c:pt>
                <c:pt idx="70">
                  <c:v>45514</c:v>
                </c:pt>
                <c:pt idx="71">
                  <c:v>45515</c:v>
                </c:pt>
                <c:pt idx="72">
                  <c:v>45516</c:v>
                </c:pt>
                <c:pt idx="73">
                  <c:v>45517</c:v>
                </c:pt>
                <c:pt idx="74">
                  <c:v>45518</c:v>
                </c:pt>
                <c:pt idx="75">
                  <c:v>45519</c:v>
                </c:pt>
                <c:pt idx="76">
                  <c:v>45520</c:v>
                </c:pt>
                <c:pt idx="77">
                  <c:v>45521</c:v>
                </c:pt>
                <c:pt idx="78">
                  <c:v>45522</c:v>
                </c:pt>
                <c:pt idx="79">
                  <c:v>45523</c:v>
                </c:pt>
                <c:pt idx="80">
                  <c:v>45524</c:v>
                </c:pt>
                <c:pt idx="81">
                  <c:v>45525</c:v>
                </c:pt>
                <c:pt idx="82">
                  <c:v>45526</c:v>
                </c:pt>
                <c:pt idx="83">
                  <c:v>45527</c:v>
                </c:pt>
                <c:pt idx="84">
                  <c:v>45528</c:v>
                </c:pt>
                <c:pt idx="85">
                  <c:v>45529</c:v>
                </c:pt>
                <c:pt idx="86">
                  <c:v>45530</c:v>
                </c:pt>
                <c:pt idx="87">
                  <c:v>45531</c:v>
                </c:pt>
                <c:pt idx="88">
                  <c:v>45532</c:v>
                </c:pt>
                <c:pt idx="89">
                  <c:v>45533</c:v>
                </c:pt>
                <c:pt idx="90">
                  <c:v>45534</c:v>
                </c:pt>
                <c:pt idx="91">
                  <c:v>45535</c:v>
                </c:pt>
                <c:pt idx="92">
                  <c:v>45536</c:v>
                </c:pt>
              </c:numCache>
            </c:numRef>
          </c:cat>
          <c:val>
            <c:numRef>
              <c:f>Sheet1!$B$2:$B$94</c:f>
              <c:numCache>
                <c:formatCode>General</c:formatCode>
                <c:ptCount val="93"/>
                <c:pt idx="0">
                  <c:v>6</c:v>
                </c:pt>
                <c:pt idx="1">
                  <c:v>6</c:v>
                </c:pt>
                <c:pt idx="2">
                  <c:v>6</c:v>
                </c:pt>
                <c:pt idx="3">
                  <c:v>6</c:v>
                </c:pt>
                <c:pt idx="4">
                  <c:v>6</c:v>
                </c:pt>
                <c:pt idx="5">
                  <c:v>6</c:v>
                </c:pt>
                <c:pt idx="6">
                  <c:v>6</c:v>
                </c:pt>
                <c:pt idx="7">
                  <c:v>6</c:v>
                </c:pt>
                <c:pt idx="8">
                  <c:v>6</c:v>
                </c:pt>
                <c:pt idx="9">
                  <c:v>6</c:v>
                </c:pt>
                <c:pt idx="10">
                  <c:v>6</c:v>
                </c:pt>
                <c:pt idx="11">
                  <c:v>6</c:v>
                </c:pt>
                <c:pt idx="12">
                  <c:v>8</c:v>
                </c:pt>
                <c:pt idx="13">
                  <c:v>6</c:v>
                </c:pt>
                <c:pt idx="14">
                  <c:v>6</c:v>
                </c:pt>
                <c:pt idx="15">
                  <c:v>6</c:v>
                </c:pt>
                <c:pt idx="16">
                  <c:v>6</c:v>
                </c:pt>
                <c:pt idx="17">
                  <c:v>6</c:v>
                </c:pt>
                <c:pt idx="18">
                  <c:v>6</c:v>
                </c:pt>
                <c:pt idx="19">
                  <c:v>6</c:v>
                </c:pt>
                <c:pt idx="20">
                  <c:v>6</c:v>
                </c:pt>
                <c:pt idx="21">
                  <c:v>7</c:v>
                </c:pt>
                <c:pt idx="22">
                  <c:v>6</c:v>
                </c:pt>
                <c:pt idx="23">
                  <c:v>6</c:v>
                </c:pt>
                <c:pt idx="24">
                  <c:v>10</c:v>
                </c:pt>
                <c:pt idx="25">
                  <c:v>61</c:v>
                </c:pt>
                <c:pt idx="26">
                  <c:v>63</c:v>
                </c:pt>
                <c:pt idx="27">
                  <c:v>28</c:v>
                </c:pt>
                <c:pt idx="28">
                  <c:v>50</c:v>
                </c:pt>
                <c:pt idx="29">
                  <c:v>43</c:v>
                </c:pt>
                <c:pt idx="30">
                  <c:v>32</c:v>
                </c:pt>
                <c:pt idx="31">
                  <c:v>30</c:v>
                </c:pt>
                <c:pt idx="32">
                  <c:v>64</c:v>
                </c:pt>
                <c:pt idx="33">
                  <c:v>40</c:v>
                </c:pt>
                <c:pt idx="34">
                  <c:v>34</c:v>
                </c:pt>
                <c:pt idx="35">
                  <c:v>22</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12</c:v>
                </c:pt>
                <c:pt idx="73">
                  <c:v>0</c:v>
                </c:pt>
                <c:pt idx="74">
                  <c:v>0</c:v>
                </c:pt>
                <c:pt idx="75">
                  <c:v>45</c:v>
                </c:pt>
                <c:pt idx="76">
                  <c:v>32</c:v>
                </c:pt>
                <c:pt idx="77">
                  <c:v>65</c:v>
                </c:pt>
                <c:pt idx="78">
                  <c:v>72</c:v>
                </c:pt>
                <c:pt idx="79">
                  <c:v>19</c:v>
                </c:pt>
                <c:pt idx="80">
                  <c:v>38</c:v>
                </c:pt>
                <c:pt idx="81">
                  <c:v>6</c:v>
                </c:pt>
                <c:pt idx="82">
                  <c:v>0</c:v>
                </c:pt>
                <c:pt idx="83">
                  <c:v>0</c:v>
                </c:pt>
                <c:pt idx="84">
                  <c:v>28</c:v>
                </c:pt>
                <c:pt idx="85">
                  <c:v>31</c:v>
                </c:pt>
                <c:pt idx="86">
                  <c:v>15</c:v>
                </c:pt>
                <c:pt idx="87">
                  <c:v>2</c:v>
                </c:pt>
                <c:pt idx="88">
                  <c:v>0</c:v>
                </c:pt>
                <c:pt idx="89">
                  <c:v>0</c:v>
                </c:pt>
                <c:pt idx="90">
                  <c:v>0</c:v>
                </c:pt>
                <c:pt idx="91">
                  <c:v>20</c:v>
                </c:pt>
                <c:pt idx="92">
                  <c:v>45</c:v>
                </c:pt>
              </c:numCache>
            </c:numRef>
          </c:val>
          <c:smooth val="0"/>
          <c:extLst>
            <c:ext xmlns:c16="http://schemas.microsoft.com/office/drawing/2014/chart" uri="{C3380CC4-5D6E-409C-BE32-E72D297353CC}">
              <c16:uniqueId val="{00000000-2404-E045-91F5-FD51423EE1CA}"/>
            </c:ext>
          </c:extLst>
        </c:ser>
        <c:dLbls>
          <c:showLegendKey val="0"/>
          <c:showVal val="0"/>
          <c:showCatName val="0"/>
          <c:showSerName val="0"/>
          <c:showPercent val="0"/>
          <c:showBubbleSize val="0"/>
        </c:dLbls>
        <c:marker val="1"/>
        <c:smooth val="0"/>
        <c:axId val="94014272"/>
        <c:axId val="1571062863"/>
      </c:lineChart>
      <c:dateAx>
        <c:axId val="94014272"/>
        <c:scaling>
          <c:orientation val="minMax"/>
        </c:scaling>
        <c:delete val="1"/>
        <c:axPos val="b"/>
        <c:numFmt formatCode="m/d/yy" sourceLinked="1"/>
        <c:majorTickMark val="none"/>
        <c:minorTickMark val="none"/>
        <c:tickLblPos val="nextTo"/>
        <c:crossAx val="1571062863"/>
        <c:crosses val="autoZero"/>
        <c:auto val="1"/>
        <c:lblOffset val="100"/>
        <c:baseTimeUnit val="days"/>
      </c:dateAx>
      <c:valAx>
        <c:axId val="1571062863"/>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9401427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22225">
      <a:solidFill>
        <a:srgbClr val="FFC000"/>
      </a:solidFill>
    </a:ln>
    <a:effectLst/>
  </c:spPr>
  <c:txPr>
    <a:bodyPr/>
    <a:lstStyle/>
    <a:p>
      <a:pPr>
        <a:defRPr/>
      </a:pPr>
      <a:endParaRPr lang="en-US"/>
    </a:p>
  </c:txPr>
  <c:externalData r:id="rId3">
    <c:autoUpdate val="0"/>
  </c:externalData>
</c:chartSpace>
</file>

<file path=ppt/charts/chart6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1"/>
    <c:plotArea>
      <c:layout/>
      <c:lineChart>
        <c:grouping val="standard"/>
        <c:varyColors val="0"/>
        <c:ser>
          <c:idx val="0"/>
          <c:order val="0"/>
          <c:tx>
            <c:strRef>
              <c:f>Sheet1!$B$1</c:f>
              <c:strCache>
                <c:ptCount val="1"/>
                <c:pt idx="0">
                  <c:v>Queries per day</c:v>
                </c:pt>
              </c:strCache>
            </c:strRef>
          </c:tx>
          <c:spPr>
            <a:ln w="28575" cap="rnd">
              <a:solidFill>
                <a:schemeClr val="dk1">
                  <a:tint val="88500"/>
                </a:schemeClr>
              </a:solidFill>
              <a:round/>
            </a:ln>
            <a:effectLst/>
          </c:spPr>
          <c:marker>
            <c:symbol val="circle"/>
            <c:size val="5"/>
            <c:spPr>
              <a:solidFill>
                <a:schemeClr val="dk1">
                  <a:tint val="88500"/>
                </a:schemeClr>
              </a:solidFill>
              <a:ln w="9525">
                <a:solidFill>
                  <a:schemeClr val="dk1">
                    <a:tint val="88500"/>
                  </a:schemeClr>
                </a:solidFill>
              </a:ln>
              <a:effectLst/>
            </c:spPr>
          </c:marker>
          <c:cat>
            <c:numRef>
              <c:f>Sheet1!$A$2:$A$95</c:f>
              <c:numCache>
                <c:formatCode>m/d/yy</c:formatCode>
                <c:ptCount val="94"/>
                <c:pt idx="0">
                  <c:v>45444</c:v>
                </c:pt>
                <c:pt idx="1">
                  <c:v>45445</c:v>
                </c:pt>
                <c:pt idx="2">
                  <c:v>45446</c:v>
                </c:pt>
                <c:pt idx="3">
                  <c:v>45447</c:v>
                </c:pt>
                <c:pt idx="4">
                  <c:v>45448</c:v>
                </c:pt>
                <c:pt idx="5">
                  <c:v>45449</c:v>
                </c:pt>
                <c:pt idx="6">
                  <c:v>45450</c:v>
                </c:pt>
                <c:pt idx="7">
                  <c:v>45451</c:v>
                </c:pt>
                <c:pt idx="8">
                  <c:v>45452</c:v>
                </c:pt>
                <c:pt idx="9">
                  <c:v>45453</c:v>
                </c:pt>
                <c:pt idx="10">
                  <c:v>45454</c:v>
                </c:pt>
                <c:pt idx="11">
                  <c:v>45455</c:v>
                </c:pt>
                <c:pt idx="12">
                  <c:v>45456</c:v>
                </c:pt>
                <c:pt idx="13">
                  <c:v>45457</c:v>
                </c:pt>
                <c:pt idx="14">
                  <c:v>45458</c:v>
                </c:pt>
                <c:pt idx="15">
                  <c:v>45459</c:v>
                </c:pt>
                <c:pt idx="16">
                  <c:v>45460</c:v>
                </c:pt>
                <c:pt idx="17">
                  <c:v>45461</c:v>
                </c:pt>
                <c:pt idx="18">
                  <c:v>45462</c:v>
                </c:pt>
                <c:pt idx="19">
                  <c:v>45463</c:v>
                </c:pt>
                <c:pt idx="20">
                  <c:v>45464</c:v>
                </c:pt>
                <c:pt idx="21">
                  <c:v>45465</c:v>
                </c:pt>
                <c:pt idx="22">
                  <c:v>45466</c:v>
                </c:pt>
                <c:pt idx="23">
                  <c:v>45467</c:v>
                </c:pt>
                <c:pt idx="24">
                  <c:v>45468</c:v>
                </c:pt>
                <c:pt idx="25">
                  <c:v>45469</c:v>
                </c:pt>
                <c:pt idx="26">
                  <c:v>45470</c:v>
                </c:pt>
                <c:pt idx="27">
                  <c:v>45471</c:v>
                </c:pt>
                <c:pt idx="28">
                  <c:v>45472</c:v>
                </c:pt>
                <c:pt idx="29">
                  <c:v>45473</c:v>
                </c:pt>
                <c:pt idx="30">
                  <c:v>45474</c:v>
                </c:pt>
                <c:pt idx="31">
                  <c:v>45475</c:v>
                </c:pt>
                <c:pt idx="32">
                  <c:v>45476</c:v>
                </c:pt>
                <c:pt idx="33">
                  <c:v>45477</c:v>
                </c:pt>
                <c:pt idx="34">
                  <c:v>45478</c:v>
                </c:pt>
                <c:pt idx="35">
                  <c:v>45479</c:v>
                </c:pt>
                <c:pt idx="36">
                  <c:v>45480</c:v>
                </c:pt>
                <c:pt idx="37">
                  <c:v>45481</c:v>
                </c:pt>
                <c:pt idx="38">
                  <c:v>45482</c:v>
                </c:pt>
                <c:pt idx="39">
                  <c:v>45483</c:v>
                </c:pt>
                <c:pt idx="40">
                  <c:v>45484</c:v>
                </c:pt>
                <c:pt idx="41">
                  <c:v>45485</c:v>
                </c:pt>
                <c:pt idx="42">
                  <c:v>45486</c:v>
                </c:pt>
                <c:pt idx="43">
                  <c:v>45487</c:v>
                </c:pt>
                <c:pt idx="44">
                  <c:v>45488</c:v>
                </c:pt>
                <c:pt idx="45">
                  <c:v>45489</c:v>
                </c:pt>
                <c:pt idx="46">
                  <c:v>45490</c:v>
                </c:pt>
                <c:pt idx="47">
                  <c:v>45491</c:v>
                </c:pt>
                <c:pt idx="48">
                  <c:v>45492</c:v>
                </c:pt>
                <c:pt idx="49">
                  <c:v>45493</c:v>
                </c:pt>
                <c:pt idx="50">
                  <c:v>45494</c:v>
                </c:pt>
                <c:pt idx="51">
                  <c:v>45495</c:v>
                </c:pt>
                <c:pt idx="52">
                  <c:v>45496</c:v>
                </c:pt>
                <c:pt idx="53">
                  <c:v>45497</c:v>
                </c:pt>
                <c:pt idx="54">
                  <c:v>45498</c:v>
                </c:pt>
                <c:pt idx="55">
                  <c:v>45499</c:v>
                </c:pt>
                <c:pt idx="56">
                  <c:v>45500</c:v>
                </c:pt>
                <c:pt idx="57">
                  <c:v>45501</c:v>
                </c:pt>
                <c:pt idx="58">
                  <c:v>45502</c:v>
                </c:pt>
                <c:pt idx="59">
                  <c:v>45503</c:v>
                </c:pt>
                <c:pt idx="60">
                  <c:v>45504</c:v>
                </c:pt>
                <c:pt idx="61">
                  <c:v>45505</c:v>
                </c:pt>
                <c:pt idx="62">
                  <c:v>45506</c:v>
                </c:pt>
                <c:pt idx="63">
                  <c:v>45507</c:v>
                </c:pt>
                <c:pt idx="64">
                  <c:v>45508</c:v>
                </c:pt>
                <c:pt idx="65">
                  <c:v>45509</c:v>
                </c:pt>
                <c:pt idx="66">
                  <c:v>45510</c:v>
                </c:pt>
                <c:pt idx="67">
                  <c:v>45511</c:v>
                </c:pt>
                <c:pt idx="68">
                  <c:v>45512</c:v>
                </c:pt>
                <c:pt idx="69">
                  <c:v>45513</c:v>
                </c:pt>
                <c:pt idx="70">
                  <c:v>45514</c:v>
                </c:pt>
                <c:pt idx="71">
                  <c:v>45515</c:v>
                </c:pt>
                <c:pt idx="72">
                  <c:v>45516</c:v>
                </c:pt>
                <c:pt idx="73">
                  <c:v>45517</c:v>
                </c:pt>
                <c:pt idx="74">
                  <c:v>45518</c:v>
                </c:pt>
                <c:pt idx="75">
                  <c:v>45519</c:v>
                </c:pt>
                <c:pt idx="76">
                  <c:v>45520</c:v>
                </c:pt>
                <c:pt idx="77">
                  <c:v>45521</c:v>
                </c:pt>
                <c:pt idx="78">
                  <c:v>45522</c:v>
                </c:pt>
                <c:pt idx="79">
                  <c:v>45523</c:v>
                </c:pt>
                <c:pt idx="80">
                  <c:v>45524</c:v>
                </c:pt>
                <c:pt idx="81">
                  <c:v>45525</c:v>
                </c:pt>
                <c:pt idx="82">
                  <c:v>45526</c:v>
                </c:pt>
                <c:pt idx="83">
                  <c:v>45527</c:v>
                </c:pt>
                <c:pt idx="84">
                  <c:v>45528</c:v>
                </c:pt>
                <c:pt idx="85">
                  <c:v>45529</c:v>
                </c:pt>
                <c:pt idx="86">
                  <c:v>45530</c:v>
                </c:pt>
                <c:pt idx="87">
                  <c:v>45531</c:v>
                </c:pt>
                <c:pt idx="88">
                  <c:v>45532</c:v>
                </c:pt>
                <c:pt idx="89">
                  <c:v>45533</c:v>
                </c:pt>
                <c:pt idx="90">
                  <c:v>45534</c:v>
                </c:pt>
                <c:pt idx="91">
                  <c:v>45535</c:v>
                </c:pt>
                <c:pt idx="92">
                  <c:v>45536</c:v>
                </c:pt>
              </c:numCache>
            </c:numRef>
          </c:cat>
          <c:val>
            <c:numRef>
              <c:f>Sheet1!$B$2:$B$95</c:f>
              <c:numCache>
                <c:formatCode>General</c:formatCode>
                <c:ptCount val="94"/>
                <c:pt idx="28">
                  <c:v>1</c:v>
                </c:pt>
                <c:pt idx="29">
                  <c:v>2</c:v>
                </c:pt>
                <c:pt idx="30">
                  <c:v>5</c:v>
                </c:pt>
                <c:pt idx="31">
                  <c:v>4</c:v>
                </c:pt>
                <c:pt idx="32">
                  <c:v>3</c:v>
                </c:pt>
                <c:pt idx="33">
                  <c:v>8</c:v>
                </c:pt>
                <c:pt idx="34">
                  <c:v>2</c:v>
                </c:pt>
                <c:pt idx="35">
                  <c:v>10</c:v>
                </c:pt>
                <c:pt idx="36">
                  <c:v>17</c:v>
                </c:pt>
                <c:pt idx="37">
                  <c:v>23</c:v>
                </c:pt>
                <c:pt idx="38">
                  <c:v>10</c:v>
                </c:pt>
                <c:pt idx="39">
                  <c:v>19</c:v>
                </c:pt>
                <c:pt idx="40">
                  <c:v>30</c:v>
                </c:pt>
                <c:pt idx="41">
                  <c:v>13</c:v>
                </c:pt>
                <c:pt idx="42">
                  <c:v>49</c:v>
                </c:pt>
                <c:pt idx="43">
                  <c:v>44</c:v>
                </c:pt>
                <c:pt idx="44">
                  <c:v>25</c:v>
                </c:pt>
                <c:pt idx="45">
                  <c:v>32</c:v>
                </c:pt>
                <c:pt idx="46">
                  <c:v>15</c:v>
                </c:pt>
                <c:pt idx="47">
                  <c:v>8</c:v>
                </c:pt>
                <c:pt idx="48">
                  <c:v>9</c:v>
                </c:pt>
                <c:pt idx="49">
                  <c:v>3</c:v>
                </c:pt>
              </c:numCache>
            </c:numRef>
          </c:val>
          <c:smooth val="0"/>
          <c:extLst>
            <c:ext xmlns:c16="http://schemas.microsoft.com/office/drawing/2014/chart" uri="{C3380CC4-5D6E-409C-BE32-E72D297353CC}">
              <c16:uniqueId val="{00000000-9D3C-3640-A529-AA2AE31956D1}"/>
            </c:ext>
          </c:extLst>
        </c:ser>
        <c:dLbls>
          <c:showLegendKey val="0"/>
          <c:showVal val="0"/>
          <c:showCatName val="0"/>
          <c:showSerName val="0"/>
          <c:showPercent val="0"/>
          <c:showBubbleSize val="0"/>
        </c:dLbls>
        <c:marker val="1"/>
        <c:smooth val="0"/>
        <c:axId val="1489039823"/>
        <c:axId val="1489334255"/>
      </c:lineChart>
      <c:dateAx>
        <c:axId val="1489039823"/>
        <c:scaling>
          <c:orientation val="minMax"/>
        </c:scaling>
        <c:delete val="1"/>
        <c:axPos val="b"/>
        <c:numFmt formatCode="m/d/yy" sourceLinked="1"/>
        <c:majorTickMark val="none"/>
        <c:minorTickMark val="none"/>
        <c:tickLblPos val="nextTo"/>
        <c:crossAx val="1489334255"/>
        <c:crosses val="autoZero"/>
        <c:auto val="1"/>
        <c:lblOffset val="100"/>
        <c:baseTimeUnit val="days"/>
      </c:dateAx>
      <c:valAx>
        <c:axId val="1489334255"/>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1489039823"/>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28575">
      <a:solidFill>
        <a:schemeClr val="tx1"/>
      </a:solidFill>
    </a:ln>
    <a:effectLst/>
  </c:spPr>
  <c:txPr>
    <a:bodyPr/>
    <a:lstStyle/>
    <a:p>
      <a:pPr>
        <a:defRPr/>
      </a:pPr>
      <a:endParaRPr lang="en-US"/>
    </a:p>
  </c:txPr>
  <c:externalData r:id="rId3">
    <c:autoUpdate val="0"/>
  </c:externalData>
</c:chartSpace>
</file>

<file path=ppt/charts/chart6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1"/>
    <c:plotArea>
      <c:layout/>
      <c:lineChart>
        <c:grouping val="standard"/>
        <c:varyColors val="0"/>
        <c:ser>
          <c:idx val="0"/>
          <c:order val="0"/>
          <c:tx>
            <c:strRef>
              <c:f>Sheet1!$B$1</c:f>
              <c:strCache>
                <c:ptCount val="1"/>
                <c:pt idx="0">
                  <c:v>Queries per day</c:v>
                </c:pt>
              </c:strCache>
            </c:strRef>
          </c:tx>
          <c:spPr>
            <a:ln w="28575" cap="rnd">
              <a:solidFill>
                <a:schemeClr val="dk1">
                  <a:tint val="88500"/>
                </a:schemeClr>
              </a:solidFill>
              <a:round/>
            </a:ln>
            <a:effectLst/>
          </c:spPr>
          <c:marker>
            <c:symbol val="circle"/>
            <c:size val="5"/>
            <c:spPr>
              <a:solidFill>
                <a:schemeClr val="dk1">
                  <a:tint val="88500"/>
                </a:schemeClr>
              </a:solidFill>
              <a:ln w="9525">
                <a:solidFill>
                  <a:schemeClr val="dk1">
                    <a:tint val="88500"/>
                  </a:schemeClr>
                </a:solidFill>
              </a:ln>
              <a:effectLst/>
            </c:spPr>
          </c:marker>
          <c:cat>
            <c:numRef>
              <c:f>Sheet1!$A$2:$A$94</c:f>
              <c:numCache>
                <c:formatCode>m/d/yy</c:formatCode>
                <c:ptCount val="93"/>
                <c:pt idx="0">
                  <c:v>45444</c:v>
                </c:pt>
                <c:pt idx="1">
                  <c:v>45445</c:v>
                </c:pt>
                <c:pt idx="2">
                  <c:v>45446</c:v>
                </c:pt>
                <c:pt idx="3">
                  <c:v>45447</c:v>
                </c:pt>
                <c:pt idx="4">
                  <c:v>45448</c:v>
                </c:pt>
                <c:pt idx="5">
                  <c:v>45449</c:v>
                </c:pt>
                <c:pt idx="6">
                  <c:v>45450</c:v>
                </c:pt>
                <c:pt idx="7">
                  <c:v>45451</c:v>
                </c:pt>
                <c:pt idx="8">
                  <c:v>45452</c:v>
                </c:pt>
                <c:pt idx="9">
                  <c:v>45453</c:v>
                </c:pt>
                <c:pt idx="10">
                  <c:v>45454</c:v>
                </c:pt>
                <c:pt idx="11">
                  <c:v>45455</c:v>
                </c:pt>
                <c:pt idx="12">
                  <c:v>45456</c:v>
                </c:pt>
                <c:pt idx="13">
                  <c:v>45457</c:v>
                </c:pt>
                <c:pt idx="14">
                  <c:v>45458</c:v>
                </c:pt>
                <c:pt idx="15">
                  <c:v>45459</c:v>
                </c:pt>
                <c:pt idx="16">
                  <c:v>45460</c:v>
                </c:pt>
                <c:pt idx="17">
                  <c:v>45461</c:v>
                </c:pt>
                <c:pt idx="18">
                  <c:v>45462</c:v>
                </c:pt>
                <c:pt idx="19">
                  <c:v>45463</c:v>
                </c:pt>
                <c:pt idx="20">
                  <c:v>45464</c:v>
                </c:pt>
                <c:pt idx="21">
                  <c:v>45465</c:v>
                </c:pt>
                <c:pt idx="22">
                  <c:v>45466</c:v>
                </c:pt>
                <c:pt idx="23">
                  <c:v>45467</c:v>
                </c:pt>
                <c:pt idx="24">
                  <c:v>45468</c:v>
                </c:pt>
                <c:pt idx="25">
                  <c:v>45469</c:v>
                </c:pt>
                <c:pt idx="26">
                  <c:v>45470</c:v>
                </c:pt>
                <c:pt idx="27">
                  <c:v>45471</c:v>
                </c:pt>
                <c:pt idx="28">
                  <c:v>45472</c:v>
                </c:pt>
                <c:pt idx="29">
                  <c:v>45473</c:v>
                </c:pt>
                <c:pt idx="30">
                  <c:v>45474</c:v>
                </c:pt>
                <c:pt idx="31">
                  <c:v>45475</c:v>
                </c:pt>
                <c:pt idx="32">
                  <c:v>45476</c:v>
                </c:pt>
                <c:pt idx="33">
                  <c:v>45477</c:v>
                </c:pt>
                <c:pt idx="34">
                  <c:v>45478</c:v>
                </c:pt>
                <c:pt idx="35">
                  <c:v>45479</c:v>
                </c:pt>
                <c:pt idx="36">
                  <c:v>45480</c:v>
                </c:pt>
                <c:pt idx="37">
                  <c:v>45481</c:v>
                </c:pt>
                <c:pt idx="38">
                  <c:v>45482</c:v>
                </c:pt>
                <c:pt idx="39">
                  <c:v>45483</c:v>
                </c:pt>
                <c:pt idx="40">
                  <c:v>45484</c:v>
                </c:pt>
                <c:pt idx="41">
                  <c:v>45485</c:v>
                </c:pt>
                <c:pt idx="42">
                  <c:v>45486</c:v>
                </c:pt>
                <c:pt idx="43">
                  <c:v>45487</c:v>
                </c:pt>
                <c:pt idx="44">
                  <c:v>45488</c:v>
                </c:pt>
                <c:pt idx="45">
                  <c:v>45489</c:v>
                </c:pt>
                <c:pt idx="46">
                  <c:v>45490</c:v>
                </c:pt>
                <c:pt idx="47">
                  <c:v>45491</c:v>
                </c:pt>
                <c:pt idx="48">
                  <c:v>45492</c:v>
                </c:pt>
                <c:pt idx="49">
                  <c:v>45493</c:v>
                </c:pt>
                <c:pt idx="50">
                  <c:v>45494</c:v>
                </c:pt>
                <c:pt idx="51">
                  <c:v>45495</c:v>
                </c:pt>
                <c:pt idx="52">
                  <c:v>45496</c:v>
                </c:pt>
                <c:pt idx="53">
                  <c:v>45497</c:v>
                </c:pt>
                <c:pt idx="54">
                  <c:v>45498</c:v>
                </c:pt>
                <c:pt idx="55">
                  <c:v>45499</c:v>
                </c:pt>
                <c:pt idx="56">
                  <c:v>45500</c:v>
                </c:pt>
                <c:pt idx="57">
                  <c:v>45501</c:v>
                </c:pt>
                <c:pt idx="58">
                  <c:v>45502</c:v>
                </c:pt>
                <c:pt idx="59">
                  <c:v>45503</c:v>
                </c:pt>
                <c:pt idx="60">
                  <c:v>45504</c:v>
                </c:pt>
                <c:pt idx="61">
                  <c:v>45505</c:v>
                </c:pt>
                <c:pt idx="62">
                  <c:v>45506</c:v>
                </c:pt>
                <c:pt idx="63">
                  <c:v>45507</c:v>
                </c:pt>
                <c:pt idx="64">
                  <c:v>45508</c:v>
                </c:pt>
                <c:pt idx="65">
                  <c:v>45509</c:v>
                </c:pt>
                <c:pt idx="66">
                  <c:v>45510</c:v>
                </c:pt>
                <c:pt idx="67">
                  <c:v>45511</c:v>
                </c:pt>
                <c:pt idx="68">
                  <c:v>45512</c:v>
                </c:pt>
                <c:pt idx="69">
                  <c:v>45513</c:v>
                </c:pt>
                <c:pt idx="70">
                  <c:v>45514</c:v>
                </c:pt>
                <c:pt idx="71">
                  <c:v>45515</c:v>
                </c:pt>
                <c:pt idx="72">
                  <c:v>45516</c:v>
                </c:pt>
                <c:pt idx="73">
                  <c:v>45517</c:v>
                </c:pt>
                <c:pt idx="74">
                  <c:v>45518</c:v>
                </c:pt>
                <c:pt idx="75">
                  <c:v>45519</c:v>
                </c:pt>
                <c:pt idx="76">
                  <c:v>45520</c:v>
                </c:pt>
                <c:pt idx="77">
                  <c:v>45521</c:v>
                </c:pt>
                <c:pt idx="78">
                  <c:v>45522</c:v>
                </c:pt>
                <c:pt idx="79">
                  <c:v>45523</c:v>
                </c:pt>
                <c:pt idx="80">
                  <c:v>45524</c:v>
                </c:pt>
                <c:pt idx="81">
                  <c:v>45525</c:v>
                </c:pt>
                <c:pt idx="82">
                  <c:v>45526</c:v>
                </c:pt>
                <c:pt idx="83">
                  <c:v>45527</c:v>
                </c:pt>
                <c:pt idx="84">
                  <c:v>45528</c:v>
                </c:pt>
                <c:pt idx="85">
                  <c:v>45529</c:v>
                </c:pt>
                <c:pt idx="86">
                  <c:v>45530</c:v>
                </c:pt>
                <c:pt idx="87">
                  <c:v>45531</c:v>
                </c:pt>
                <c:pt idx="88">
                  <c:v>45532</c:v>
                </c:pt>
                <c:pt idx="89">
                  <c:v>45533</c:v>
                </c:pt>
                <c:pt idx="90">
                  <c:v>45534</c:v>
                </c:pt>
                <c:pt idx="91">
                  <c:v>45535</c:v>
                </c:pt>
                <c:pt idx="92">
                  <c:v>45536</c:v>
                </c:pt>
              </c:numCache>
            </c:numRef>
          </c:cat>
          <c:val>
            <c:numRef>
              <c:f>Sheet1!$B$2:$B$94</c:f>
              <c:numCache>
                <c:formatCode>General</c:formatCode>
                <c:ptCount val="93"/>
                <c:pt idx="0">
                  <c:v>0</c:v>
                </c:pt>
                <c:pt idx="1">
                  <c:v>0</c:v>
                </c:pt>
                <c:pt idx="2">
                  <c:v>1</c:v>
                </c:pt>
                <c:pt idx="3">
                  <c:v>0</c:v>
                </c:pt>
                <c:pt idx="4">
                  <c:v>0</c:v>
                </c:pt>
                <c:pt idx="5">
                  <c:v>0</c:v>
                </c:pt>
                <c:pt idx="6">
                  <c:v>0</c:v>
                </c:pt>
                <c:pt idx="7">
                  <c:v>0</c:v>
                </c:pt>
                <c:pt idx="8">
                  <c:v>0</c:v>
                </c:pt>
                <c:pt idx="9">
                  <c:v>0</c:v>
                </c:pt>
                <c:pt idx="10">
                  <c:v>1</c:v>
                </c:pt>
                <c:pt idx="11">
                  <c:v>0</c:v>
                </c:pt>
                <c:pt idx="12">
                  <c:v>0</c:v>
                </c:pt>
                <c:pt idx="13">
                  <c:v>0</c:v>
                </c:pt>
                <c:pt idx="14">
                  <c:v>0</c:v>
                </c:pt>
                <c:pt idx="15">
                  <c:v>0</c:v>
                </c:pt>
                <c:pt idx="16">
                  <c:v>0</c:v>
                </c:pt>
                <c:pt idx="17">
                  <c:v>0</c:v>
                </c:pt>
                <c:pt idx="18">
                  <c:v>1</c:v>
                </c:pt>
                <c:pt idx="19">
                  <c:v>0</c:v>
                </c:pt>
                <c:pt idx="20">
                  <c:v>0</c:v>
                </c:pt>
                <c:pt idx="21">
                  <c:v>0</c:v>
                </c:pt>
                <c:pt idx="22">
                  <c:v>0</c:v>
                </c:pt>
                <c:pt idx="23">
                  <c:v>0</c:v>
                </c:pt>
                <c:pt idx="24">
                  <c:v>0</c:v>
                </c:pt>
                <c:pt idx="25">
                  <c:v>0</c:v>
                </c:pt>
                <c:pt idx="26">
                  <c:v>1</c:v>
                </c:pt>
                <c:pt idx="27">
                  <c:v>0</c:v>
                </c:pt>
                <c:pt idx="28">
                  <c:v>0</c:v>
                </c:pt>
                <c:pt idx="29">
                  <c:v>0</c:v>
                </c:pt>
                <c:pt idx="30">
                  <c:v>0</c:v>
                </c:pt>
                <c:pt idx="31">
                  <c:v>0</c:v>
                </c:pt>
                <c:pt idx="32">
                  <c:v>0</c:v>
                </c:pt>
                <c:pt idx="33">
                  <c:v>0</c:v>
                </c:pt>
                <c:pt idx="34">
                  <c:v>1</c:v>
                </c:pt>
                <c:pt idx="35">
                  <c:v>0</c:v>
                </c:pt>
                <c:pt idx="36">
                  <c:v>0</c:v>
                </c:pt>
                <c:pt idx="37">
                  <c:v>0</c:v>
                </c:pt>
                <c:pt idx="38">
                  <c:v>0</c:v>
                </c:pt>
                <c:pt idx="39">
                  <c:v>0</c:v>
                </c:pt>
                <c:pt idx="40">
                  <c:v>0</c:v>
                </c:pt>
                <c:pt idx="41">
                  <c:v>0</c:v>
                </c:pt>
                <c:pt idx="42">
                  <c:v>1</c:v>
                </c:pt>
                <c:pt idx="43">
                  <c:v>0</c:v>
                </c:pt>
                <c:pt idx="44">
                  <c:v>0</c:v>
                </c:pt>
                <c:pt idx="45">
                  <c:v>0</c:v>
                </c:pt>
                <c:pt idx="46">
                  <c:v>0</c:v>
                </c:pt>
                <c:pt idx="47">
                  <c:v>0</c:v>
                </c:pt>
                <c:pt idx="48">
                  <c:v>0</c:v>
                </c:pt>
                <c:pt idx="49">
                  <c:v>0</c:v>
                </c:pt>
                <c:pt idx="50">
                  <c:v>1</c:v>
                </c:pt>
                <c:pt idx="51">
                  <c:v>0</c:v>
                </c:pt>
                <c:pt idx="52">
                  <c:v>0</c:v>
                </c:pt>
                <c:pt idx="53">
                  <c:v>0</c:v>
                </c:pt>
                <c:pt idx="54">
                  <c:v>0</c:v>
                </c:pt>
                <c:pt idx="55">
                  <c:v>0</c:v>
                </c:pt>
                <c:pt idx="56">
                  <c:v>0</c:v>
                </c:pt>
                <c:pt idx="57">
                  <c:v>0</c:v>
                </c:pt>
                <c:pt idx="58">
                  <c:v>1</c:v>
                </c:pt>
                <c:pt idx="59">
                  <c:v>0</c:v>
                </c:pt>
                <c:pt idx="60">
                  <c:v>0</c:v>
                </c:pt>
                <c:pt idx="61">
                  <c:v>0</c:v>
                </c:pt>
                <c:pt idx="62">
                  <c:v>0</c:v>
                </c:pt>
                <c:pt idx="63">
                  <c:v>0</c:v>
                </c:pt>
                <c:pt idx="64">
                  <c:v>0</c:v>
                </c:pt>
                <c:pt idx="65">
                  <c:v>0</c:v>
                </c:pt>
                <c:pt idx="66">
                  <c:v>1</c:v>
                </c:pt>
                <c:pt idx="67">
                  <c:v>0</c:v>
                </c:pt>
                <c:pt idx="68">
                  <c:v>0</c:v>
                </c:pt>
                <c:pt idx="69">
                  <c:v>0</c:v>
                </c:pt>
                <c:pt idx="70">
                  <c:v>0</c:v>
                </c:pt>
                <c:pt idx="71">
                  <c:v>0</c:v>
                </c:pt>
                <c:pt idx="72">
                  <c:v>0</c:v>
                </c:pt>
                <c:pt idx="73">
                  <c:v>0</c:v>
                </c:pt>
                <c:pt idx="74">
                  <c:v>1</c:v>
                </c:pt>
                <c:pt idx="75">
                  <c:v>0</c:v>
                </c:pt>
                <c:pt idx="76">
                  <c:v>0</c:v>
                </c:pt>
                <c:pt idx="77">
                  <c:v>0</c:v>
                </c:pt>
                <c:pt idx="78">
                  <c:v>0</c:v>
                </c:pt>
                <c:pt idx="79">
                  <c:v>0</c:v>
                </c:pt>
                <c:pt idx="80">
                  <c:v>0</c:v>
                </c:pt>
                <c:pt idx="81">
                  <c:v>0</c:v>
                </c:pt>
                <c:pt idx="82">
                  <c:v>1</c:v>
                </c:pt>
                <c:pt idx="83">
                  <c:v>0</c:v>
                </c:pt>
                <c:pt idx="84">
                  <c:v>0</c:v>
                </c:pt>
                <c:pt idx="85">
                  <c:v>0</c:v>
                </c:pt>
                <c:pt idx="86">
                  <c:v>0</c:v>
                </c:pt>
                <c:pt idx="87">
                  <c:v>0</c:v>
                </c:pt>
                <c:pt idx="88">
                  <c:v>0</c:v>
                </c:pt>
                <c:pt idx="89">
                  <c:v>0</c:v>
                </c:pt>
                <c:pt idx="90">
                  <c:v>1</c:v>
                </c:pt>
                <c:pt idx="91">
                  <c:v>0</c:v>
                </c:pt>
                <c:pt idx="92">
                  <c:v>0</c:v>
                </c:pt>
              </c:numCache>
            </c:numRef>
          </c:val>
          <c:smooth val="0"/>
          <c:extLst>
            <c:ext xmlns:c16="http://schemas.microsoft.com/office/drawing/2014/chart" uri="{C3380CC4-5D6E-409C-BE32-E72D297353CC}">
              <c16:uniqueId val="{00000000-5100-E44D-9499-A53BD788F72F}"/>
            </c:ext>
          </c:extLst>
        </c:ser>
        <c:dLbls>
          <c:showLegendKey val="0"/>
          <c:showVal val="0"/>
          <c:showCatName val="0"/>
          <c:showSerName val="0"/>
          <c:showPercent val="0"/>
          <c:showBubbleSize val="0"/>
        </c:dLbls>
        <c:marker val="1"/>
        <c:smooth val="0"/>
        <c:axId val="1871193071"/>
        <c:axId val="32465600"/>
      </c:lineChart>
      <c:dateAx>
        <c:axId val="1871193071"/>
        <c:scaling>
          <c:orientation val="minMax"/>
        </c:scaling>
        <c:delete val="1"/>
        <c:axPos val="b"/>
        <c:numFmt formatCode="m/d/yy" sourceLinked="1"/>
        <c:majorTickMark val="none"/>
        <c:minorTickMark val="none"/>
        <c:tickLblPos val="nextTo"/>
        <c:crossAx val="32465600"/>
        <c:crosses val="autoZero"/>
        <c:auto val="1"/>
        <c:lblOffset val="100"/>
        <c:baseTimeUnit val="days"/>
      </c:dateAx>
      <c:valAx>
        <c:axId val="32465600"/>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1871193071"/>
        <c:crosses val="autoZero"/>
        <c:crossBetween val="between"/>
        <c:majorUnit val="1"/>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22225">
      <a:solidFill>
        <a:schemeClr val="tx1"/>
      </a:solidFill>
    </a:ln>
    <a:effectLst/>
  </c:spPr>
  <c:txPr>
    <a:bodyPr/>
    <a:lstStyle/>
    <a:p>
      <a:pPr>
        <a:defRPr/>
      </a:pPr>
      <a:endParaRPr lang="en-US"/>
    </a:p>
  </c:txPr>
  <c:externalData r:id="rId3">
    <c:autoUpdate val="0"/>
  </c:externalData>
</c:chartSpace>
</file>

<file path=ppt/charts/chart6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1"/>
    <c:plotArea>
      <c:layout/>
      <c:lineChart>
        <c:grouping val="standard"/>
        <c:varyColors val="0"/>
        <c:ser>
          <c:idx val="0"/>
          <c:order val="0"/>
          <c:tx>
            <c:strRef>
              <c:f>Sheet1!$B$1</c:f>
              <c:strCache>
                <c:ptCount val="1"/>
                <c:pt idx="0">
                  <c:v>Queries per day</c:v>
                </c:pt>
              </c:strCache>
            </c:strRef>
          </c:tx>
          <c:spPr>
            <a:ln w="28575" cap="rnd">
              <a:solidFill>
                <a:schemeClr val="dk1">
                  <a:tint val="88500"/>
                </a:schemeClr>
              </a:solidFill>
              <a:round/>
            </a:ln>
            <a:effectLst/>
          </c:spPr>
          <c:marker>
            <c:symbol val="circle"/>
            <c:size val="5"/>
            <c:spPr>
              <a:solidFill>
                <a:schemeClr val="dk1">
                  <a:tint val="88500"/>
                </a:schemeClr>
              </a:solidFill>
              <a:ln w="9525">
                <a:solidFill>
                  <a:schemeClr val="dk1">
                    <a:tint val="88500"/>
                  </a:schemeClr>
                </a:solidFill>
              </a:ln>
              <a:effectLst/>
            </c:spPr>
          </c:marker>
          <c:cat>
            <c:numRef>
              <c:f>Sheet1!$A$2:$A$94</c:f>
              <c:numCache>
                <c:formatCode>m/d/yy</c:formatCode>
                <c:ptCount val="93"/>
                <c:pt idx="0">
                  <c:v>45444</c:v>
                </c:pt>
                <c:pt idx="1">
                  <c:v>45445</c:v>
                </c:pt>
                <c:pt idx="2">
                  <c:v>45446</c:v>
                </c:pt>
                <c:pt idx="3">
                  <c:v>45447</c:v>
                </c:pt>
                <c:pt idx="4">
                  <c:v>45448</c:v>
                </c:pt>
                <c:pt idx="5">
                  <c:v>45449</c:v>
                </c:pt>
                <c:pt idx="6">
                  <c:v>45450</c:v>
                </c:pt>
                <c:pt idx="7">
                  <c:v>45451</c:v>
                </c:pt>
                <c:pt idx="8">
                  <c:v>45452</c:v>
                </c:pt>
                <c:pt idx="9">
                  <c:v>45453</c:v>
                </c:pt>
                <c:pt idx="10">
                  <c:v>45454</c:v>
                </c:pt>
                <c:pt idx="11">
                  <c:v>45455</c:v>
                </c:pt>
                <c:pt idx="12">
                  <c:v>45456</c:v>
                </c:pt>
                <c:pt idx="13">
                  <c:v>45457</c:v>
                </c:pt>
                <c:pt idx="14">
                  <c:v>45458</c:v>
                </c:pt>
                <c:pt idx="15">
                  <c:v>45459</c:v>
                </c:pt>
                <c:pt idx="16">
                  <c:v>45460</c:v>
                </c:pt>
                <c:pt idx="17">
                  <c:v>45461</c:v>
                </c:pt>
                <c:pt idx="18">
                  <c:v>45462</c:v>
                </c:pt>
                <c:pt idx="19">
                  <c:v>45463</c:v>
                </c:pt>
                <c:pt idx="20">
                  <c:v>45464</c:v>
                </c:pt>
                <c:pt idx="21">
                  <c:v>45465</c:v>
                </c:pt>
                <c:pt idx="22">
                  <c:v>45466</c:v>
                </c:pt>
                <c:pt idx="23">
                  <c:v>45467</c:v>
                </c:pt>
                <c:pt idx="24">
                  <c:v>45468</c:v>
                </c:pt>
                <c:pt idx="25">
                  <c:v>45469</c:v>
                </c:pt>
                <c:pt idx="26">
                  <c:v>45470</c:v>
                </c:pt>
                <c:pt idx="27">
                  <c:v>45471</c:v>
                </c:pt>
                <c:pt idx="28">
                  <c:v>45472</c:v>
                </c:pt>
                <c:pt idx="29">
                  <c:v>45473</c:v>
                </c:pt>
                <c:pt idx="30">
                  <c:v>45474</c:v>
                </c:pt>
                <c:pt idx="31">
                  <c:v>45475</c:v>
                </c:pt>
                <c:pt idx="32">
                  <c:v>45476</c:v>
                </c:pt>
                <c:pt idx="33">
                  <c:v>45477</c:v>
                </c:pt>
                <c:pt idx="34">
                  <c:v>45478</c:v>
                </c:pt>
                <c:pt idx="35">
                  <c:v>45479</c:v>
                </c:pt>
                <c:pt idx="36">
                  <c:v>45480</c:v>
                </c:pt>
                <c:pt idx="37">
                  <c:v>45481</c:v>
                </c:pt>
                <c:pt idx="38">
                  <c:v>45482</c:v>
                </c:pt>
                <c:pt idx="39">
                  <c:v>45483</c:v>
                </c:pt>
                <c:pt idx="40">
                  <c:v>45484</c:v>
                </c:pt>
                <c:pt idx="41">
                  <c:v>45485</c:v>
                </c:pt>
                <c:pt idx="42">
                  <c:v>45486</c:v>
                </c:pt>
                <c:pt idx="43">
                  <c:v>45487</c:v>
                </c:pt>
                <c:pt idx="44">
                  <c:v>45488</c:v>
                </c:pt>
                <c:pt idx="45">
                  <c:v>45489</c:v>
                </c:pt>
                <c:pt idx="46">
                  <c:v>45490</c:v>
                </c:pt>
                <c:pt idx="47">
                  <c:v>45491</c:v>
                </c:pt>
                <c:pt idx="48">
                  <c:v>45492</c:v>
                </c:pt>
                <c:pt idx="49">
                  <c:v>45493</c:v>
                </c:pt>
                <c:pt idx="50">
                  <c:v>45494</c:v>
                </c:pt>
                <c:pt idx="51">
                  <c:v>45495</c:v>
                </c:pt>
                <c:pt idx="52">
                  <c:v>45496</c:v>
                </c:pt>
                <c:pt idx="53">
                  <c:v>45497</c:v>
                </c:pt>
                <c:pt idx="54">
                  <c:v>45498</c:v>
                </c:pt>
                <c:pt idx="55">
                  <c:v>45499</c:v>
                </c:pt>
                <c:pt idx="56">
                  <c:v>45500</c:v>
                </c:pt>
                <c:pt idx="57">
                  <c:v>45501</c:v>
                </c:pt>
                <c:pt idx="58">
                  <c:v>45502</c:v>
                </c:pt>
                <c:pt idx="59">
                  <c:v>45503</c:v>
                </c:pt>
                <c:pt idx="60">
                  <c:v>45504</c:v>
                </c:pt>
                <c:pt idx="61">
                  <c:v>45505</c:v>
                </c:pt>
                <c:pt idx="62">
                  <c:v>45506</c:v>
                </c:pt>
                <c:pt idx="63">
                  <c:v>45507</c:v>
                </c:pt>
                <c:pt idx="64">
                  <c:v>45508</c:v>
                </c:pt>
                <c:pt idx="65">
                  <c:v>45509</c:v>
                </c:pt>
                <c:pt idx="66">
                  <c:v>45510</c:v>
                </c:pt>
                <c:pt idx="67">
                  <c:v>45511</c:v>
                </c:pt>
                <c:pt idx="68">
                  <c:v>45512</c:v>
                </c:pt>
                <c:pt idx="69">
                  <c:v>45513</c:v>
                </c:pt>
                <c:pt idx="70">
                  <c:v>45514</c:v>
                </c:pt>
                <c:pt idx="71">
                  <c:v>45515</c:v>
                </c:pt>
                <c:pt idx="72">
                  <c:v>45516</c:v>
                </c:pt>
                <c:pt idx="73">
                  <c:v>45517</c:v>
                </c:pt>
                <c:pt idx="74">
                  <c:v>45518</c:v>
                </c:pt>
                <c:pt idx="75">
                  <c:v>45519</c:v>
                </c:pt>
                <c:pt idx="76">
                  <c:v>45520</c:v>
                </c:pt>
                <c:pt idx="77">
                  <c:v>45521</c:v>
                </c:pt>
                <c:pt idx="78">
                  <c:v>45522</c:v>
                </c:pt>
                <c:pt idx="79">
                  <c:v>45523</c:v>
                </c:pt>
                <c:pt idx="80">
                  <c:v>45524</c:v>
                </c:pt>
                <c:pt idx="81">
                  <c:v>45525</c:v>
                </c:pt>
                <c:pt idx="82">
                  <c:v>45526</c:v>
                </c:pt>
                <c:pt idx="83">
                  <c:v>45527</c:v>
                </c:pt>
                <c:pt idx="84">
                  <c:v>45528</c:v>
                </c:pt>
                <c:pt idx="85">
                  <c:v>45529</c:v>
                </c:pt>
                <c:pt idx="86">
                  <c:v>45530</c:v>
                </c:pt>
                <c:pt idx="87">
                  <c:v>45531</c:v>
                </c:pt>
                <c:pt idx="88">
                  <c:v>45532</c:v>
                </c:pt>
                <c:pt idx="89">
                  <c:v>45533</c:v>
                </c:pt>
                <c:pt idx="90">
                  <c:v>45534</c:v>
                </c:pt>
                <c:pt idx="91">
                  <c:v>45535</c:v>
                </c:pt>
                <c:pt idx="92">
                  <c:v>45536</c:v>
                </c:pt>
              </c:numCache>
            </c:numRef>
          </c:cat>
          <c:val>
            <c:numRef>
              <c:f>Sheet1!$B$2:$B$94</c:f>
              <c:numCache>
                <c:formatCode>General</c:formatCode>
                <c:ptCount val="93"/>
                <c:pt idx="0">
                  <c:v>5</c:v>
                </c:pt>
                <c:pt idx="1">
                  <c:v>5</c:v>
                </c:pt>
                <c:pt idx="2">
                  <c:v>5</c:v>
                </c:pt>
                <c:pt idx="3">
                  <c:v>5</c:v>
                </c:pt>
                <c:pt idx="4">
                  <c:v>5</c:v>
                </c:pt>
                <c:pt idx="5">
                  <c:v>5</c:v>
                </c:pt>
                <c:pt idx="6">
                  <c:v>5</c:v>
                </c:pt>
                <c:pt idx="7">
                  <c:v>5</c:v>
                </c:pt>
                <c:pt idx="8">
                  <c:v>5</c:v>
                </c:pt>
                <c:pt idx="9">
                  <c:v>5</c:v>
                </c:pt>
                <c:pt idx="10">
                  <c:v>5</c:v>
                </c:pt>
                <c:pt idx="11">
                  <c:v>5</c:v>
                </c:pt>
                <c:pt idx="12">
                  <c:v>5</c:v>
                </c:pt>
                <c:pt idx="13">
                  <c:v>5</c:v>
                </c:pt>
                <c:pt idx="14">
                  <c:v>5</c:v>
                </c:pt>
                <c:pt idx="15">
                  <c:v>5</c:v>
                </c:pt>
                <c:pt idx="16">
                  <c:v>5</c:v>
                </c:pt>
                <c:pt idx="17">
                  <c:v>5</c:v>
                </c:pt>
                <c:pt idx="18">
                  <c:v>5</c:v>
                </c:pt>
                <c:pt idx="19">
                  <c:v>5</c:v>
                </c:pt>
                <c:pt idx="20">
                  <c:v>5</c:v>
                </c:pt>
                <c:pt idx="21">
                  <c:v>5</c:v>
                </c:pt>
                <c:pt idx="22">
                  <c:v>5</c:v>
                </c:pt>
                <c:pt idx="23">
                  <c:v>5</c:v>
                </c:pt>
                <c:pt idx="24">
                  <c:v>5</c:v>
                </c:pt>
                <c:pt idx="25">
                  <c:v>5</c:v>
                </c:pt>
                <c:pt idx="26">
                  <c:v>5</c:v>
                </c:pt>
                <c:pt idx="27">
                  <c:v>5</c:v>
                </c:pt>
                <c:pt idx="28">
                  <c:v>5</c:v>
                </c:pt>
                <c:pt idx="29">
                  <c:v>5</c:v>
                </c:pt>
                <c:pt idx="30">
                  <c:v>5</c:v>
                </c:pt>
                <c:pt idx="31">
                  <c:v>5</c:v>
                </c:pt>
                <c:pt idx="32">
                  <c:v>5</c:v>
                </c:pt>
                <c:pt idx="33">
                  <c:v>5</c:v>
                </c:pt>
                <c:pt idx="34">
                  <c:v>5</c:v>
                </c:pt>
                <c:pt idx="35">
                  <c:v>5</c:v>
                </c:pt>
                <c:pt idx="36">
                  <c:v>5</c:v>
                </c:pt>
                <c:pt idx="37">
                  <c:v>5</c:v>
                </c:pt>
                <c:pt idx="38">
                  <c:v>5</c:v>
                </c:pt>
                <c:pt idx="39">
                  <c:v>5</c:v>
                </c:pt>
                <c:pt idx="40">
                  <c:v>5</c:v>
                </c:pt>
                <c:pt idx="41">
                  <c:v>5</c:v>
                </c:pt>
                <c:pt idx="42">
                  <c:v>5</c:v>
                </c:pt>
                <c:pt idx="43">
                  <c:v>5</c:v>
                </c:pt>
                <c:pt idx="44">
                  <c:v>11</c:v>
                </c:pt>
                <c:pt idx="45">
                  <c:v>15</c:v>
                </c:pt>
                <c:pt idx="46">
                  <c:v>21</c:v>
                </c:pt>
                <c:pt idx="47">
                  <c:v>10</c:v>
                </c:pt>
                <c:pt idx="48">
                  <c:v>22</c:v>
                </c:pt>
                <c:pt idx="49">
                  <c:v>17</c:v>
                </c:pt>
                <c:pt idx="50">
                  <c:v>31</c:v>
                </c:pt>
                <c:pt idx="51">
                  <c:v>30</c:v>
                </c:pt>
                <c:pt idx="52">
                  <c:v>35</c:v>
                </c:pt>
                <c:pt idx="53">
                  <c:v>33</c:v>
                </c:pt>
                <c:pt idx="54">
                  <c:v>20</c:v>
                </c:pt>
                <c:pt idx="55">
                  <c:v>23</c:v>
                </c:pt>
                <c:pt idx="56">
                  <c:v>12</c:v>
                </c:pt>
                <c:pt idx="57">
                  <c:v>14</c:v>
                </c:pt>
              </c:numCache>
            </c:numRef>
          </c:val>
          <c:smooth val="0"/>
          <c:extLst>
            <c:ext xmlns:c16="http://schemas.microsoft.com/office/drawing/2014/chart" uri="{C3380CC4-5D6E-409C-BE32-E72D297353CC}">
              <c16:uniqueId val="{00000000-776D-EF4F-8459-2541DB548C88}"/>
            </c:ext>
          </c:extLst>
        </c:ser>
        <c:dLbls>
          <c:showLegendKey val="0"/>
          <c:showVal val="0"/>
          <c:showCatName val="0"/>
          <c:showSerName val="0"/>
          <c:showPercent val="0"/>
          <c:showBubbleSize val="0"/>
        </c:dLbls>
        <c:marker val="1"/>
        <c:smooth val="0"/>
        <c:axId val="1177618911"/>
        <c:axId val="1601065727"/>
      </c:lineChart>
      <c:dateAx>
        <c:axId val="1177618911"/>
        <c:scaling>
          <c:orientation val="minMax"/>
        </c:scaling>
        <c:delete val="1"/>
        <c:axPos val="b"/>
        <c:numFmt formatCode="m/d/yy" sourceLinked="1"/>
        <c:majorTickMark val="none"/>
        <c:minorTickMark val="none"/>
        <c:tickLblPos val="nextTo"/>
        <c:crossAx val="1601065727"/>
        <c:crosses val="autoZero"/>
        <c:auto val="1"/>
        <c:lblOffset val="100"/>
        <c:baseTimeUnit val="days"/>
        <c:majorUnit val="14"/>
        <c:majorTimeUnit val="days"/>
      </c:dateAx>
      <c:valAx>
        <c:axId val="1601065727"/>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1177618911"/>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22225">
      <a:solidFill>
        <a:schemeClr val="tx1"/>
      </a:solidFill>
    </a:ln>
    <a:effectLst/>
  </c:spPr>
  <c:txPr>
    <a:bodyPr/>
    <a:lstStyle/>
    <a:p>
      <a:pPr>
        <a:defRPr/>
      </a:pPr>
      <a:endParaRPr lang="en-US"/>
    </a:p>
  </c:txPr>
  <c:externalData r:id="rId3">
    <c:autoUpdate val="0"/>
  </c:externalData>
</c:chartSpace>
</file>

<file path=ppt/charts/chart6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1"/>
    <c:plotArea>
      <c:layout/>
      <c:lineChart>
        <c:grouping val="standard"/>
        <c:varyColors val="0"/>
        <c:ser>
          <c:idx val="0"/>
          <c:order val="0"/>
          <c:tx>
            <c:strRef>
              <c:f>Sheet1!$B$1</c:f>
              <c:strCache>
                <c:ptCount val="1"/>
                <c:pt idx="0">
                  <c:v>Queries per day</c:v>
                </c:pt>
              </c:strCache>
            </c:strRef>
          </c:tx>
          <c:spPr>
            <a:ln w="28575" cap="rnd">
              <a:solidFill>
                <a:schemeClr val="dk1">
                  <a:tint val="88500"/>
                </a:schemeClr>
              </a:solidFill>
              <a:round/>
            </a:ln>
            <a:effectLst/>
          </c:spPr>
          <c:marker>
            <c:symbol val="circle"/>
            <c:size val="5"/>
            <c:spPr>
              <a:solidFill>
                <a:schemeClr val="dk1">
                  <a:tint val="88500"/>
                </a:schemeClr>
              </a:solidFill>
              <a:ln w="9525">
                <a:solidFill>
                  <a:schemeClr val="dk1">
                    <a:tint val="88500"/>
                  </a:schemeClr>
                </a:solidFill>
              </a:ln>
              <a:effectLst/>
            </c:spPr>
          </c:marker>
          <c:cat>
            <c:numRef>
              <c:f>Sheet1!$A$2:$A$50</c:f>
              <c:numCache>
                <c:formatCode>m/d/yy</c:formatCode>
                <c:ptCount val="49"/>
                <c:pt idx="0">
                  <c:v>45488</c:v>
                </c:pt>
                <c:pt idx="1">
                  <c:v>45489</c:v>
                </c:pt>
                <c:pt idx="2">
                  <c:v>45490</c:v>
                </c:pt>
                <c:pt idx="3">
                  <c:v>45491</c:v>
                </c:pt>
                <c:pt idx="4">
                  <c:v>45492</c:v>
                </c:pt>
                <c:pt idx="5">
                  <c:v>45493</c:v>
                </c:pt>
                <c:pt idx="6">
                  <c:v>45494</c:v>
                </c:pt>
                <c:pt idx="7">
                  <c:v>45495</c:v>
                </c:pt>
                <c:pt idx="8">
                  <c:v>45496</c:v>
                </c:pt>
                <c:pt idx="9">
                  <c:v>45497</c:v>
                </c:pt>
                <c:pt idx="10">
                  <c:v>45498</c:v>
                </c:pt>
                <c:pt idx="11">
                  <c:v>45499</c:v>
                </c:pt>
                <c:pt idx="12">
                  <c:v>45500</c:v>
                </c:pt>
                <c:pt idx="13">
                  <c:v>45501</c:v>
                </c:pt>
                <c:pt idx="14">
                  <c:v>45502</c:v>
                </c:pt>
                <c:pt idx="15">
                  <c:v>45503</c:v>
                </c:pt>
                <c:pt idx="16">
                  <c:v>45504</c:v>
                </c:pt>
                <c:pt idx="17">
                  <c:v>45505</c:v>
                </c:pt>
                <c:pt idx="18">
                  <c:v>45506</c:v>
                </c:pt>
                <c:pt idx="19">
                  <c:v>45507</c:v>
                </c:pt>
                <c:pt idx="20">
                  <c:v>45508</c:v>
                </c:pt>
                <c:pt idx="21">
                  <c:v>45509</c:v>
                </c:pt>
                <c:pt idx="22">
                  <c:v>45510</c:v>
                </c:pt>
                <c:pt idx="23">
                  <c:v>45511</c:v>
                </c:pt>
                <c:pt idx="24">
                  <c:v>45512</c:v>
                </c:pt>
                <c:pt idx="25">
                  <c:v>45513</c:v>
                </c:pt>
                <c:pt idx="26">
                  <c:v>45514</c:v>
                </c:pt>
                <c:pt idx="27">
                  <c:v>45515</c:v>
                </c:pt>
                <c:pt idx="28">
                  <c:v>45516</c:v>
                </c:pt>
                <c:pt idx="29">
                  <c:v>45517</c:v>
                </c:pt>
                <c:pt idx="30">
                  <c:v>45518</c:v>
                </c:pt>
                <c:pt idx="31">
                  <c:v>45519</c:v>
                </c:pt>
                <c:pt idx="32">
                  <c:v>45520</c:v>
                </c:pt>
                <c:pt idx="33">
                  <c:v>45521</c:v>
                </c:pt>
                <c:pt idx="34">
                  <c:v>45522</c:v>
                </c:pt>
                <c:pt idx="35">
                  <c:v>45523</c:v>
                </c:pt>
                <c:pt idx="36">
                  <c:v>45524</c:v>
                </c:pt>
                <c:pt idx="37">
                  <c:v>45525</c:v>
                </c:pt>
                <c:pt idx="38">
                  <c:v>45526</c:v>
                </c:pt>
                <c:pt idx="39">
                  <c:v>45527</c:v>
                </c:pt>
                <c:pt idx="40">
                  <c:v>45528</c:v>
                </c:pt>
                <c:pt idx="41">
                  <c:v>45529</c:v>
                </c:pt>
                <c:pt idx="42">
                  <c:v>45530</c:v>
                </c:pt>
                <c:pt idx="43">
                  <c:v>45531</c:v>
                </c:pt>
                <c:pt idx="44">
                  <c:v>45532</c:v>
                </c:pt>
                <c:pt idx="45">
                  <c:v>45533</c:v>
                </c:pt>
                <c:pt idx="46">
                  <c:v>45534</c:v>
                </c:pt>
                <c:pt idx="47">
                  <c:v>45535</c:v>
                </c:pt>
                <c:pt idx="48">
                  <c:v>45536</c:v>
                </c:pt>
              </c:numCache>
            </c:numRef>
          </c:cat>
          <c:val>
            <c:numRef>
              <c:f>Sheet1!$B$2:$B$50</c:f>
              <c:numCache>
                <c:formatCode>General</c:formatCode>
                <c:ptCount val="49"/>
                <c:pt idx="0">
                  <c:v>6</c:v>
                </c:pt>
                <c:pt idx="1">
                  <c:v>15</c:v>
                </c:pt>
                <c:pt idx="2">
                  <c:v>33</c:v>
                </c:pt>
                <c:pt idx="3">
                  <c:v>32</c:v>
                </c:pt>
                <c:pt idx="4">
                  <c:v>47</c:v>
                </c:pt>
                <c:pt idx="5">
                  <c:v>17</c:v>
                </c:pt>
                <c:pt idx="6">
                  <c:v>43</c:v>
                </c:pt>
                <c:pt idx="7">
                  <c:v>6</c:v>
                </c:pt>
                <c:pt idx="8">
                  <c:v>29</c:v>
                </c:pt>
                <c:pt idx="9">
                  <c:v>22</c:v>
                </c:pt>
                <c:pt idx="10">
                  <c:v>20</c:v>
                </c:pt>
                <c:pt idx="11">
                  <c:v>7</c:v>
                </c:pt>
                <c:pt idx="12">
                  <c:v>4</c:v>
                </c:pt>
                <c:pt idx="13">
                  <c:v>4</c:v>
                </c:pt>
                <c:pt idx="14">
                  <c:v>4</c:v>
                </c:pt>
                <c:pt idx="15">
                  <c:v>4</c:v>
                </c:pt>
                <c:pt idx="16">
                  <c:v>4</c:v>
                </c:pt>
                <c:pt idx="17">
                  <c:v>4</c:v>
                </c:pt>
                <c:pt idx="18">
                  <c:v>4</c:v>
                </c:pt>
                <c:pt idx="19">
                  <c:v>4</c:v>
                </c:pt>
                <c:pt idx="20">
                  <c:v>4</c:v>
                </c:pt>
                <c:pt idx="21">
                  <c:v>4</c:v>
                </c:pt>
                <c:pt idx="22">
                  <c:v>4</c:v>
                </c:pt>
                <c:pt idx="23">
                  <c:v>4</c:v>
                </c:pt>
                <c:pt idx="24">
                  <c:v>4</c:v>
                </c:pt>
                <c:pt idx="25">
                  <c:v>4</c:v>
                </c:pt>
                <c:pt idx="26">
                  <c:v>4</c:v>
                </c:pt>
                <c:pt idx="27">
                  <c:v>4</c:v>
                </c:pt>
                <c:pt idx="28">
                  <c:v>4</c:v>
                </c:pt>
                <c:pt idx="29">
                  <c:v>4</c:v>
                </c:pt>
                <c:pt idx="30">
                  <c:v>4</c:v>
                </c:pt>
                <c:pt idx="31">
                  <c:v>4</c:v>
                </c:pt>
                <c:pt idx="32">
                  <c:v>4</c:v>
                </c:pt>
                <c:pt idx="33">
                  <c:v>4</c:v>
                </c:pt>
                <c:pt idx="34">
                  <c:v>4</c:v>
                </c:pt>
                <c:pt idx="35">
                  <c:v>4</c:v>
                </c:pt>
                <c:pt idx="36">
                  <c:v>4</c:v>
                </c:pt>
                <c:pt idx="37">
                  <c:v>4</c:v>
                </c:pt>
                <c:pt idx="38">
                  <c:v>4</c:v>
                </c:pt>
                <c:pt idx="39">
                  <c:v>4</c:v>
                </c:pt>
                <c:pt idx="40">
                  <c:v>4</c:v>
                </c:pt>
                <c:pt idx="41">
                  <c:v>4</c:v>
                </c:pt>
                <c:pt idx="42">
                  <c:v>4</c:v>
                </c:pt>
                <c:pt idx="43">
                  <c:v>4</c:v>
                </c:pt>
                <c:pt idx="44">
                  <c:v>4</c:v>
                </c:pt>
                <c:pt idx="45">
                  <c:v>4</c:v>
                </c:pt>
                <c:pt idx="46">
                  <c:v>4</c:v>
                </c:pt>
                <c:pt idx="47">
                  <c:v>4</c:v>
                </c:pt>
                <c:pt idx="48">
                  <c:v>4</c:v>
                </c:pt>
              </c:numCache>
            </c:numRef>
          </c:val>
          <c:smooth val="0"/>
          <c:extLst>
            <c:ext xmlns:c16="http://schemas.microsoft.com/office/drawing/2014/chart" uri="{C3380CC4-5D6E-409C-BE32-E72D297353CC}">
              <c16:uniqueId val="{00000000-341C-FD4C-8955-04CFCC6FD253}"/>
            </c:ext>
          </c:extLst>
        </c:ser>
        <c:dLbls>
          <c:showLegendKey val="0"/>
          <c:showVal val="0"/>
          <c:showCatName val="0"/>
          <c:showSerName val="0"/>
          <c:showPercent val="0"/>
          <c:showBubbleSize val="0"/>
        </c:dLbls>
        <c:marker val="1"/>
        <c:smooth val="0"/>
        <c:axId val="1549738431"/>
        <c:axId val="1851158607"/>
      </c:lineChart>
      <c:dateAx>
        <c:axId val="1549738431"/>
        <c:scaling>
          <c:orientation val="minMax"/>
        </c:scaling>
        <c:delete val="1"/>
        <c:axPos val="b"/>
        <c:numFmt formatCode="m/d/yy" sourceLinked="1"/>
        <c:majorTickMark val="none"/>
        <c:minorTickMark val="none"/>
        <c:tickLblPos val="nextTo"/>
        <c:crossAx val="1851158607"/>
        <c:crosses val="autoZero"/>
        <c:auto val="1"/>
        <c:lblOffset val="100"/>
        <c:baseTimeUnit val="days"/>
        <c:majorUnit val="7"/>
        <c:majorTimeUnit val="days"/>
      </c:dateAx>
      <c:valAx>
        <c:axId val="1851158607"/>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1549738431"/>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22225">
      <a:solidFill>
        <a:schemeClr val="tx2">
          <a:lumMod val="25000"/>
        </a:schemeClr>
      </a:solidFill>
    </a:ln>
    <a:effectLst/>
  </c:spPr>
  <c:txPr>
    <a:bodyPr/>
    <a:lstStyle/>
    <a:p>
      <a:pPr>
        <a:defRPr/>
      </a:pPr>
      <a:endParaRPr lang="en-US"/>
    </a:p>
  </c:txPr>
  <c:externalData r:id="rId3">
    <c:autoUpdate val="0"/>
  </c:externalData>
</c:chartSpace>
</file>

<file path=ppt/charts/chart6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1"/>
    <c:plotArea>
      <c:layout/>
      <c:lineChart>
        <c:grouping val="standard"/>
        <c:varyColors val="0"/>
        <c:ser>
          <c:idx val="0"/>
          <c:order val="0"/>
          <c:tx>
            <c:strRef>
              <c:f>Sheet1!$B$1</c:f>
              <c:strCache>
                <c:ptCount val="1"/>
                <c:pt idx="0">
                  <c:v>Queries per day</c:v>
                </c:pt>
              </c:strCache>
            </c:strRef>
          </c:tx>
          <c:spPr>
            <a:ln w="28575" cap="rnd">
              <a:solidFill>
                <a:schemeClr val="dk1">
                  <a:tint val="88500"/>
                </a:schemeClr>
              </a:solidFill>
              <a:round/>
            </a:ln>
            <a:effectLst/>
          </c:spPr>
          <c:marker>
            <c:symbol val="circle"/>
            <c:size val="5"/>
            <c:spPr>
              <a:solidFill>
                <a:schemeClr val="dk1">
                  <a:tint val="88500"/>
                </a:schemeClr>
              </a:solidFill>
              <a:ln w="9525">
                <a:solidFill>
                  <a:schemeClr val="dk1">
                    <a:tint val="88500"/>
                  </a:schemeClr>
                </a:solidFill>
              </a:ln>
              <a:effectLst/>
            </c:spPr>
          </c:marker>
          <c:cat>
            <c:numRef>
              <c:f>Sheet1!$A$2:$A$4</c:f>
              <c:numCache>
                <c:formatCode>m/d/yy</c:formatCode>
                <c:ptCount val="3"/>
                <c:pt idx="0">
                  <c:v>45510</c:v>
                </c:pt>
                <c:pt idx="1">
                  <c:v>45517</c:v>
                </c:pt>
                <c:pt idx="2">
                  <c:v>45524</c:v>
                </c:pt>
              </c:numCache>
            </c:numRef>
          </c:cat>
          <c:val>
            <c:numRef>
              <c:f>Sheet1!$B$2:$B$4</c:f>
              <c:numCache>
                <c:formatCode>General</c:formatCode>
                <c:ptCount val="3"/>
                <c:pt idx="1">
                  <c:v>1</c:v>
                </c:pt>
              </c:numCache>
            </c:numRef>
          </c:val>
          <c:smooth val="0"/>
          <c:extLst>
            <c:ext xmlns:c16="http://schemas.microsoft.com/office/drawing/2014/chart" uri="{C3380CC4-5D6E-409C-BE32-E72D297353CC}">
              <c16:uniqueId val="{00000000-2389-5D4F-A734-B1E2EE094D04}"/>
            </c:ext>
          </c:extLst>
        </c:ser>
        <c:dLbls>
          <c:showLegendKey val="0"/>
          <c:showVal val="0"/>
          <c:showCatName val="0"/>
          <c:showSerName val="0"/>
          <c:showPercent val="0"/>
          <c:showBubbleSize val="0"/>
        </c:dLbls>
        <c:marker val="1"/>
        <c:smooth val="0"/>
        <c:axId val="1844421279"/>
        <c:axId val="1597942735"/>
      </c:lineChart>
      <c:dateAx>
        <c:axId val="1844421279"/>
        <c:scaling>
          <c:orientation val="minMax"/>
        </c:scaling>
        <c:delete val="1"/>
        <c:axPos val="b"/>
        <c:numFmt formatCode="m/d/yy" sourceLinked="1"/>
        <c:majorTickMark val="none"/>
        <c:minorTickMark val="none"/>
        <c:tickLblPos val="nextTo"/>
        <c:crossAx val="1597942735"/>
        <c:crosses val="autoZero"/>
        <c:auto val="1"/>
        <c:lblOffset val="100"/>
        <c:baseTimeUnit val="days"/>
        <c:majorUnit val="7"/>
        <c:majorTimeUnit val="days"/>
      </c:dateAx>
      <c:valAx>
        <c:axId val="1597942735"/>
        <c:scaling>
          <c:orientation val="minMax"/>
          <c:max val="2"/>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1844421279"/>
        <c:crosses val="autoZero"/>
        <c:crossBetween val="between"/>
        <c:majorUnit val="1"/>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22225">
      <a:solidFill>
        <a:schemeClr val="accent1">
          <a:shade val="15000"/>
        </a:schemeClr>
      </a:solidFill>
    </a:ln>
    <a:effectLst/>
  </c:spPr>
  <c:txPr>
    <a:bodyPr/>
    <a:lstStyle/>
    <a:p>
      <a:pPr>
        <a:defRPr/>
      </a:pPr>
      <a:endParaRPr lang="en-US"/>
    </a:p>
  </c:txPr>
  <c:externalData r:id="rId3">
    <c:autoUpdate val="0"/>
  </c:externalData>
</c:chartSpace>
</file>

<file path=ppt/charts/chart6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1"/>
    <c:plotArea>
      <c:layout/>
      <c:lineChart>
        <c:grouping val="standard"/>
        <c:varyColors val="0"/>
        <c:ser>
          <c:idx val="0"/>
          <c:order val="0"/>
          <c:tx>
            <c:strRef>
              <c:f>Sheet1!$B$1</c:f>
              <c:strCache>
                <c:ptCount val="1"/>
                <c:pt idx="0">
                  <c:v>Queries per day</c:v>
                </c:pt>
              </c:strCache>
            </c:strRef>
          </c:tx>
          <c:spPr>
            <a:ln w="28575" cap="rnd">
              <a:solidFill>
                <a:schemeClr val="dk1">
                  <a:tint val="88500"/>
                </a:schemeClr>
              </a:solidFill>
              <a:round/>
            </a:ln>
            <a:effectLst/>
          </c:spPr>
          <c:marker>
            <c:symbol val="circle"/>
            <c:size val="5"/>
            <c:spPr>
              <a:solidFill>
                <a:schemeClr val="dk1">
                  <a:tint val="88500"/>
                </a:schemeClr>
              </a:solidFill>
              <a:ln w="9525">
                <a:solidFill>
                  <a:schemeClr val="dk1">
                    <a:tint val="88500"/>
                  </a:schemeClr>
                </a:solidFill>
              </a:ln>
              <a:effectLst/>
            </c:spPr>
          </c:marker>
          <c:cat>
            <c:numRef>
              <c:f>Sheet1!$A$2:$A$54</c:f>
              <c:numCache>
                <c:formatCode>m/d/yy</c:formatCode>
                <c:ptCount val="53"/>
                <c:pt idx="0">
                  <c:v>45484</c:v>
                </c:pt>
                <c:pt idx="1">
                  <c:v>45485</c:v>
                </c:pt>
                <c:pt idx="2">
                  <c:v>45486</c:v>
                </c:pt>
                <c:pt idx="3">
                  <c:v>45487</c:v>
                </c:pt>
                <c:pt idx="4">
                  <c:v>45488</c:v>
                </c:pt>
                <c:pt idx="5">
                  <c:v>45489</c:v>
                </c:pt>
                <c:pt idx="6">
                  <c:v>45490</c:v>
                </c:pt>
                <c:pt idx="7">
                  <c:v>45491</c:v>
                </c:pt>
                <c:pt idx="8">
                  <c:v>45492</c:v>
                </c:pt>
                <c:pt idx="9">
                  <c:v>45493</c:v>
                </c:pt>
                <c:pt idx="10">
                  <c:v>45494</c:v>
                </c:pt>
                <c:pt idx="11">
                  <c:v>45495</c:v>
                </c:pt>
                <c:pt idx="12">
                  <c:v>45496</c:v>
                </c:pt>
                <c:pt idx="13">
                  <c:v>45497</c:v>
                </c:pt>
                <c:pt idx="14">
                  <c:v>45498</c:v>
                </c:pt>
                <c:pt idx="15">
                  <c:v>45499</c:v>
                </c:pt>
                <c:pt idx="16">
                  <c:v>45500</c:v>
                </c:pt>
                <c:pt idx="17">
                  <c:v>45501</c:v>
                </c:pt>
                <c:pt idx="18">
                  <c:v>45502</c:v>
                </c:pt>
                <c:pt idx="19">
                  <c:v>45503</c:v>
                </c:pt>
                <c:pt idx="20">
                  <c:v>45504</c:v>
                </c:pt>
                <c:pt idx="21">
                  <c:v>45505</c:v>
                </c:pt>
                <c:pt idx="22">
                  <c:v>45506</c:v>
                </c:pt>
                <c:pt idx="23">
                  <c:v>45507</c:v>
                </c:pt>
                <c:pt idx="24">
                  <c:v>45508</c:v>
                </c:pt>
                <c:pt idx="25">
                  <c:v>45509</c:v>
                </c:pt>
                <c:pt idx="26">
                  <c:v>45510</c:v>
                </c:pt>
                <c:pt idx="27">
                  <c:v>45511</c:v>
                </c:pt>
                <c:pt idx="28">
                  <c:v>45512</c:v>
                </c:pt>
                <c:pt idx="29">
                  <c:v>45513</c:v>
                </c:pt>
                <c:pt idx="30">
                  <c:v>45514</c:v>
                </c:pt>
                <c:pt idx="31">
                  <c:v>45515</c:v>
                </c:pt>
                <c:pt idx="32">
                  <c:v>45516</c:v>
                </c:pt>
                <c:pt idx="33">
                  <c:v>45517</c:v>
                </c:pt>
                <c:pt idx="34">
                  <c:v>45518</c:v>
                </c:pt>
                <c:pt idx="35">
                  <c:v>45519</c:v>
                </c:pt>
                <c:pt idx="36">
                  <c:v>45520</c:v>
                </c:pt>
                <c:pt idx="37">
                  <c:v>45521</c:v>
                </c:pt>
                <c:pt idx="38">
                  <c:v>45522</c:v>
                </c:pt>
                <c:pt idx="39">
                  <c:v>45523</c:v>
                </c:pt>
                <c:pt idx="40">
                  <c:v>45524</c:v>
                </c:pt>
                <c:pt idx="41">
                  <c:v>45525</c:v>
                </c:pt>
                <c:pt idx="42">
                  <c:v>45526</c:v>
                </c:pt>
                <c:pt idx="43">
                  <c:v>45527</c:v>
                </c:pt>
                <c:pt idx="44">
                  <c:v>45528</c:v>
                </c:pt>
                <c:pt idx="45">
                  <c:v>45529</c:v>
                </c:pt>
                <c:pt idx="46">
                  <c:v>45530</c:v>
                </c:pt>
                <c:pt idx="47">
                  <c:v>45531</c:v>
                </c:pt>
                <c:pt idx="48">
                  <c:v>45532</c:v>
                </c:pt>
                <c:pt idx="49">
                  <c:v>45533</c:v>
                </c:pt>
                <c:pt idx="50">
                  <c:v>45534</c:v>
                </c:pt>
                <c:pt idx="51">
                  <c:v>45535</c:v>
                </c:pt>
                <c:pt idx="52">
                  <c:v>45536</c:v>
                </c:pt>
              </c:numCache>
            </c:numRef>
          </c:cat>
          <c:val>
            <c:numRef>
              <c:f>Sheet1!$B$2:$B$54</c:f>
              <c:numCache>
                <c:formatCode>General</c:formatCode>
                <c:ptCount val="53"/>
                <c:pt idx="0">
                  <c:v>1</c:v>
                </c:pt>
                <c:pt idx="1">
                  <c:v>17</c:v>
                </c:pt>
                <c:pt idx="2">
                  <c:v>22</c:v>
                </c:pt>
                <c:pt idx="3">
                  <c:v>5</c:v>
                </c:pt>
                <c:pt idx="4">
                  <c:v>8</c:v>
                </c:pt>
                <c:pt idx="5">
                  <c:v>10</c:v>
                </c:pt>
                <c:pt idx="6">
                  <c:v>7</c:v>
                </c:pt>
                <c:pt idx="7">
                  <c:v>10</c:v>
                </c:pt>
                <c:pt idx="8">
                  <c:v>8</c:v>
                </c:pt>
                <c:pt idx="9">
                  <c:v>5</c:v>
                </c:pt>
                <c:pt idx="10">
                  <c:v>6</c:v>
                </c:pt>
                <c:pt idx="11">
                  <c:v>2</c:v>
                </c:pt>
                <c:pt idx="12">
                  <c:v>4</c:v>
                </c:pt>
                <c:pt idx="13">
                  <c:v>8</c:v>
                </c:pt>
                <c:pt idx="14">
                  <c:v>7</c:v>
                </c:pt>
                <c:pt idx="15">
                  <c:v>3</c:v>
                </c:pt>
                <c:pt idx="16">
                  <c:v>3</c:v>
                </c:pt>
                <c:pt idx="17">
                  <c:v>3</c:v>
                </c:pt>
                <c:pt idx="18">
                  <c:v>3</c:v>
                </c:pt>
                <c:pt idx="19">
                  <c:v>3</c:v>
                </c:pt>
                <c:pt idx="20">
                  <c:v>3</c:v>
                </c:pt>
                <c:pt idx="21">
                  <c:v>3</c:v>
                </c:pt>
                <c:pt idx="22">
                  <c:v>3</c:v>
                </c:pt>
                <c:pt idx="23">
                  <c:v>3</c:v>
                </c:pt>
                <c:pt idx="24">
                  <c:v>3</c:v>
                </c:pt>
                <c:pt idx="25">
                  <c:v>3</c:v>
                </c:pt>
                <c:pt idx="26">
                  <c:v>3</c:v>
                </c:pt>
                <c:pt idx="27">
                  <c:v>3</c:v>
                </c:pt>
                <c:pt idx="28">
                  <c:v>3</c:v>
                </c:pt>
                <c:pt idx="29">
                  <c:v>3</c:v>
                </c:pt>
                <c:pt idx="30">
                  <c:v>3</c:v>
                </c:pt>
                <c:pt idx="31">
                  <c:v>3</c:v>
                </c:pt>
                <c:pt idx="32">
                  <c:v>3</c:v>
                </c:pt>
                <c:pt idx="33">
                  <c:v>3</c:v>
                </c:pt>
                <c:pt idx="34">
                  <c:v>3</c:v>
                </c:pt>
                <c:pt idx="35">
                  <c:v>3</c:v>
                </c:pt>
                <c:pt idx="36">
                  <c:v>3</c:v>
                </c:pt>
                <c:pt idx="37">
                  <c:v>3</c:v>
                </c:pt>
                <c:pt idx="38">
                  <c:v>3</c:v>
                </c:pt>
                <c:pt idx="39">
                  <c:v>3</c:v>
                </c:pt>
                <c:pt idx="40">
                  <c:v>3</c:v>
                </c:pt>
                <c:pt idx="41">
                  <c:v>3</c:v>
                </c:pt>
                <c:pt idx="42">
                  <c:v>3</c:v>
                </c:pt>
                <c:pt idx="43">
                  <c:v>3</c:v>
                </c:pt>
                <c:pt idx="44">
                  <c:v>3</c:v>
                </c:pt>
                <c:pt idx="45">
                  <c:v>3</c:v>
                </c:pt>
                <c:pt idx="46">
                  <c:v>3</c:v>
                </c:pt>
                <c:pt idx="47">
                  <c:v>3</c:v>
                </c:pt>
                <c:pt idx="48">
                  <c:v>3</c:v>
                </c:pt>
                <c:pt idx="49">
                  <c:v>3</c:v>
                </c:pt>
                <c:pt idx="50">
                  <c:v>3</c:v>
                </c:pt>
                <c:pt idx="51">
                  <c:v>3</c:v>
                </c:pt>
                <c:pt idx="52">
                  <c:v>3</c:v>
                </c:pt>
              </c:numCache>
            </c:numRef>
          </c:val>
          <c:smooth val="0"/>
          <c:extLst>
            <c:ext xmlns:c16="http://schemas.microsoft.com/office/drawing/2014/chart" uri="{C3380CC4-5D6E-409C-BE32-E72D297353CC}">
              <c16:uniqueId val="{00000000-4229-0649-BFEC-C30EF79DA452}"/>
            </c:ext>
          </c:extLst>
        </c:ser>
        <c:dLbls>
          <c:showLegendKey val="0"/>
          <c:showVal val="0"/>
          <c:showCatName val="0"/>
          <c:showSerName val="0"/>
          <c:showPercent val="0"/>
          <c:showBubbleSize val="0"/>
        </c:dLbls>
        <c:marker val="1"/>
        <c:smooth val="0"/>
        <c:axId val="1887250991"/>
        <c:axId val="1829653599"/>
      </c:lineChart>
      <c:dateAx>
        <c:axId val="1887250991"/>
        <c:scaling>
          <c:orientation val="minMax"/>
        </c:scaling>
        <c:delete val="1"/>
        <c:axPos val="b"/>
        <c:numFmt formatCode="m/d/yy" sourceLinked="1"/>
        <c:majorTickMark val="none"/>
        <c:minorTickMark val="none"/>
        <c:tickLblPos val="nextTo"/>
        <c:crossAx val="1829653599"/>
        <c:crosses val="autoZero"/>
        <c:auto val="1"/>
        <c:lblOffset val="100"/>
        <c:baseTimeUnit val="days"/>
        <c:majorUnit val="7"/>
        <c:majorTimeUnit val="days"/>
      </c:dateAx>
      <c:valAx>
        <c:axId val="1829653599"/>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1887250991"/>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22225">
      <a:solidFill>
        <a:schemeClr val="accent1">
          <a:shade val="15000"/>
        </a:schemeClr>
      </a:solidFill>
    </a:ln>
    <a:effectLst/>
  </c:spPr>
  <c:txPr>
    <a:bodyPr/>
    <a:lstStyle/>
    <a:p>
      <a:pPr>
        <a:defRPr/>
      </a:pPr>
      <a:endParaRPr lang="en-US"/>
    </a:p>
  </c:txPr>
  <c:externalData r:id="rId3">
    <c:autoUpdate val="0"/>
  </c:externalData>
</c:chartSpace>
</file>

<file path=ppt/charts/chart6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1"/>
    <c:plotArea>
      <c:layout/>
      <c:lineChart>
        <c:grouping val="standard"/>
        <c:varyColors val="0"/>
        <c:ser>
          <c:idx val="0"/>
          <c:order val="0"/>
          <c:tx>
            <c:strRef>
              <c:f>Sheet1!$B$1</c:f>
              <c:strCache>
                <c:ptCount val="1"/>
                <c:pt idx="0">
                  <c:v>queries per day</c:v>
                </c:pt>
              </c:strCache>
            </c:strRef>
          </c:tx>
          <c:spPr>
            <a:ln w="28575" cap="rnd">
              <a:solidFill>
                <a:schemeClr val="dk1">
                  <a:tint val="88500"/>
                </a:schemeClr>
              </a:solidFill>
              <a:round/>
            </a:ln>
            <a:effectLst/>
          </c:spPr>
          <c:marker>
            <c:symbol val="circle"/>
            <c:size val="5"/>
            <c:spPr>
              <a:solidFill>
                <a:schemeClr val="dk1">
                  <a:tint val="88500"/>
                </a:schemeClr>
              </a:solidFill>
              <a:ln w="28575">
                <a:solidFill>
                  <a:schemeClr val="dk1">
                    <a:tint val="88500"/>
                  </a:schemeClr>
                </a:solidFill>
              </a:ln>
              <a:effectLst/>
            </c:spPr>
          </c:marker>
          <c:cat>
            <c:numRef>
              <c:f>Sheet1!$A$2:$A$94</c:f>
              <c:numCache>
                <c:formatCode>m/d/yy</c:formatCode>
                <c:ptCount val="93"/>
                <c:pt idx="0">
                  <c:v>45444</c:v>
                </c:pt>
                <c:pt idx="1">
                  <c:v>45445</c:v>
                </c:pt>
                <c:pt idx="2">
                  <c:v>45446</c:v>
                </c:pt>
                <c:pt idx="3">
                  <c:v>45447</c:v>
                </c:pt>
                <c:pt idx="4">
                  <c:v>45448</c:v>
                </c:pt>
                <c:pt idx="5">
                  <c:v>45449</c:v>
                </c:pt>
                <c:pt idx="6">
                  <c:v>45450</c:v>
                </c:pt>
                <c:pt idx="7">
                  <c:v>45451</c:v>
                </c:pt>
                <c:pt idx="8">
                  <c:v>45452</c:v>
                </c:pt>
                <c:pt idx="9">
                  <c:v>45453</c:v>
                </c:pt>
                <c:pt idx="10">
                  <c:v>45454</c:v>
                </c:pt>
                <c:pt idx="11">
                  <c:v>45455</c:v>
                </c:pt>
                <c:pt idx="12">
                  <c:v>45456</c:v>
                </c:pt>
                <c:pt idx="13">
                  <c:v>45457</c:v>
                </c:pt>
                <c:pt idx="14">
                  <c:v>45458</c:v>
                </c:pt>
                <c:pt idx="15">
                  <c:v>45459</c:v>
                </c:pt>
                <c:pt idx="16">
                  <c:v>45460</c:v>
                </c:pt>
                <c:pt idx="17">
                  <c:v>45461</c:v>
                </c:pt>
                <c:pt idx="18">
                  <c:v>45462</c:v>
                </c:pt>
                <c:pt idx="19">
                  <c:v>45463</c:v>
                </c:pt>
                <c:pt idx="20">
                  <c:v>45464</c:v>
                </c:pt>
                <c:pt idx="21">
                  <c:v>45465</c:v>
                </c:pt>
                <c:pt idx="22">
                  <c:v>45466</c:v>
                </c:pt>
                <c:pt idx="23">
                  <c:v>45467</c:v>
                </c:pt>
                <c:pt idx="24">
                  <c:v>45468</c:v>
                </c:pt>
                <c:pt idx="25">
                  <c:v>45469</c:v>
                </c:pt>
                <c:pt idx="26">
                  <c:v>45470</c:v>
                </c:pt>
                <c:pt idx="27">
                  <c:v>45471</c:v>
                </c:pt>
                <c:pt idx="28">
                  <c:v>45472</c:v>
                </c:pt>
                <c:pt idx="29">
                  <c:v>45473</c:v>
                </c:pt>
                <c:pt idx="30">
                  <c:v>45474</c:v>
                </c:pt>
                <c:pt idx="31">
                  <c:v>45475</c:v>
                </c:pt>
                <c:pt idx="32">
                  <c:v>45476</c:v>
                </c:pt>
                <c:pt idx="33">
                  <c:v>45477</c:v>
                </c:pt>
                <c:pt idx="34">
                  <c:v>45478</c:v>
                </c:pt>
                <c:pt idx="35">
                  <c:v>45479</c:v>
                </c:pt>
                <c:pt idx="36">
                  <c:v>45480</c:v>
                </c:pt>
                <c:pt idx="37">
                  <c:v>45481</c:v>
                </c:pt>
                <c:pt idx="38">
                  <c:v>45482</c:v>
                </c:pt>
                <c:pt idx="39">
                  <c:v>45483</c:v>
                </c:pt>
                <c:pt idx="40">
                  <c:v>45484</c:v>
                </c:pt>
                <c:pt idx="41">
                  <c:v>45485</c:v>
                </c:pt>
                <c:pt idx="42">
                  <c:v>45486</c:v>
                </c:pt>
                <c:pt idx="43">
                  <c:v>45487</c:v>
                </c:pt>
                <c:pt idx="44">
                  <c:v>45488</c:v>
                </c:pt>
                <c:pt idx="45">
                  <c:v>45489</c:v>
                </c:pt>
                <c:pt idx="46">
                  <c:v>45490</c:v>
                </c:pt>
                <c:pt idx="47">
                  <c:v>45491</c:v>
                </c:pt>
                <c:pt idx="48">
                  <c:v>45492</c:v>
                </c:pt>
                <c:pt idx="49">
                  <c:v>45493</c:v>
                </c:pt>
                <c:pt idx="50">
                  <c:v>45494</c:v>
                </c:pt>
                <c:pt idx="51">
                  <c:v>45495</c:v>
                </c:pt>
                <c:pt idx="52">
                  <c:v>45496</c:v>
                </c:pt>
                <c:pt idx="53">
                  <c:v>45497</c:v>
                </c:pt>
                <c:pt idx="54">
                  <c:v>45498</c:v>
                </c:pt>
                <c:pt idx="55">
                  <c:v>45499</c:v>
                </c:pt>
                <c:pt idx="56">
                  <c:v>45500</c:v>
                </c:pt>
                <c:pt idx="57">
                  <c:v>45501</c:v>
                </c:pt>
                <c:pt idx="58">
                  <c:v>45502</c:v>
                </c:pt>
                <c:pt idx="59">
                  <c:v>45503</c:v>
                </c:pt>
                <c:pt idx="60">
                  <c:v>45504</c:v>
                </c:pt>
                <c:pt idx="61">
                  <c:v>45505</c:v>
                </c:pt>
                <c:pt idx="62">
                  <c:v>45506</c:v>
                </c:pt>
                <c:pt idx="63">
                  <c:v>45507</c:v>
                </c:pt>
                <c:pt idx="64">
                  <c:v>45508</c:v>
                </c:pt>
                <c:pt idx="65">
                  <c:v>45509</c:v>
                </c:pt>
                <c:pt idx="66">
                  <c:v>45510</c:v>
                </c:pt>
                <c:pt idx="67">
                  <c:v>45511</c:v>
                </c:pt>
                <c:pt idx="68">
                  <c:v>45512</c:v>
                </c:pt>
                <c:pt idx="69">
                  <c:v>45513</c:v>
                </c:pt>
                <c:pt idx="70">
                  <c:v>45514</c:v>
                </c:pt>
                <c:pt idx="71">
                  <c:v>45515</c:v>
                </c:pt>
                <c:pt idx="72">
                  <c:v>45516</c:v>
                </c:pt>
                <c:pt idx="73">
                  <c:v>45517</c:v>
                </c:pt>
                <c:pt idx="74">
                  <c:v>45518</c:v>
                </c:pt>
                <c:pt idx="75">
                  <c:v>45519</c:v>
                </c:pt>
                <c:pt idx="76">
                  <c:v>45520</c:v>
                </c:pt>
                <c:pt idx="77">
                  <c:v>45521</c:v>
                </c:pt>
                <c:pt idx="78">
                  <c:v>45522</c:v>
                </c:pt>
                <c:pt idx="79">
                  <c:v>45523</c:v>
                </c:pt>
                <c:pt idx="80">
                  <c:v>45524</c:v>
                </c:pt>
                <c:pt idx="81">
                  <c:v>45525</c:v>
                </c:pt>
                <c:pt idx="82">
                  <c:v>45526</c:v>
                </c:pt>
                <c:pt idx="83">
                  <c:v>45527</c:v>
                </c:pt>
                <c:pt idx="84">
                  <c:v>45528</c:v>
                </c:pt>
                <c:pt idx="85">
                  <c:v>45529</c:v>
                </c:pt>
                <c:pt idx="86">
                  <c:v>45530</c:v>
                </c:pt>
                <c:pt idx="87">
                  <c:v>45531</c:v>
                </c:pt>
                <c:pt idx="88">
                  <c:v>45532</c:v>
                </c:pt>
                <c:pt idx="89">
                  <c:v>45533</c:v>
                </c:pt>
                <c:pt idx="90">
                  <c:v>45534</c:v>
                </c:pt>
                <c:pt idx="91">
                  <c:v>45535</c:v>
                </c:pt>
                <c:pt idx="92">
                  <c:v>45536</c:v>
                </c:pt>
              </c:numCache>
            </c:numRef>
          </c:cat>
          <c:val>
            <c:numRef>
              <c:f>Sheet1!$B$2:$B$94</c:f>
              <c:numCache>
                <c:formatCode>General</c:formatCode>
                <c:ptCount val="93"/>
                <c:pt idx="36">
                  <c:v>10</c:v>
                </c:pt>
                <c:pt idx="37">
                  <c:v>3</c:v>
                </c:pt>
                <c:pt idx="38">
                  <c:v>6</c:v>
                </c:pt>
                <c:pt idx="39">
                  <c:v>7</c:v>
                </c:pt>
                <c:pt idx="40">
                  <c:v>3</c:v>
                </c:pt>
              </c:numCache>
            </c:numRef>
          </c:val>
          <c:smooth val="0"/>
          <c:extLst>
            <c:ext xmlns:c16="http://schemas.microsoft.com/office/drawing/2014/chart" uri="{C3380CC4-5D6E-409C-BE32-E72D297353CC}">
              <c16:uniqueId val="{00000000-940D-9849-963A-74C59A076D4A}"/>
            </c:ext>
          </c:extLst>
        </c:ser>
        <c:dLbls>
          <c:showLegendKey val="0"/>
          <c:showVal val="0"/>
          <c:showCatName val="0"/>
          <c:showSerName val="0"/>
          <c:showPercent val="0"/>
          <c:showBubbleSize val="0"/>
        </c:dLbls>
        <c:marker val="1"/>
        <c:smooth val="0"/>
        <c:axId val="1641357199"/>
        <c:axId val="1643420383"/>
      </c:lineChart>
      <c:dateAx>
        <c:axId val="1641357199"/>
        <c:scaling>
          <c:orientation val="minMax"/>
        </c:scaling>
        <c:delete val="1"/>
        <c:axPos val="b"/>
        <c:numFmt formatCode="m/d/yy" sourceLinked="1"/>
        <c:majorTickMark val="none"/>
        <c:minorTickMark val="none"/>
        <c:tickLblPos val="nextTo"/>
        <c:crossAx val="1643420383"/>
        <c:crosses val="autoZero"/>
        <c:auto val="1"/>
        <c:lblOffset val="100"/>
        <c:baseTimeUnit val="days"/>
      </c:dateAx>
      <c:valAx>
        <c:axId val="1643420383"/>
        <c:scaling>
          <c:orientation val="minMax"/>
        </c:scaling>
        <c:delete val="1"/>
        <c:axPos val="l"/>
        <c:majorGridlines>
          <c:spPr>
            <a:ln w="28575" cap="flat" cmpd="sng" algn="ctr">
              <a:solidFill>
                <a:schemeClr val="tx1">
                  <a:lumMod val="15000"/>
                  <a:lumOff val="85000"/>
                </a:schemeClr>
              </a:solidFill>
              <a:round/>
            </a:ln>
            <a:effectLst/>
          </c:spPr>
        </c:majorGridlines>
        <c:numFmt formatCode="General" sourceLinked="1"/>
        <c:majorTickMark val="none"/>
        <c:minorTickMark val="none"/>
        <c:tickLblPos val="nextTo"/>
        <c:crossAx val="1641357199"/>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22225">
      <a:solidFill>
        <a:schemeClr val="bg2"/>
      </a:solidFill>
    </a:ln>
    <a:effectLst/>
  </c:spPr>
  <c:txPr>
    <a:bodyPr/>
    <a:lstStyle/>
    <a:p>
      <a:pPr>
        <a:defRPr/>
      </a:pPr>
      <a:endParaRPr lang="en-US"/>
    </a:p>
  </c:txPr>
  <c:externalData r:id="rId3">
    <c:autoUpdate val="0"/>
  </c:externalData>
</c:chartSpace>
</file>

<file path=ppt/charts/chart6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1"/>
    <c:plotArea>
      <c:layout/>
      <c:lineChart>
        <c:grouping val="standard"/>
        <c:varyColors val="0"/>
        <c:ser>
          <c:idx val="0"/>
          <c:order val="0"/>
          <c:tx>
            <c:strRef>
              <c:f>Sheet1!$B$1</c:f>
              <c:strCache>
                <c:ptCount val="1"/>
                <c:pt idx="0">
                  <c:v>Queries per day</c:v>
                </c:pt>
              </c:strCache>
            </c:strRef>
          </c:tx>
          <c:spPr>
            <a:ln w="28575" cap="rnd">
              <a:solidFill>
                <a:schemeClr val="dk1">
                  <a:tint val="88500"/>
                </a:schemeClr>
              </a:solidFill>
              <a:round/>
            </a:ln>
            <a:effectLst/>
          </c:spPr>
          <c:marker>
            <c:symbol val="circle"/>
            <c:size val="5"/>
            <c:spPr>
              <a:solidFill>
                <a:schemeClr val="dk1">
                  <a:tint val="88500"/>
                </a:schemeClr>
              </a:solidFill>
              <a:ln w="9525">
                <a:solidFill>
                  <a:schemeClr val="dk1">
                    <a:tint val="88500"/>
                  </a:schemeClr>
                </a:solidFill>
              </a:ln>
              <a:effectLst/>
            </c:spPr>
          </c:marker>
          <c:cat>
            <c:numRef>
              <c:f>Sheet1!$A$2:$A$26</c:f>
              <c:numCache>
                <c:formatCode>m/d/yy</c:formatCode>
                <c:ptCount val="25"/>
                <c:pt idx="0">
                  <c:v>45510</c:v>
                </c:pt>
                <c:pt idx="1">
                  <c:v>45511</c:v>
                </c:pt>
                <c:pt idx="2">
                  <c:v>45512</c:v>
                </c:pt>
                <c:pt idx="3">
                  <c:v>45513</c:v>
                </c:pt>
                <c:pt idx="4">
                  <c:v>45514</c:v>
                </c:pt>
                <c:pt idx="5">
                  <c:v>45515</c:v>
                </c:pt>
                <c:pt idx="6">
                  <c:v>45516</c:v>
                </c:pt>
                <c:pt idx="7">
                  <c:v>45517</c:v>
                </c:pt>
                <c:pt idx="8">
                  <c:v>45518</c:v>
                </c:pt>
                <c:pt idx="9">
                  <c:v>45519</c:v>
                </c:pt>
                <c:pt idx="10">
                  <c:v>45520</c:v>
                </c:pt>
                <c:pt idx="11">
                  <c:v>45521</c:v>
                </c:pt>
                <c:pt idx="12">
                  <c:v>45522</c:v>
                </c:pt>
                <c:pt idx="13">
                  <c:v>45523</c:v>
                </c:pt>
                <c:pt idx="14">
                  <c:v>45524</c:v>
                </c:pt>
                <c:pt idx="15">
                  <c:v>45525</c:v>
                </c:pt>
                <c:pt idx="16">
                  <c:v>45526</c:v>
                </c:pt>
                <c:pt idx="17">
                  <c:v>45527</c:v>
                </c:pt>
                <c:pt idx="18">
                  <c:v>45528</c:v>
                </c:pt>
                <c:pt idx="19">
                  <c:v>45529</c:v>
                </c:pt>
                <c:pt idx="20">
                  <c:v>45530</c:v>
                </c:pt>
                <c:pt idx="21">
                  <c:v>45531</c:v>
                </c:pt>
                <c:pt idx="22">
                  <c:v>45532</c:v>
                </c:pt>
                <c:pt idx="23">
                  <c:v>45533</c:v>
                </c:pt>
                <c:pt idx="24">
                  <c:v>45534</c:v>
                </c:pt>
              </c:numCache>
            </c:numRef>
          </c:cat>
          <c:val>
            <c:numRef>
              <c:f>Sheet1!$B$2:$B$26</c:f>
              <c:numCache>
                <c:formatCode>General</c:formatCode>
                <c:ptCount val="25"/>
                <c:pt idx="0">
                  <c:v>5</c:v>
                </c:pt>
                <c:pt idx="1">
                  <c:v>3</c:v>
                </c:pt>
                <c:pt idx="2">
                  <c:v>13</c:v>
                </c:pt>
                <c:pt idx="3">
                  <c:v>3</c:v>
                </c:pt>
                <c:pt idx="4">
                  <c:v>2</c:v>
                </c:pt>
                <c:pt idx="5">
                  <c:v>2</c:v>
                </c:pt>
                <c:pt idx="6">
                  <c:v>3</c:v>
                </c:pt>
                <c:pt idx="7">
                  <c:v>8</c:v>
                </c:pt>
                <c:pt idx="8">
                  <c:v>1</c:v>
                </c:pt>
                <c:pt idx="9">
                  <c:v>1</c:v>
                </c:pt>
                <c:pt idx="10">
                  <c:v>1</c:v>
                </c:pt>
                <c:pt idx="11">
                  <c:v>1</c:v>
                </c:pt>
                <c:pt idx="12">
                  <c:v>1</c:v>
                </c:pt>
                <c:pt idx="13">
                  <c:v>1</c:v>
                </c:pt>
                <c:pt idx="14">
                  <c:v>1</c:v>
                </c:pt>
                <c:pt idx="15">
                  <c:v>1</c:v>
                </c:pt>
                <c:pt idx="16">
                  <c:v>1</c:v>
                </c:pt>
                <c:pt idx="17">
                  <c:v>1</c:v>
                </c:pt>
                <c:pt idx="18">
                  <c:v>1</c:v>
                </c:pt>
                <c:pt idx="19">
                  <c:v>1</c:v>
                </c:pt>
                <c:pt idx="20">
                  <c:v>1</c:v>
                </c:pt>
                <c:pt idx="21">
                  <c:v>1</c:v>
                </c:pt>
                <c:pt idx="22">
                  <c:v>1</c:v>
                </c:pt>
                <c:pt idx="23">
                  <c:v>1</c:v>
                </c:pt>
                <c:pt idx="24">
                  <c:v>1</c:v>
                </c:pt>
              </c:numCache>
            </c:numRef>
          </c:val>
          <c:smooth val="0"/>
          <c:extLst>
            <c:ext xmlns:c16="http://schemas.microsoft.com/office/drawing/2014/chart" uri="{C3380CC4-5D6E-409C-BE32-E72D297353CC}">
              <c16:uniqueId val="{00000000-0CBB-6741-9956-0A0C3FB8D96A}"/>
            </c:ext>
          </c:extLst>
        </c:ser>
        <c:dLbls>
          <c:showLegendKey val="0"/>
          <c:showVal val="0"/>
          <c:showCatName val="0"/>
          <c:showSerName val="0"/>
          <c:showPercent val="0"/>
          <c:showBubbleSize val="0"/>
        </c:dLbls>
        <c:marker val="1"/>
        <c:smooth val="0"/>
        <c:axId val="1659225295"/>
        <c:axId val="1659227007"/>
      </c:lineChart>
      <c:dateAx>
        <c:axId val="1659225295"/>
        <c:scaling>
          <c:orientation val="minMax"/>
        </c:scaling>
        <c:delete val="1"/>
        <c:axPos val="b"/>
        <c:numFmt formatCode="m/d/yy" sourceLinked="1"/>
        <c:majorTickMark val="none"/>
        <c:minorTickMark val="none"/>
        <c:tickLblPos val="nextTo"/>
        <c:crossAx val="1659227007"/>
        <c:crosses val="autoZero"/>
        <c:auto val="1"/>
        <c:lblOffset val="100"/>
        <c:baseTimeUnit val="days"/>
        <c:majorUnit val="7"/>
        <c:majorTimeUnit val="days"/>
      </c:dateAx>
      <c:valAx>
        <c:axId val="1659227007"/>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1659225295"/>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22225">
      <a:solidFill>
        <a:schemeClr val="accent1">
          <a:shade val="15000"/>
        </a:schemeClr>
      </a:solid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title>
      <c:tx>
        <c:rich>
          <a:bodyPr rot="0" spcFirstLastPara="1" vertOverflow="ellipsis" vert="horz" wrap="square" anchor="ctr" anchorCtr="1"/>
          <a:lstStyle/>
          <a:p>
            <a:pPr>
              <a:defRPr sz="1200" b="0" i="0" u="none" strike="noStrike" kern="1200" spc="0" baseline="0">
                <a:solidFill>
                  <a:schemeClr val="dk1"/>
                </a:solidFill>
                <a:latin typeface="+mn-lt"/>
                <a:ea typeface="+mn-ea"/>
                <a:cs typeface="+mn-cs"/>
              </a:defRPr>
            </a:pPr>
            <a:r>
              <a:rPr lang="en-US" sz="1200" dirty="0">
                <a:latin typeface="Open Sans" panose="020B0606030504020204" pitchFamily="34" charset="0"/>
                <a:ea typeface="Open Sans" panose="020B0606030504020204" pitchFamily="34" charset="0"/>
                <a:cs typeface="Open Sans" panose="020B0606030504020204" pitchFamily="34" charset="0"/>
              </a:rPr>
              <a:t>Queries</a:t>
            </a:r>
            <a:r>
              <a:rPr lang="en-US" sz="1200" baseline="0" dirty="0"/>
              <a:t> </a:t>
            </a:r>
            <a:r>
              <a:rPr lang="en-US" sz="1200" baseline="0" dirty="0">
                <a:latin typeface="Open Sans" panose="020B0606030504020204" pitchFamily="34" charset="0"/>
                <a:ea typeface="Open Sans" panose="020B0606030504020204" pitchFamily="34" charset="0"/>
                <a:cs typeface="Open Sans" panose="020B0606030504020204" pitchFamily="34" charset="0"/>
              </a:rPr>
              <a:t>per day</a:t>
            </a:r>
            <a:endParaRPr lang="en-US" sz="1200" dirty="0">
              <a:latin typeface="Open Sans" panose="020B0606030504020204" pitchFamily="34" charset="0"/>
              <a:ea typeface="Open Sans" panose="020B0606030504020204" pitchFamily="34" charset="0"/>
              <a:cs typeface="Open Sans" panose="020B0606030504020204" pitchFamily="34" charset="0"/>
            </a:endParaRPr>
          </a:p>
        </c:rich>
      </c:tx>
      <c:overlay val="0"/>
      <c:spPr>
        <a:noFill/>
        <a:ln>
          <a:noFill/>
        </a:ln>
        <a:effectLst/>
      </c:spPr>
      <c:txPr>
        <a:bodyPr rot="0" spcFirstLastPara="1" vertOverflow="ellipsis" vert="horz" wrap="square" anchor="ctr" anchorCtr="1"/>
        <a:lstStyle/>
        <a:p>
          <a:pPr>
            <a:defRPr sz="1200" b="0" i="0" u="none" strike="noStrike" kern="1200" spc="0" baseline="0">
              <a:solidFill>
                <a:schemeClr val="dk1"/>
              </a:solidFill>
              <a:latin typeface="+mn-lt"/>
              <a:ea typeface="+mn-ea"/>
              <a:cs typeface="+mn-cs"/>
            </a:defRPr>
          </a:pPr>
          <a:endParaRPr lang="en-US"/>
        </a:p>
      </c:txPr>
    </c:title>
    <c:autoTitleDeleted val="0"/>
    <c:plotArea>
      <c:layout/>
      <c:lineChart>
        <c:grouping val="standard"/>
        <c:varyColors val="0"/>
        <c:ser>
          <c:idx val="0"/>
          <c:order val="0"/>
          <c:tx>
            <c:strRef>
              <c:f>Sheet1!$B$1</c:f>
              <c:strCache>
                <c:ptCount val="1"/>
                <c:pt idx="0">
                  <c:v>query_count</c:v>
                </c:pt>
              </c:strCache>
            </c:strRef>
          </c:tx>
          <c:spPr>
            <a:ln w="28575" cap="rnd">
              <a:solidFill>
                <a:schemeClr val="dk1">
                  <a:tint val="88500"/>
                </a:schemeClr>
              </a:solidFill>
              <a:round/>
            </a:ln>
            <a:effectLst/>
          </c:spPr>
          <c:marker>
            <c:symbol val="circle"/>
            <c:size val="5"/>
            <c:spPr>
              <a:solidFill>
                <a:schemeClr val="dk1">
                  <a:tint val="88500"/>
                </a:schemeClr>
              </a:solidFill>
              <a:ln w="9525">
                <a:solidFill>
                  <a:schemeClr val="dk1">
                    <a:tint val="88500"/>
                  </a:schemeClr>
                </a:solidFill>
              </a:ln>
              <a:effectLst/>
            </c:spPr>
          </c:marker>
          <c:cat>
            <c:numRef>
              <c:f>Sheet1!$A$2:$A$94</c:f>
              <c:numCache>
                <c:formatCode>m/d/yy</c:formatCode>
                <c:ptCount val="93"/>
                <c:pt idx="0">
                  <c:v>45444</c:v>
                </c:pt>
                <c:pt idx="1">
                  <c:v>45445</c:v>
                </c:pt>
                <c:pt idx="2">
                  <c:v>45446</c:v>
                </c:pt>
                <c:pt idx="3">
                  <c:v>45447</c:v>
                </c:pt>
                <c:pt idx="4">
                  <c:v>45448</c:v>
                </c:pt>
                <c:pt idx="5">
                  <c:v>45449</c:v>
                </c:pt>
                <c:pt idx="6">
                  <c:v>45450</c:v>
                </c:pt>
                <c:pt idx="7">
                  <c:v>45451</c:v>
                </c:pt>
                <c:pt idx="8">
                  <c:v>45452</c:v>
                </c:pt>
                <c:pt idx="9">
                  <c:v>45453</c:v>
                </c:pt>
                <c:pt idx="10">
                  <c:v>45454</c:v>
                </c:pt>
                <c:pt idx="11">
                  <c:v>45455</c:v>
                </c:pt>
                <c:pt idx="12">
                  <c:v>45456</c:v>
                </c:pt>
                <c:pt idx="13">
                  <c:v>45457</c:v>
                </c:pt>
                <c:pt idx="14">
                  <c:v>45458</c:v>
                </c:pt>
                <c:pt idx="15">
                  <c:v>45459</c:v>
                </c:pt>
                <c:pt idx="16">
                  <c:v>45460</c:v>
                </c:pt>
                <c:pt idx="17">
                  <c:v>45461</c:v>
                </c:pt>
                <c:pt idx="18">
                  <c:v>45462</c:v>
                </c:pt>
                <c:pt idx="19">
                  <c:v>45463</c:v>
                </c:pt>
                <c:pt idx="20">
                  <c:v>45464</c:v>
                </c:pt>
                <c:pt idx="21">
                  <c:v>45465</c:v>
                </c:pt>
                <c:pt idx="22">
                  <c:v>45466</c:v>
                </c:pt>
                <c:pt idx="23">
                  <c:v>45467</c:v>
                </c:pt>
                <c:pt idx="24">
                  <c:v>45468</c:v>
                </c:pt>
                <c:pt idx="25">
                  <c:v>45469</c:v>
                </c:pt>
                <c:pt idx="26">
                  <c:v>45470</c:v>
                </c:pt>
                <c:pt idx="27">
                  <c:v>45471</c:v>
                </c:pt>
                <c:pt idx="28">
                  <c:v>45472</c:v>
                </c:pt>
                <c:pt idx="29">
                  <c:v>45473</c:v>
                </c:pt>
                <c:pt idx="30">
                  <c:v>45474</c:v>
                </c:pt>
                <c:pt idx="31">
                  <c:v>45475</c:v>
                </c:pt>
                <c:pt idx="32">
                  <c:v>45476</c:v>
                </c:pt>
                <c:pt idx="33">
                  <c:v>45477</c:v>
                </c:pt>
                <c:pt idx="34">
                  <c:v>45478</c:v>
                </c:pt>
                <c:pt idx="35">
                  <c:v>45479</c:v>
                </c:pt>
                <c:pt idx="36">
                  <c:v>45480</c:v>
                </c:pt>
                <c:pt idx="37">
                  <c:v>45481</c:v>
                </c:pt>
                <c:pt idx="38">
                  <c:v>45482</c:v>
                </c:pt>
                <c:pt idx="39">
                  <c:v>45483</c:v>
                </c:pt>
                <c:pt idx="40">
                  <c:v>45484</c:v>
                </c:pt>
                <c:pt idx="41">
                  <c:v>45485</c:v>
                </c:pt>
                <c:pt idx="42">
                  <c:v>45486</c:v>
                </c:pt>
                <c:pt idx="43">
                  <c:v>45487</c:v>
                </c:pt>
                <c:pt idx="44">
                  <c:v>45488</c:v>
                </c:pt>
                <c:pt idx="45">
                  <c:v>45489</c:v>
                </c:pt>
                <c:pt idx="46">
                  <c:v>45490</c:v>
                </c:pt>
                <c:pt idx="47">
                  <c:v>45491</c:v>
                </c:pt>
                <c:pt idx="48">
                  <c:v>45492</c:v>
                </c:pt>
                <c:pt idx="49">
                  <c:v>45493</c:v>
                </c:pt>
                <c:pt idx="50">
                  <c:v>45494</c:v>
                </c:pt>
                <c:pt idx="51">
                  <c:v>45495</c:v>
                </c:pt>
                <c:pt idx="52">
                  <c:v>45496</c:v>
                </c:pt>
                <c:pt idx="53">
                  <c:v>45497</c:v>
                </c:pt>
                <c:pt idx="54">
                  <c:v>45498</c:v>
                </c:pt>
                <c:pt idx="55">
                  <c:v>45499</c:v>
                </c:pt>
                <c:pt idx="56">
                  <c:v>45500</c:v>
                </c:pt>
                <c:pt idx="57">
                  <c:v>45501</c:v>
                </c:pt>
                <c:pt idx="58">
                  <c:v>45502</c:v>
                </c:pt>
                <c:pt idx="59">
                  <c:v>45503</c:v>
                </c:pt>
                <c:pt idx="60">
                  <c:v>45504</c:v>
                </c:pt>
                <c:pt idx="61">
                  <c:v>45505</c:v>
                </c:pt>
                <c:pt idx="62">
                  <c:v>45506</c:v>
                </c:pt>
                <c:pt idx="63">
                  <c:v>45507</c:v>
                </c:pt>
                <c:pt idx="64">
                  <c:v>45508</c:v>
                </c:pt>
                <c:pt idx="65">
                  <c:v>45509</c:v>
                </c:pt>
                <c:pt idx="66">
                  <c:v>45510</c:v>
                </c:pt>
                <c:pt idx="67">
                  <c:v>45511</c:v>
                </c:pt>
                <c:pt idx="68">
                  <c:v>45512</c:v>
                </c:pt>
                <c:pt idx="69">
                  <c:v>45513</c:v>
                </c:pt>
                <c:pt idx="70">
                  <c:v>45514</c:v>
                </c:pt>
                <c:pt idx="71">
                  <c:v>45515</c:v>
                </c:pt>
                <c:pt idx="72">
                  <c:v>45516</c:v>
                </c:pt>
                <c:pt idx="73">
                  <c:v>45517</c:v>
                </c:pt>
                <c:pt idx="74">
                  <c:v>45518</c:v>
                </c:pt>
                <c:pt idx="75">
                  <c:v>45519</c:v>
                </c:pt>
                <c:pt idx="76">
                  <c:v>45520</c:v>
                </c:pt>
                <c:pt idx="77">
                  <c:v>45521</c:v>
                </c:pt>
                <c:pt idx="78">
                  <c:v>45522</c:v>
                </c:pt>
                <c:pt idx="79">
                  <c:v>45523</c:v>
                </c:pt>
                <c:pt idx="80">
                  <c:v>45524</c:v>
                </c:pt>
                <c:pt idx="81">
                  <c:v>45525</c:v>
                </c:pt>
                <c:pt idx="82">
                  <c:v>45526</c:v>
                </c:pt>
                <c:pt idx="83">
                  <c:v>45527</c:v>
                </c:pt>
                <c:pt idx="84">
                  <c:v>45528</c:v>
                </c:pt>
                <c:pt idx="85">
                  <c:v>45529</c:v>
                </c:pt>
                <c:pt idx="86">
                  <c:v>45530</c:v>
                </c:pt>
                <c:pt idx="87">
                  <c:v>45531</c:v>
                </c:pt>
                <c:pt idx="88">
                  <c:v>45532</c:v>
                </c:pt>
                <c:pt idx="89">
                  <c:v>45533</c:v>
                </c:pt>
                <c:pt idx="90">
                  <c:v>45534</c:v>
                </c:pt>
                <c:pt idx="91">
                  <c:v>45535</c:v>
                </c:pt>
                <c:pt idx="92">
                  <c:v>45536</c:v>
                </c:pt>
              </c:numCache>
            </c:numRef>
          </c:cat>
          <c:val>
            <c:numRef>
              <c:f>Sheet1!$B$2:$B$94</c:f>
              <c:numCache>
                <c:formatCode>General</c:formatCode>
                <c:ptCount val="93"/>
                <c:pt idx="0">
                  <c:v>9</c:v>
                </c:pt>
                <c:pt idx="1">
                  <c:v>6</c:v>
                </c:pt>
                <c:pt idx="2">
                  <c:v>7</c:v>
                </c:pt>
                <c:pt idx="3">
                  <c:v>9</c:v>
                </c:pt>
                <c:pt idx="4">
                  <c:v>4</c:v>
                </c:pt>
                <c:pt idx="5">
                  <c:v>7</c:v>
                </c:pt>
                <c:pt idx="6">
                  <c:v>9</c:v>
                </c:pt>
                <c:pt idx="7">
                  <c:v>8</c:v>
                </c:pt>
                <c:pt idx="8">
                  <c:v>7</c:v>
                </c:pt>
                <c:pt idx="9">
                  <c:v>4</c:v>
                </c:pt>
                <c:pt idx="10">
                  <c:v>5</c:v>
                </c:pt>
                <c:pt idx="11">
                  <c:v>4</c:v>
                </c:pt>
                <c:pt idx="12">
                  <c:v>7</c:v>
                </c:pt>
                <c:pt idx="13">
                  <c:v>7</c:v>
                </c:pt>
                <c:pt idx="14">
                  <c:v>5</c:v>
                </c:pt>
                <c:pt idx="15">
                  <c:v>5</c:v>
                </c:pt>
                <c:pt idx="16">
                  <c:v>5</c:v>
                </c:pt>
                <c:pt idx="17">
                  <c:v>6</c:v>
                </c:pt>
                <c:pt idx="18">
                  <c:v>9</c:v>
                </c:pt>
                <c:pt idx="19">
                  <c:v>8</c:v>
                </c:pt>
                <c:pt idx="20">
                  <c:v>7</c:v>
                </c:pt>
                <c:pt idx="21">
                  <c:v>4</c:v>
                </c:pt>
                <c:pt idx="22">
                  <c:v>5</c:v>
                </c:pt>
                <c:pt idx="23">
                  <c:v>8</c:v>
                </c:pt>
                <c:pt idx="24">
                  <c:v>9</c:v>
                </c:pt>
                <c:pt idx="25">
                  <c:v>9</c:v>
                </c:pt>
                <c:pt idx="26">
                  <c:v>6</c:v>
                </c:pt>
                <c:pt idx="27">
                  <c:v>6</c:v>
                </c:pt>
                <c:pt idx="28">
                  <c:v>7</c:v>
                </c:pt>
                <c:pt idx="29">
                  <c:v>5</c:v>
                </c:pt>
                <c:pt idx="30">
                  <c:v>8</c:v>
                </c:pt>
                <c:pt idx="31">
                  <c:v>7</c:v>
                </c:pt>
                <c:pt idx="32">
                  <c:v>10</c:v>
                </c:pt>
                <c:pt idx="33">
                  <c:v>5</c:v>
                </c:pt>
                <c:pt idx="34">
                  <c:v>10</c:v>
                </c:pt>
                <c:pt idx="35">
                  <c:v>7</c:v>
                </c:pt>
                <c:pt idx="36">
                  <c:v>7</c:v>
                </c:pt>
                <c:pt idx="37">
                  <c:v>11</c:v>
                </c:pt>
                <c:pt idx="38">
                  <c:v>7</c:v>
                </c:pt>
                <c:pt idx="39">
                  <c:v>9</c:v>
                </c:pt>
                <c:pt idx="40">
                  <c:v>6</c:v>
                </c:pt>
                <c:pt idx="41">
                  <c:v>21</c:v>
                </c:pt>
                <c:pt idx="42">
                  <c:v>11</c:v>
                </c:pt>
                <c:pt idx="43">
                  <c:v>16</c:v>
                </c:pt>
                <c:pt idx="44">
                  <c:v>17</c:v>
                </c:pt>
                <c:pt idx="45">
                  <c:v>20</c:v>
                </c:pt>
                <c:pt idx="46">
                  <c:v>17</c:v>
                </c:pt>
                <c:pt idx="47">
                  <c:v>12</c:v>
                </c:pt>
                <c:pt idx="48">
                  <c:v>17</c:v>
                </c:pt>
                <c:pt idx="49">
                  <c:v>20</c:v>
                </c:pt>
                <c:pt idx="50">
                  <c:v>23</c:v>
                </c:pt>
                <c:pt idx="51">
                  <c:v>23</c:v>
                </c:pt>
                <c:pt idx="52">
                  <c:v>21</c:v>
                </c:pt>
                <c:pt idx="53">
                  <c:v>15</c:v>
                </c:pt>
                <c:pt idx="54">
                  <c:v>19</c:v>
                </c:pt>
                <c:pt idx="55">
                  <c:v>22</c:v>
                </c:pt>
                <c:pt idx="56">
                  <c:v>21</c:v>
                </c:pt>
                <c:pt idx="57">
                  <c:v>29</c:v>
                </c:pt>
                <c:pt idx="58">
                  <c:v>28</c:v>
                </c:pt>
                <c:pt idx="59">
                  <c:v>26</c:v>
                </c:pt>
                <c:pt idx="60">
                  <c:v>19</c:v>
                </c:pt>
                <c:pt idx="61">
                  <c:v>29</c:v>
                </c:pt>
                <c:pt idx="62">
                  <c:v>33</c:v>
                </c:pt>
                <c:pt idx="63">
                  <c:v>37</c:v>
                </c:pt>
                <c:pt idx="64">
                  <c:v>38</c:v>
                </c:pt>
                <c:pt idx="65">
                  <c:v>40</c:v>
                </c:pt>
                <c:pt idx="66">
                  <c:v>20</c:v>
                </c:pt>
                <c:pt idx="67">
                  <c:v>22</c:v>
                </c:pt>
                <c:pt idx="68">
                  <c:v>40</c:v>
                </c:pt>
                <c:pt idx="69">
                  <c:v>29</c:v>
                </c:pt>
                <c:pt idx="70">
                  <c:v>30</c:v>
                </c:pt>
                <c:pt idx="71">
                  <c:v>48</c:v>
                </c:pt>
                <c:pt idx="72">
                  <c:v>27</c:v>
                </c:pt>
                <c:pt idx="73">
                  <c:v>39</c:v>
                </c:pt>
                <c:pt idx="74">
                  <c:v>29</c:v>
                </c:pt>
                <c:pt idx="75">
                  <c:v>41</c:v>
                </c:pt>
                <c:pt idx="76">
                  <c:v>42</c:v>
                </c:pt>
                <c:pt idx="77">
                  <c:v>26</c:v>
                </c:pt>
                <c:pt idx="78">
                  <c:v>27</c:v>
                </c:pt>
                <c:pt idx="79">
                  <c:v>25</c:v>
                </c:pt>
                <c:pt idx="80">
                  <c:v>26</c:v>
                </c:pt>
                <c:pt idx="81">
                  <c:v>37</c:v>
                </c:pt>
                <c:pt idx="82">
                  <c:v>35</c:v>
                </c:pt>
                <c:pt idx="83">
                  <c:v>21</c:v>
                </c:pt>
                <c:pt idx="84">
                  <c:v>29</c:v>
                </c:pt>
                <c:pt idx="85">
                  <c:v>33</c:v>
                </c:pt>
                <c:pt idx="86">
                  <c:v>45</c:v>
                </c:pt>
                <c:pt idx="87">
                  <c:v>36</c:v>
                </c:pt>
                <c:pt idx="88">
                  <c:v>23</c:v>
                </c:pt>
                <c:pt idx="89">
                  <c:v>26</c:v>
                </c:pt>
                <c:pt idx="90">
                  <c:v>18</c:v>
                </c:pt>
                <c:pt idx="91">
                  <c:v>44</c:v>
                </c:pt>
                <c:pt idx="92">
                  <c:v>40</c:v>
                </c:pt>
              </c:numCache>
            </c:numRef>
          </c:val>
          <c:smooth val="0"/>
          <c:extLst>
            <c:ext xmlns:c16="http://schemas.microsoft.com/office/drawing/2014/chart" uri="{C3380CC4-5D6E-409C-BE32-E72D297353CC}">
              <c16:uniqueId val="{00000000-8CC4-0E42-8DB8-BF7BC7FE3A1D}"/>
            </c:ext>
          </c:extLst>
        </c:ser>
        <c:dLbls>
          <c:showLegendKey val="0"/>
          <c:showVal val="0"/>
          <c:showCatName val="0"/>
          <c:showSerName val="0"/>
          <c:showPercent val="0"/>
          <c:showBubbleSize val="0"/>
        </c:dLbls>
        <c:marker val="1"/>
        <c:smooth val="0"/>
        <c:axId val="1438291119"/>
        <c:axId val="1591057823"/>
      </c:lineChart>
      <c:dateAx>
        <c:axId val="1438291119"/>
        <c:scaling>
          <c:orientation val="minMax"/>
        </c:scaling>
        <c:delete val="0"/>
        <c:axPos val="b"/>
        <c:numFmt formatCode="m/d/yy"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dk1"/>
                </a:solidFill>
                <a:latin typeface="Open Sans" panose="020B0606030504020204" pitchFamily="34" charset="0"/>
                <a:ea typeface="Open Sans" panose="020B0606030504020204" pitchFamily="34" charset="0"/>
                <a:cs typeface="Open Sans" panose="020B0606030504020204" pitchFamily="34" charset="0"/>
              </a:defRPr>
            </a:pPr>
            <a:endParaRPr lang="en-US"/>
          </a:p>
        </c:txPr>
        <c:crossAx val="1591057823"/>
        <c:crosses val="autoZero"/>
        <c:auto val="1"/>
        <c:lblOffset val="100"/>
        <c:baseTimeUnit val="days"/>
      </c:dateAx>
      <c:valAx>
        <c:axId val="1591057823"/>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dk1"/>
                </a:solidFill>
                <a:latin typeface="+mn-lt"/>
                <a:ea typeface="+mn-ea"/>
                <a:cs typeface="+mn-cs"/>
              </a:defRPr>
            </a:pPr>
            <a:endParaRPr lang="en-US"/>
          </a:p>
        </c:txPr>
        <c:crossAx val="1438291119"/>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w="25400" cap="flat" cmpd="sng" algn="ctr">
      <a:solidFill>
        <a:schemeClr val="dk1"/>
      </a:solidFill>
      <a:prstDash val="solid"/>
    </a:ln>
    <a:effectLst/>
  </c:spPr>
  <c:txPr>
    <a:bodyPr/>
    <a:lstStyle/>
    <a:p>
      <a:pPr>
        <a:defRPr>
          <a:solidFill>
            <a:schemeClr val="dk1"/>
          </a:solidFill>
          <a:latin typeface="+mn-lt"/>
          <a:ea typeface="+mn-ea"/>
          <a:cs typeface="+mn-cs"/>
        </a:defRPr>
      </a:pPr>
      <a:endParaRPr lang="en-US"/>
    </a:p>
  </c:txPr>
  <c:externalData r:id="rId3">
    <c:autoUpdate val="0"/>
  </c:externalData>
</c:chartSpace>
</file>

<file path=ppt/charts/chart7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1"/>
    <c:plotArea>
      <c:layout/>
      <c:lineChart>
        <c:grouping val="standard"/>
        <c:varyColors val="0"/>
        <c:ser>
          <c:idx val="0"/>
          <c:order val="0"/>
          <c:tx>
            <c:strRef>
              <c:f>Sheet1!$B$1</c:f>
              <c:strCache>
                <c:ptCount val="1"/>
                <c:pt idx="0">
                  <c:v>Queries per day</c:v>
                </c:pt>
              </c:strCache>
            </c:strRef>
          </c:tx>
          <c:spPr>
            <a:ln w="28575" cap="rnd">
              <a:solidFill>
                <a:schemeClr val="dk1">
                  <a:tint val="88500"/>
                </a:schemeClr>
              </a:solidFill>
              <a:round/>
            </a:ln>
            <a:effectLst/>
          </c:spPr>
          <c:marker>
            <c:symbol val="circle"/>
            <c:size val="5"/>
            <c:spPr>
              <a:solidFill>
                <a:schemeClr val="dk1">
                  <a:tint val="88500"/>
                </a:schemeClr>
              </a:solidFill>
              <a:ln w="9525">
                <a:solidFill>
                  <a:schemeClr val="dk1">
                    <a:tint val="88500"/>
                  </a:schemeClr>
                </a:solidFill>
              </a:ln>
              <a:effectLst/>
            </c:spPr>
          </c:marker>
          <c:cat>
            <c:numRef>
              <c:f>Sheet1!$A$2:$A$94</c:f>
              <c:numCache>
                <c:formatCode>m/d/yy</c:formatCode>
                <c:ptCount val="93"/>
                <c:pt idx="0">
                  <c:v>45444</c:v>
                </c:pt>
                <c:pt idx="1">
                  <c:v>45445</c:v>
                </c:pt>
                <c:pt idx="2">
                  <c:v>45446</c:v>
                </c:pt>
                <c:pt idx="3">
                  <c:v>45447</c:v>
                </c:pt>
                <c:pt idx="4">
                  <c:v>45448</c:v>
                </c:pt>
                <c:pt idx="5">
                  <c:v>45449</c:v>
                </c:pt>
                <c:pt idx="6">
                  <c:v>45450</c:v>
                </c:pt>
                <c:pt idx="7">
                  <c:v>45451</c:v>
                </c:pt>
                <c:pt idx="8">
                  <c:v>45452</c:v>
                </c:pt>
                <c:pt idx="9">
                  <c:v>45453</c:v>
                </c:pt>
                <c:pt idx="10">
                  <c:v>45454</c:v>
                </c:pt>
                <c:pt idx="11">
                  <c:v>45455</c:v>
                </c:pt>
                <c:pt idx="12">
                  <c:v>45456</c:v>
                </c:pt>
                <c:pt idx="13">
                  <c:v>45457</c:v>
                </c:pt>
                <c:pt idx="14">
                  <c:v>45458</c:v>
                </c:pt>
                <c:pt idx="15">
                  <c:v>45459</c:v>
                </c:pt>
                <c:pt idx="16">
                  <c:v>45460</c:v>
                </c:pt>
                <c:pt idx="17">
                  <c:v>45461</c:v>
                </c:pt>
                <c:pt idx="18">
                  <c:v>45462</c:v>
                </c:pt>
                <c:pt idx="19">
                  <c:v>45463</c:v>
                </c:pt>
                <c:pt idx="20">
                  <c:v>45464</c:v>
                </c:pt>
                <c:pt idx="21">
                  <c:v>45465</c:v>
                </c:pt>
                <c:pt idx="22">
                  <c:v>45466</c:v>
                </c:pt>
                <c:pt idx="23">
                  <c:v>45467</c:v>
                </c:pt>
                <c:pt idx="24">
                  <c:v>45468</c:v>
                </c:pt>
                <c:pt idx="25">
                  <c:v>45469</c:v>
                </c:pt>
                <c:pt idx="26">
                  <c:v>45470</c:v>
                </c:pt>
                <c:pt idx="27">
                  <c:v>45471</c:v>
                </c:pt>
                <c:pt idx="28">
                  <c:v>45472</c:v>
                </c:pt>
                <c:pt idx="29">
                  <c:v>45473</c:v>
                </c:pt>
                <c:pt idx="30">
                  <c:v>45474</c:v>
                </c:pt>
                <c:pt idx="31">
                  <c:v>45475</c:v>
                </c:pt>
                <c:pt idx="32">
                  <c:v>45476</c:v>
                </c:pt>
                <c:pt idx="33">
                  <c:v>45477</c:v>
                </c:pt>
                <c:pt idx="34">
                  <c:v>45478</c:v>
                </c:pt>
                <c:pt idx="35">
                  <c:v>45479</c:v>
                </c:pt>
                <c:pt idx="36">
                  <c:v>45480</c:v>
                </c:pt>
                <c:pt idx="37">
                  <c:v>45481</c:v>
                </c:pt>
                <c:pt idx="38">
                  <c:v>45482</c:v>
                </c:pt>
                <c:pt idx="39">
                  <c:v>45483</c:v>
                </c:pt>
                <c:pt idx="40">
                  <c:v>45484</c:v>
                </c:pt>
                <c:pt idx="41">
                  <c:v>45485</c:v>
                </c:pt>
                <c:pt idx="42">
                  <c:v>45486</c:v>
                </c:pt>
                <c:pt idx="43">
                  <c:v>45487</c:v>
                </c:pt>
                <c:pt idx="44">
                  <c:v>45488</c:v>
                </c:pt>
                <c:pt idx="45">
                  <c:v>45489</c:v>
                </c:pt>
                <c:pt idx="46">
                  <c:v>45490</c:v>
                </c:pt>
                <c:pt idx="47">
                  <c:v>45491</c:v>
                </c:pt>
                <c:pt idx="48">
                  <c:v>45492</c:v>
                </c:pt>
                <c:pt idx="49">
                  <c:v>45493</c:v>
                </c:pt>
                <c:pt idx="50">
                  <c:v>45494</c:v>
                </c:pt>
                <c:pt idx="51">
                  <c:v>45495</c:v>
                </c:pt>
                <c:pt idx="52">
                  <c:v>45496</c:v>
                </c:pt>
                <c:pt idx="53">
                  <c:v>45497</c:v>
                </c:pt>
                <c:pt idx="54">
                  <c:v>45498</c:v>
                </c:pt>
                <c:pt idx="55">
                  <c:v>45499</c:v>
                </c:pt>
                <c:pt idx="56">
                  <c:v>45500</c:v>
                </c:pt>
                <c:pt idx="57">
                  <c:v>45501</c:v>
                </c:pt>
                <c:pt idx="58">
                  <c:v>45502</c:v>
                </c:pt>
                <c:pt idx="59">
                  <c:v>45503</c:v>
                </c:pt>
                <c:pt idx="60">
                  <c:v>45504</c:v>
                </c:pt>
                <c:pt idx="61">
                  <c:v>45505</c:v>
                </c:pt>
                <c:pt idx="62">
                  <c:v>45506</c:v>
                </c:pt>
                <c:pt idx="63">
                  <c:v>45507</c:v>
                </c:pt>
                <c:pt idx="64">
                  <c:v>45508</c:v>
                </c:pt>
                <c:pt idx="65">
                  <c:v>45509</c:v>
                </c:pt>
                <c:pt idx="66">
                  <c:v>45510</c:v>
                </c:pt>
                <c:pt idx="67">
                  <c:v>45511</c:v>
                </c:pt>
                <c:pt idx="68">
                  <c:v>45512</c:v>
                </c:pt>
                <c:pt idx="69">
                  <c:v>45513</c:v>
                </c:pt>
                <c:pt idx="70">
                  <c:v>45514</c:v>
                </c:pt>
                <c:pt idx="71">
                  <c:v>45515</c:v>
                </c:pt>
                <c:pt idx="72">
                  <c:v>45516</c:v>
                </c:pt>
                <c:pt idx="73">
                  <c:v>45517</c:v>
                </c:pt>
                <c:pt idx="74">
                  <c:v>45518</c:v>
                </c:pt>
                <c:pt idx="75">
                  <c:v>45519</c:v>
                </c:pt>
                <c:pt idx="76">
                  <c:v>45520</c:v>
                </c:pt>
                <c:pt idx="77">
                  <c:v>45521</c:v>
                </c:pt>
                <c:pt idx="78">
                  <c:v>45522</c:v>
                </c:pt>
                <c:pt idx="79">
                  <c:v>45523</c:v>
                </c:pt>
                <c:pt idx="80">
                  <c:v>45524</c:v>
                </c:pt>
                <c:pt idx="81">
                  <c:v>45525</c:v>
                </c:pt>
                <c:pt idx="82">
                  <c:v>45526</c:v>
                </c:pt>
                <c:pt idx="83">
                  <c:v>45527</c:v>
                </c:pt>
                <c:pt idx="84">
                  <c:v>45528</c:v>
                </c:pt>
                <c:pt idx="85">
                  <c:v>45529</c:v>
                </c:pt>
                <c:pt idx="86">
                  <c:v>45530</c:v>
                </c:pt>
                <c:pt idx="87">
                  <c:v>45531</c:v>
                </c:pt>
                <c:pt idx="88">
                  <c:v>45532</c:v>
                </c:pt>
                <c:pt idx="89">
                  <c:v>45533</c:v>
                </c:pt>
                <c:pt idx="90">
                  <c:v>45534</c:v>
                </c:pt>
                <c:pt idx="91">
                  <c:v>45535</c:v>
                </c:pt>
                <c:pt idx="92">
                  <c:v>45536</c:v>
                </c:pt>
              </c:numCache>
            </c:numRef>
          </c:cat>
          <c:val>
            <c:numRef>
              <c:f>Sheet1!$B$2:$B$94</c:f>
              <c:numCache>
                <c:formatCode>General</c:formatCode>
                <c:ptCount val="93"/>
                <c:pt idx="0">
                  <c:v>6</c:v>
                </c:pt>
                <c:pt idx="1">
                  <c:v>6</c:v>
                </c:pt>
                <c:pt idx="2">
                  <c:v>6</c:v>
                </c:pt>
                <c:pt idx="3">
                  <c:v>6</c:v>
                </c:pt>
                <c:pt idx="4">
                  <c:v>6</c:v>
                </c:pt>
                <c:pt idx="5">
                  <c:v>6</c:v>
                </c:pt>
                <c:pt idx="6">
                  <c:v>6</c:v>
                </c:pt>
                <c:pt idx="7">
                  <c:v>6</c:v>
                </c:pt>
                <c:pt idx="8">
                  <c:v>6</c:v>
                </c:pt>
                <c:pt idx="9">
                  <c:v>6</c:v>
                </c:pt>
                <c:pt idx="10">
                  <c:v>6</c:v>
                </c:pt>
                <c:pt idx="11">
                  <c:v>6</c:v>
                </c:pt>
                <c:pt idx="12">
                  <c:v>8</c:v>
                </c:pt>
                <c:pt idx="13">
                  <c:v>6</c:v>
                </c:pt>
                <c:pt idx="14">
                  <c:v>6</c:v>
                </c:pt>
                <c:pt idx="15">
                  <c:v>6</c:v>
                </c:pt>
                <c:pt idx="16">
                  <c:v>6</c:v>
                </c:pt>
                <c:pt idx="17">
                  <c:v>6</c:v>
                </c:pt>
                <c:pt idx="18">
                  <c:v>6</c:v>
                </c:pt>
                <c:pt idx="19">
                  <c:v>6</c:v>
                </c:pt>
                <c:pt idx="20">
                  <c:v>6</c:v>
                </c:pt>
                <c:pt idx="21">
                  <c:v>7</c:v>
                </c:pt>
                <c:pt idx="22">
                  <c:v>6</c:v>
                </c:pt>
                <c:pt idx="23">
                  <c:v>6</c:v>
                </c:pt>
                <c:pt idx="24">
                  <c:v>10</c:v>
                </c:pt>
                <c:pt idx="25">
                  <c:v>61</c:v>
                </c:pt>
                <c:pt idx="26">
                  <c:v>63</c:v>
                </c:pt>
                <c:pt idx="27">
                  <c:v>28</c:v>
                </c:pt>
                <c:pt idx="28">
                  <c:v>50</c:v>
                </c:pt>
                <c:pt idx="29">
                  <c:v>43</c:v>
                </c:pt>
                <c:pt idx="30">
                  <c:v>32</c:v>
                </c:pt>
                <c:pt idx="31">
                  <c:v>30</c:v>
                </c:pt>
                <c:pt idx="32">
                  <c:v>64</c:v>
                </c:pt>
                <c:pt idx="33">
                  <c:v>40</c:v>
                </c:pt>
                <c:pt idx="34">
                  <c:v>34</c:v>
                </c:pt>
                <c:pt idx="35">
                  <c:v>22</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12</c:v>
                </c:pt>
                <c:pt idx="73">
                  <c:v>0</c:v>
                </c:pt>
                <c:pt idx="74">
                  <c:v>0</c:v>
                </c:pt>
                <c:pt idx="75">
                  <c:v>45</c:v>
                </c:pt>
                <c:pt idx="76">
                  <c:v>32</c:v>
                </c:pt>
                <c:pt idx="77">
                  <c:v>65</c:v>
                </c:pt>
                <c:pt idx="78">
                  <c:v>72</c:v>
                </c:pt>
                <c:pt idx="79">
                  <c:v>19</c:v>
                </c:pt>
                <c:pt idx="80">
                  <c:v>38</c:v>
                </c:pt>
                <c:pt idx="81">
                  <c:v>6</c:v>
                </c:pt>
                <c:pt idx="82">
                  <c:v>0</c:v>
                </c:pt>
                <c:pt idx="83">
                  <c:v>0</c:v>
                </c:pt>
                <c:pt idx="84">
                  <c:v>28</c:v>
                </c:pt>
                <c:pt idx="85">
                  <c:v>31</c:v>
                </c:pt>
                <c:pt idx="86">
                  <c:v>15</c:v>
                </c:pt>
                <c:pt idx="87">
                  <c:v>2</c:v>
                </c:pt>
                <c:pt idx="88">
                  <c:v>0</c:v>
                </c:pt>
                <c:pt idx="89">
                  <c:v>0</c:v>
                </c:pt>
                <c:pt idx="90">
                  <c:v>0</c:v>
                </c:pt>
                <c:pt idx="91">
                  <c:v>20</c:v>
                </c:pt>
                <c:pt idx="92">
                  <c:v>45</c:v>
                </c:pt>
              </c:numCache>
            </c:numRef>
          </c:val>
          <c:smooth val="0"/>
          <c:extLst>
            <c:ext xmlns:c16="http://schemas.microsoft.com/office/drawing/2014/chart" uri="{C3380CC4-5D6E-409C-BE32-E72D297353CC}">
              <c16:uniqueId val="{00000000-2404-E045-91F5-FD51423EE1CA}"/>
            </c:ext>
          </c:extLst>
        </c:ser>
        <c:dLbls>
          <c:showLegendKey val="0"/>
          <c:showVal val="0"/>
          <c:showCatName val="0"/>
          <c:showSerName val="0"/>
          <c:showPercent val="0"/>
          <c:showBubbleSize val="0"/>
        </c:dLbls>
        <c:marker val="1"/>
        <c:smooth val="0"/>
        <c:axId val="94014272"/>
        <c:axId val="1571062863"/>
      </c:lineChart>
      <c:dateAx>
        <c:axId val="94014272"/>
        <c:scaling>
          <c:orientation val="minMax"/>
        </c:scaling>
        <c:delete val="1"/>
        <c:axPos val="b"/>
        <c:numFmt formatCode="m/d/yy" sourceLinked="1"/>
        <c:majorTickMark val="none"/>
        <c:minorTickMark val="none"/>
        <c:tickLblPos val="nextTo"/>
        <c:crossAx val="1571062863"/>
        <c:crosses val="autoZero"/>
        <c:auto val="1"/>
        <c:lblOffset val="100"/>
        <c:baseTimeUnit val="days"/>
      </c:dateAx>
      <c:valAx>
        <c:axId val="1571062863"/>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9401427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22225">
      <a:solidFill>
        <a:schemeClr val="accent5">
          <a:lumMod val="75000"/>
        </a:schemeClr>
      </a:solidFill>
    </a:ln>
    <a:effectLst/>
  </c:spPr>
  <c:txPr>
    <a:bodyPr/>
    <a:lstStyle/>
    <a:p>
      <a:pPr>
        <a:defRPr/>
      </a:pPr>
      <a:endParaRPr lang="en-US"/>
    </a:p>
  </c:txPr>
  <c:externalData r:id="rId3">
    <c:autoUpdate val="0"/>
  </c:externalData>
</c:chartSpace>
</file>

<file path=ppt/charts/chart7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1"/>
    <c:plotArea>
      <c:layout/>
      <c:lineChart>
        <c:grouping val="standard"/>
        <c:varyColors val="0"/>
        <c:ser>
          <c:idx val="0"/>
          <c:order val="0"/>
          <c:tx>
            <c:strRef>
              <c:f>Sheet1!$B$1</c:f>
              <c:strCache>
                <c:ptCount val="1"/>
                <c:pt idx="0">
                  <c:v>Queries per day</c:v>
                </c:pt>
              </c:strCache>
            </c:strRef>
          </c:tx>
          <c:spPr>
            <a:ln w="28575" cap="rnd">
              <a:solidFill>
                <a:schemeClr val="dk1">
                  <a:tint val="88500"/>
                </a:schemeClr>
              </a:solidFill>
              <a:round/>
            </a:ln>
            <a:effectLst/>
          </c:spPr>
          <c:marker>
            <c:symbol val="circle"/>
            <c:size val="5"/>
            <c:spPr>
              <a:solidFill>
                <a:schemeClr val="dk1">
                  <a:tint val="88500"/>
                </a:schemeClr>
              </a:solidFill>
              <a:ln w="9525">
                <a:solidFill>
                  <a:schemeClr val="dk1">
                    <a:tint val="88500"/>
                  </a:schemeClr>
                </a:solidFill>
              </a:ln>
              <a:effectLst/>
            </c:spPr>
          </c:marker>
          <c:cat>
            <c:numRef>
              <c:f>Sheet1!$A$2:$A$95</c:f>
              <c:numCache>
                <c:formatCode>m/d/yy</c:formatCode>
                <c:ptCount val="94"/>
                <c:pt idx="0">
                  <c:v>45444</c:v>
                </c:pt>
                <c:pt idx="1">
                  <c:v>45445</c:v>
                </c:pt>
                <c:pt idx="2">
                  <c:v>45446</c:v>
                </c:pt>
                <c:pt idx="3">
                  <c:v>45447</c:v>
                </c:pt>
                <c:pt idx="4">
                  <c:v>45448</c:v>
                </c:pt>
                <c:pt idx="5">
                  <c:v>45449</c:v>
                </c:pt>
                <c:pt idx="6">
                  <c:v>45450</c:v>
                </c:pt>
                <c:pt idx="7">
                  <c:v>45451</c:v>
                </c:pt>
                <c:pt idx="8">
                  <c:v>45452</c:v>
                </c:pt>
                <c:pt idx="9">
                  <c:v>45453</c:v>
                </c:pt>
                <c:pt idx="10">
                  <c:v>45454</c:v>
                </c:pt>
                <c:pt idx="11">
                  <c:v>45455</c:v>
                </c:pt>
                <c:pt idx="12">
                  <c:v>45456</c:v>
                </c:pt>
                <c:pt idx="13">
                  <c:v>45457</c:v>
                </c:pt>
                <c:pt idx="14">
                  <c:v>45458</c:v>
                </c:pt>
                <c:pt idx="15">
                  <c:v>45459</c:v>
                </c:pt>
                <c:pt idx="16">
                  <c:v>45460</c:v>
                </c:pt>
                <c:pt idx="17">
                  <c:v>45461</c:v>
                </c:pt>
                <c:pt idx="18">
                  <c:v>45462</c:v>
                </c:pt>
                <c:pt idx="19">
                  <c:v>45463</c:v>
                </c:pt>
                <c:pt idx="20">
                  <c:v>45464</c:v>
                </c:pt>
                <c:pt idx="21">
                  <c:v>45465</c:v>
                </c:pt>
                <c:pt idx="22">
                  <c:v>45466</c:v>
                </c:pt>
                <c:pt idx="23">
                  <c:v>45467</c:v>
                </c:pt>
                <c:pt idx="24">
                  <c:v>45468</c:v>
                </c:pt>
                <c:pt idx="25">
                  <c:v>45469</c:v>
                </c:pt>
                <c:pt idx="26">
                  <c:v>45470</c:v>
                </c:pt>
                <c:pt idx="27">
                  <c:v>45471</c:v>
                </c:pt>
                <c:pt idx="28">
                  <c:v>45472</c:v>
                </c:pt>
                <c:pt idx="29">
                  <c:v>45473</c:v>
                </c:pt>
                <c:pt idx="30">
                  <c:v>45474</c:v>
                </c:pt>
                <c:pt idx="31">
                  <c:v>45475</c:v>
                </c:pt>
                <c:pt idx="32">
                  <c:v>45476</c:v>
                </c:pt>
                <c:pt idx="33">
                  <c:v>45477</c:v>
                </c:pt>
                <c:pt idx="34">
                  <c:v>45478</c:v>
                </c:pt>
                <c:pt idx="35">
                  <c:v>45479</c:v>
                </c:pt>
                <c:pt idx="36">
                  <c:v>45480</c:v>
                </c:pt>
                <c:pt idx="37">
                  <c:v>45481</c:v>
                </c:pt>
                <c:pt idx="38">
                  <c:v>45482</c:v>
                </c:pt>
                <c:pt idx="39">
                  <c:v>45483</c:v>
                </c:pt>
                <c:pt idx="40">
                  <c:v>45484</c:v>
                </c:pt>
                <c:pt idx="41">
                  <c:v>45485</c:v>
                </c:pt>
                <c:pt idx="42">
                  <c:v>45486</c:v>
                </c:pt>
                <c:pt idx="43">
                  <c:v>45487</c:v>
                </c:pt>
                <c:pt idx="44">
                  <c:v>45488</c:v>
                </c:pt>
                <c:pt idx="45">
                  <c:v>45489</c:v>
                </c:pt>
                <c:pt idx="46">
                  <c:v>45490</c:v>
                </c:pt>
                <c:pt idx="47">
                  <c:v>45491</c:v>
                </c:pt>
                <c:pt idx="48">
                  <c:v>45492</c:v>
                </c:pt>
                <c:pt idx="49">
                  <c:v>45493</c:v>
                </c:pt>
                <c:pt idx="50">
                  <c:v>45494</c:v>
                </c:pt>
                <c:pt idx="51">
                  <c:v>45495</c:v>
                </c:pt>
                <c:pt idx="52">
                  <c:v>45496</c:v>
                </c:pt>
                <c:pt idx="53">
                  <c:v>45497</c:v>
                </c:pt>
                <c:pt idx="54">
                  <c:v>45498</c:v>
                </c:pt>
                <c:pt idx="55">
                  <c:v>45499</c:v>
                </c:pt>
                <c:pt idx="56">
                  <c:v>45500</c:v>
                </c:pt>
                <c:pt idx="57">
                  <c:v>45501</c:v>
                </c:pt>
                <c:pt idx="58">
                  <c:v>45502</c:v>
                </c:pt>
                <c:pt idx="59">
                  <c:v>45503</c:v>
                </c:pt>
                <c:pt idx="60">
                  <c:v>45504</c:v>
                </c:pt>
                <c:pt idx="61">
                  <c:v>45505</c:v>
                </c:pt>
                <c:pt idx="62">
                  <c:v>45506</c:v>
                </c:pt>
                <c:pt idx="63">
                  <c:v>45507</c:v>
                </c:pt>
                <c:pt idx="64">
                  <c:v>45508</c:v>
                </c:pt>
                <c:pt idx="65">
                  <c:v>45509</c:v>
                </c:pt>
                <c:pt idx="66">
                  <c:v>45510</c:v>
                </c:pt>
                <c:pt idx="67">
                  <c:v>45511</c:v>
                </c:pt>
                <c:pt idx="68">
                  <c:v>45512</c:v>
                </c:pt>
                <c:pt idx="69">
                  <c:v>45513</c:v>
                </c:pt>
                <c:pt idx="70">
                  <c:v>45514</c:v>
                </c:pt>
                <c:pt idx="71">
                  <c:v>45515</c:v>
                </c:pt>
                <c:pt idx="72">
                  <c:v>45516</c:v>
                </c:pt>
                <c:pt idx="73">
                  <c:v>45517</c:v>
                </c:pt>
                <c:pt idx="74">
                  <c:v>45518</c:v>
                </c:pt>
                <c:pt idx="75">
                  <c:v>45519</c:v>
                </c:pt>
                <c:pt idx="76">
                  <c:v>45520</c:v>
                </c:pt>
                <c:pt idx="77">
                  <c:v>45521</c:v>
                </c:pt>
                <c:pt idx="78">
                  <c:v>45522</c:v>
                </c:pt>
                <c:pt idx="79">
                  <c:v>45523</c:v>
                </c:pt>
                <c:pt idx="80">
                  <c:v>45524</c:v>
                </c:pt>
                <c:pt idx="81">
                  <c:v>45525</c:v>
                </c:pt>
                <c:pt idx="82">
                  <c:v>45526</c:v>
                </c:pt>
                <c:pt idx="83">
                  <c:v>45527</c:v>
                </c:pt>
                <c:pt idx="84">
                  <c:v>45528</c:v>
                </c:pt>
                <c:pt idx="85">
                  <c:v>45529</c:v>
                </c:pt>
                <c:pt idx="86">
                  <c:v>45530</c:v>
                </c:pt>
                <c:pt idx="87">
                  <c:v>45531</c:v>
                </c:pt>
                <c:pt idx="88">
                  <c:v>45532</c:v>
                </c:pt>
                <c:pt idx="89">
                  <c:v>45533</c:v>
                </c:pt>
                <c:pt idx="90">
                  <c:v>45534</c:v>
                </c:pt>
                <c:pt idx="91">
                  <c:v>45535</c:v>
                </c:pt>
                <c:pt idx="92">
                  <c:v>45536</c:v>
                </c:pt>
              </c:numCache>
            </c:numRef>
          </c:cat>
          <c:val>
            <c:numRef>
              <c:f>Sheet1!$B$2:$B$95</c:f>
              <c:numCache>
                <c:formatCode>General</c:formatCode>
                <c:ptCount val="94"/>
                <c:pt idx="28">
                  <c:v>1</c:v>
                </c:pt>
                <c:pt idx="29">
                  <c:v>2</c:v>
                </c:pt>
                <c:pt idx="30">
                  <c:v>5</c:v>
                </c:pt>
                <c:pt idx="31">
                  <c:v>4</c:v>
                </c:pt>
                <c:pt idx="32">
                  <c:v>3</c:v>
                </c:pt>
                <c:pt idx="33">
                  <c:v>8</c:v>
                </c:pt>
                <c:pt idx="34">
                  <c:v>2</c:v>
                </c:pt>
                <c:pt idx="35">
                  <c:v>10</c:v>
                </c:pt>
                <c:pt idx="36">
                  <c:v>17</c:v>
                </c:pt>
                <c:pt idx="37">
                  <c:v>23</c:v>
                </c:pt>
                <c:pt idx="38">
                  <c:v>10</c:v>
                </c:pt>
                <c:pt idx="39">
                  <c:v>19</c:v>
                </c:pt>
                <c:pt idx="40">
                  <c:v>30</c:v>
                </c:pt>
                <c:pt idx="41">
                  <c:v>13</c:v>
                </c:pt>
                <c:pt idx="42">
                  <c:v>49</c:v>
                </c:pt>
                <c:pt idx="43">
                  <c:v>44</c:v>
                </c:pt>
                <c:pt idx="44">
                  <c:v>25</c:v>
                </c:pt>
                <c:pt idx="45">
                  <c:v>32</c:v>
                </c:pt>
                <c:pt idx="46">
                  <c:v>15</c:v>
                </c:pt>
                <c:pt idx="47">
                  <c:v>8</c:v>
                </c:pt>
                <c:pt idx="48">
                  <c:v>9</c:v>
                </c:pt>
                <c:pt idx="49">
                  <c:v>3</c:v>
                </c:pt>
              </c:numCache>
            </c:numRef>
          </c:val>
          <c:smooth val="0"/>
          <c:extLst>
            <c:ext xmlns:c16="http://schemas.microsoft.com/office/drawing/2014/chart" uri="{C3380CC4-5D6E-409C-BE32-E72D297353CC}">
              <c16:uniqueId val="{00000000-9D3C-3640-A529-AA2AE31956D1}"/>
            </c:ext>
          </c:extLst>
        </c:ser>
        <c:dLbls>
          <c:showLegendKey val="0"/>
          <c:showVal val="0"/>
          <c:showCatName val="0"/>
          <c:showSerName val="0"/>
          <c:showPercent val="0"/>
          <c:showBubbleSize val="0"/>
        </c:dLbls>
        <c:marker val="1"/>
        <c:smooth val="0"/>
        <c:axId val="1489039823"/>
        <c:axId val="1489334255"/>
      </c:lineChart>
      <c:dateAx>
        <c:axId val="1489039823"/>
        <c:scaling>
          <c:orientation val="minMax"/>
        </c:scaling>
        <c:delete val="1"/>
        <c:axPos val="b"/>
        <c:numFmt formatCode="m/d/yy" sourceLinked="1"/>
        <c:majorTickMark val="none"/>
        <c:minorTickMark val="none"/>
        <c:tickLblPos val="nextTo"/>
        <c:crossAx val="1489334255"/>
        <c:crosses val="autoZero"/>
        <c:auto val="1"/>
        <c:lblOffset val="100"/>
        <c:baseTimeUnit val="days"/>
      </c:dateAx>
      <c:valAx>
        <c:axId val="1489334255"/>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1489039823"/>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28575">
      <a:solidFill>
        <a:schemeClr val="tx1"/>
      </a:solidFill>
    </a:ln>
    <a:effectLst/>
  </c:spPr>
  <c:txPr>
    <a:bodyPr/>
    <a:lstStyle/>
    <a:p>
      <a:pPr>
        <a:defRPr/>
      </a:pPr>
      <a:endParaRPr lang="en-US"/>
    </a:p>
  </c:txPr>
  <c:externalData r:id="rId3">
    <c:autoUpdate val="0"/>
  </c:externalData>
</c:chartSpace>
</file>

<file path=ppt/charts/chart7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1"/>
    <c:plotArea>
      <c:layout/>
      <c:lineChart>
        <c:grouping val="standard"/>
        <c:varyColors val="0"/>
        <c:ser>
          <c:idx val="0"/>
          <c:order val="0"/>
          <c:tx>
            <c:strRef>
              <c:f>Sheet1!$B$1</c:f>
              <c:strCache>
                <c:ptCount val="1"/>
                <c:pt idx="0">
                  <c:v>Queries per day</c:v>
                </c:pt>
              </c:strCache>
            </c:strRef>
          </c:tx>
          <c:spPr>
            <a:ln w="28575" cap="rnd">
              <a:solidFill>
                <a:schemeClr val="dk1">
                  <a:tint val="88500"/>
                </a:schemeClr>
              </a:solidFill>
              <a:round/>
            </a:ln>
            <a:effectLst/>
          </c:spPr>
          <c:marker>
            <c:symbol val="circle"/>
            <c:size val="5"/>
            <c:spPr>
              <a:solidFill>
                <a:schemeClr val="dk1">
                  <a:tint val="88500"/>
                </a:schemeClr>
              </a:solidFill>
              <a:ln w="9525">
                <a:solidFill>
                  <a:schemeClr val="dk1">
                    <a:tint val="88500"/>
                  </a:schemeClr>
                </a:solidFill>
              </a:ln>
              <a:effectLst/>
            </c:spPr>
          </c:marker>
          <c:cat>
            <c:numRef>
              <c:f>Sheet1!$A$2:$A$94</c:f>
              <c:numCache>
                <c:formatCode>m/d/yy</c:formatCode>
                <c:ptCount val="93"/>
                <c:pt idx="0">
                  <c:v>45444</c:v>
                </c:pt>
                <c:pt idx="1">
                  <c:v>45445</c:v>
                </c:pt>
                <c:pt idx="2">
                  <c:v>45446</c:v>
                </c:pt>
                <c:pt idx="3">
                  <c:v>45447</c:v>
                </c:pt>
                <c:pt idx="4">
                  <c:v>45448</c:v>
                </c:pt>
                <c:pt idx="5">
                  <c:v>45449</c:v>
                </c:pt>
                <c:pt idx="6">
                  <c:v>45450</c:v>
                </c:pt>
                <c:pt idx="7">
                  <c:v>45451</c:v>
                </c:pt>
                <c:pt idx="8">
                  <c:v>45452</c:v>
                </c:pt>
                <c:pt idx="9">
                  <c:v>45453</c:v>
                </c:pt>
                <c:pt idx="10">
                  <c:v>45454</c:v>
                </c:pt>
                <c:pt idx="11">
                  <c:v>45455</c:v>
                </c:pt>
                <c:pt idx="12">
                  <c:v>45456</c:v>
                </c:pt>
                <c:pt idx="13">
                  <c:v>45457</c:v>
                </c:pt>
                <c:pt idx="14">
                  <c:v>45458</c:v>
                </c:pt>
                <c:pt idx="15">
                  <c:v>45459</c:v>
                </c:pt>
                <c:pt idx="16">
                  <c:v>45460</c:v>
                </c:pt>
                <c:pt idx="17">
                  <c:v>45461</c:v>
                </c:pt>
                <c:pt idx="18">
                  <c:v>45462</c:v>
                </c:pt>
                <c:pt idx="19">
                  <c:v>45463</c:v>
                </c:pt>
                <c:pt idx="20">
                  <c:v>45464</c:v>
                </c:pt>
                <c:pt idx="21">
                  <c:v>45465</c:v>
                </c:pt>
                <c:pt idx="22">
                  <c:v>45466</c:v>
                </c:pt>
                <c:pt idx="23">
                  <c:v>45467</c:v>
                </c:pt>
                <c:pt idx="24">
                  <c:v>45468</c:v>
                </c:pt>
                <c:pt idx="25">
                  <c:v>45469</c:v>
                </c:pt>
                <c:pt idx="26">
                  <c:v>45470</c:v>
                </c:pt>
                <c:pt idx="27">
                  <c:v>45471</c:v>
                </c:pt>
                <c:pt idx="28">
                  <c:v>45472</c:v>
                </c:pt>
                <c:pt idx="29">
                  <c:v>45473</c:v>
                </c:pt>
                <c:pt idx="30">
                  <c:v>45474</c:v>
                </c:pt>
                <c:pt idx="31">
                  <c:v>45475</c:v>
                </c:pt>
                <c:pt idx="32">
                  <c:v>45476</c:v>
                </c:pt>
                <c:pt idx="33">
                  <c:v>45477</c:v>
                </c:pt>
                <c:pt idx="34">
                  <c:v>45478</c:v>
                </c:pt>
                <c:pt idx="35">
                  <c:v>45479</c:v>
                </c:pt>
                <c:pt idx="36">
                  <c:v>45480</c:v>
                </c:pt>
                <c:pt idx="37">
                  <c:v>45481</c:v>
                </c:pt>
                <c:pt idx="38">
                  <c:v>45482</c:v>
                </c:pt>
                <c:pt idx="39">
                  <c:v>45483</c:v>
                </c:pt>
                <c:pt idx="40">
                  <c:v>45484</c:v>
                </c:pt>
                <c:pt idx="41">
                  <c:v>45485</c:v>
                </c:pt>
                <c:pt idx="42">
                  <c:v>45486</c:v>
                </c:pt>
                <c:pt idx="43">
                  <c:v>45487</c:v>
                </c:pt>
                <c:pt idx="44">
                  <c:v>45488</c:v>
                </c:pt>
                <c:pt idx="45">
                  <c:v>45489</c:v>
                </c:pt>
                <c:pt idx="46">
                  <c:v>45490</c:v>
                </c:pt>
                <c:pt idx="47">
                  <c:v>45491</c:v>
                </c:pt>
                <c:pt idx="48">
                  <c:v>45492</c:v>
                </c:pt>
                <c:pt idx="49">
                  <c:v>45493</c:v>
                </c:pt>
                <c:pt idx="50">
                  <c:v>45494</c:v>
                </c:pt>
                <c:pt idx="51">
                  <c:v>45495</c:v>
                </c:pt>
                <c:pt idx="52">
                  <c:v>45496</c:v>
                </c:pt>
                <c:pt idx="53">
                  <c:v>45497</c:v>
                </c:pt>
                <c:pt idx="54">
                  <c:v>45498</c:v>
                </c:pt>
                <c:pt idx="55">
                  <c:v>45499</c:v>
                </c:pt>
                <c:pt idx="56">
                  <c:v>45500</c:v>
                </c:pt>
                <c:pt idx="57">
                  <c:v>45501</c:v>
                </c:pt>
                <c:pt idx="58">
                  <c:v>45502</c:v>
                </c:pt>
                <c:pt idx="59">
                  <c:v>45503</c:v>
                </c:pt>
                <c:pt idx="60">
                  <c:v>45504</c:v>
                </c:pt>
                <c:pt idx="61">
                  <c:v>45505</c:v>
                </c:pt>
                <c:pt idx="62">
                  <c:v>45506</c:v>
                </c:pt>
                <c:pt idx="63">
                  <c:v>45507</c:v>
                </c:pt>
                <c:pt idx="64">
                  <c:v>45508</c:v>
                </c:pt>
                <c:pt idx="65">
                  <c:v>45509</c:v>
                </c:pt>
                <c:pt idx="66">
                  <c:v>45510</c:v>
                </c:pt>
                <c:pt idx="67">
                  <c:v>45511</c:v>
                </c:pt>
                <c:pt idx="68">
                  <c:v>45512</c:v>
                </c:pt>
                <c:pt idx="69">
                  <c:v>45513</c:v>
                </c:pt>
                <c:pt idx="70">
                  <c:v>45514</c:v>
                </c:pt>
                <c:pt idx="71">
                  <c:v>45515</c:v>
                </c:pt>
                <c:pt idx="72">
                  <c:v>45516</c:v>
                </c:pt>
                <c:pt idx="73">
                  <c:v>45517</c:v>
                </c:pt>
                <c:pt idx="74">
                  <c:v>45518</c:v>
                </c:pt>
                <c:pt idx="75">
                  <c:v>45519</c:v>
                </c:pt>
                <c:pt idx="76">
                  <c:v>45520</c:v>
                </c:pt>
                <c:pt idx="77">
                  <c:v>45521</c:v>
                </c:pt>
                <c:pt idx="78">
                  <c:v>45522</c:v>
                </c:pt>
                <c:pt idx="79">
                  <c:v>45523</c:v>
                </c:pt>
                <c:pt idx="80">
                  <c:v>45524</c:v>
                </c:pt>
                <c:pt idx="81">
                  <c:v>45525</c:v>
                </c:pt>
                <c:pt idx="82">
                  <c:v>45526</c:v>
                </c:pt>
                <c:pt idx="83">
                  <c:v>45527</c:v>
                </c:pt>
                <c:pt idx="84">
                  <c:v>45528</c:v>
                </c:pt>
                <c:pt idx="85">
                  <c:v>45529</c:v>
                </c:pt>
                <c:pt idx="86">
                  <c:v>45530</c:v>
                </c:pt>
                <c:pt idx="87">
                  <c:v>45531</c:v>
                </c:pt>
                <c:pt idx="88">
                  <c:v>45532</c:v>
                </c:pt>
                <c:pt idx="89">
                  <c:v>45533</c:v>
                </c:pt>
                <c:pt idx="90">
                  <c:v>45534</c:v>
                </c:pt>
                <c:pt idx="91">
                  <c:v>45535</c:v>
                </c:pt>
                <c:pt idx="92">
                  <c:v>45536</c:v>
                </c:pt>
              </c:numCache>
            </c:numRef>
          </c:cat>
          <c:val>
            <c:numRef>
              <c:f>Sheet1!$B$2:$B$94</c:f>
              <c:numCache>
                <c:formatCode>General</c:formatCode>
                <c:ptCount val="93"/>
                <c:pt idx="0">
                  <c:v>0</c:v>
                </c:pt>
                <c:pt idx="1">
                  <c:v>0</c:v>
                </c:pt>
                <c:pt idx="2">
                  <c:v>1</c:v>
                </c:pt>
                <c:pt idx="3">
                  <c:v>0</c:v>
                </c:pt>
                <c:pt idx="4">
                  <c:v>0</c:v>
                </c:pt>
                <c:pt idx="5">
                  <c:v>0</c:v>
                </c:pt>
                <c:pt idx="6">
                  <c:v>0</c:v>
                </c:pt>
                <c:pt idx="7">
                  <c:v>0</c:v>
                </c:pt>
                <c:pt idx="8">
                  <c:v>0</c:v>
                </c:pt>
                <c:pt idx="9">
                  <c:v>0</c:v>
                </c:pt>
                <c:pt idx="10">
                  <c:v>1</c:v>
                </c:pt>
                <c:pt idx="11">
                  <c:v>0</c:v>
                </c:pt>
                <c:pt idx="12">
                  <c:v>0</c:v>
                </c:pt>
                <c:pt idx="13">
                  <c:v>0</c:v>
                </c:pt>
                <c:pt idx="14">
                  <c:v>0</c:v>
                </c:pt>
                <c:pt idx="15">
                  <c:v>0</c:v>
                </c:pt>
                <c:pt idx="16">
                  <c:v>0</c:v>
                </c:pt>
                <c:pt idx="17">
                  <c:v>0</c:v>
                </c:pt>
                <c:pt idx="18">
                  <c:v>1</c:v>
                </c:pt>
                <c:pt idx="19">
                  <c:v>0</c:v>
                </c:pt>
                <c:pt idx="20">
                  <c:v>0</c:v>
                </c:pt>
                <c:pt idx="21">
                  <c:v>0</c:v>
                </c:pt>
                <c:pt idx="22">
                  <c:v>0</c:v>
                </c:pt>
                <c:pt idx="23">
                  <c:v>0</c:v>
                </c:pt>
                <c:pt idx="24">
                  <c:v>0</c:v>
                </c:pt>
                <c:pt idx="25">
                  <c:v>0</c:v>
                </c:pt>
                <c:pt idx="26">
                  <c:v>1</c:v>
                </c:pt>
                <c:pt idx="27">
                  <c:v>0</c:v>
                </c:pt>
                <c:pt idx="28">
                  <c:v>0</c:v>
                </c:pt>
                <c:pt idx="29">
                  <c:v>0</c:v>
                </c:pt>
                <c:pt idx="30">
                  <c:v>0</c:v>
                </c:pt>
                <c:pt idx="31">
                  <c:v>0</c:v>
                </c:pt>
                <c:pt idx="32">
                  <c:v>0</c:v>
                </c:pt>
                <c:pt idx="33">
                  <c:v>0</c:v>
                </c:pt>
                <c:pt idx="34">
                  <c:v>1</c:v>
                </c:pt>
                <c:pt idx="35">
                  <c:v>0</c:v>
                </c:pt>
                <c:pt idx="36">
                  <c:v>0</c:v>
                </c:pt>
                <c:pt idx="37">
                  <c:v>0</c:v>
                </c:pt>
                <c:pt idx="38">
                  <c:v>0</c:v>
                </c:pt>
                <c:pt idx="39">
                  <c:v>0</c:v>
                </c:pt>
                <c:pt idx="40">
                  <c:v>0</c:v>
                </c:pt>
                <c:pt idx="41">
                  <c:v>0</c:v>
                </c:pt>
                <c:pt idx="42">
                  <c:v>1</c:v>
                </c:pt>
                <c:pt idx="43">
                  <c:v>0</c:v>
                </c:pt>
                <c:pt idx="44">
                  <c:v>0</c:v>
                </c:pt>
                <c:pt idx="45">
                  <c:v>0</c:v>
                </c:pt>
                <c:pt idx="46">
                  <c:v>0</c:v>
                </c:pt>
                <c:pt idx="47">
                  <c:v>0</c:v>
                </c:pt>
                <c:pt idx="48">
                  <c:v>0</c:v>
                </c:pt>
                <c:pt idx="49">
                  <c:v>0</c:v>
                </c:pt>
                <c:pt idx="50">
                  <c:v>1</c:v>
                </c:pt>
                <c:pt idx="51">
                  <c:v>0</c:v>
                </c:pt>
                <c:pt idx="52">
                  <c:v>0</c:v>
                </c:pt>
                <c:pt idx="53">
                  <c:v>0</c:v>
                </c:pt>
                <c:pt idx="54">
                  <c:v>0</c:v>
                </c:pt>
                <c:pt idx="55">
                  <c:v>0</c:v>
                </c:pt>
                <c:pt idx="56">
                  <c:v>0</c:v>
                </c:pt>
                <c:pt idx="57">
                  <c:v>0</c:v>
                </c:pt>
                <c:pt idx="58">
                  <c:v>1</c:v>
                </c:pt>
                <c:pt idx="59">
                  <c:v>0</c:v>
                </c:pt>
                <c:pt idx="60">
                  <c:v>0</c:v>
                </c:pt>
                <c:pt idx="61">
                  <c:v>0</c:v>
                </c:pt>
                <c:pt idx="62">
                  <c:v>0</c:v>
                </c:pt>
                <c:pt idx="63">
                  <c:v>0</c:v>
                </c:pt>
                <c:pt idx="64">
                  <c:v>0</c:v>
                </c:pt>
                <c:pt idx="65">
                  <c:v>0</c:v>
                </c:pt>
                <c:pt idx="66">
                  <c:v>1</c:v>
                </c:pt>
                <c:pt idx="67">
                  <c:v>0</c:v>
                </c:pt>
                <c:pt idx="68">
                  <c:v>0</c:v>
                </c:pt>
                <c:pt idx="69">
                  <c:v>0</c:v>
                </c:pt>
                <c:pt idx="70">
                  <c:v>0</c:v>
                </c:pt>
                <c:pt idx="71">
                  <c:v>0</c:v>
                </c:pt>
                <c:pt idx="72">
                  <c:v>0</c:v>
                </c:pt>
                <c:pt idx="73">
                  <c:v>0</c:v>
                </c:pt>
                <c:pt idx="74">
                  <c:v>1</c:v>
                </c:pt>
                <c:pt idx="75">
                  <c:v>0</c:v>
                </c:pt>
                <c:pt idx="76">
                  <c:v>0</c:v>
                </c:pt>
                <c:pt idx="77">
                  <c:v>0</c:v>
                </c:pt>
                <c:pt idx="78">
                  <c:v>0</c:v>
                </c:pt>
                <c:pt idx="79">
                  <c:v>0</c:v>
                </c:pt>
                <c:pt idx="80">
                  <c:v>0</c:v>
                </c:pt>
                <c:pt idx="81">
                  <c:v>0</c:v>
                </c:pt>
                <c:pt idx="82">
                  <c:v>1</c:v>
                </c:pt>
                <c:pt idx="83">
                  <c:v>0</c:v>
                </c:pt>
                <c:pt idx="84">
                  <c:v>0</c:v>
                </c:pt>
                <c:pt idx="85">
                  <c:v>0</c:v>
                </c:pt>
                <c:pt idx="86">
                  <c:v>0</c:v>
                </c:pt>
                <c:pt idx="87">
                  <c:v>0</c:v>
                </c:pt>
                <c:pt idx="88">
                  <c:v>0</c:v>
                </c:pt>
                <c:pt idx="89">
                  <c:v>0</c:v>
                </c:pt>
                <c:pt idx="90">
                  <c:v>1</c:v>
                </c:pt>
                <c:pt idx="91">
                  <c:v>0</c:v>
                </c:pt>
                <c:pt idx="92">
                  <c:v>0</c:v>
                </c:pt>
              </c:numCache>
            </c:numRef>
          </c:val>
          <c:smooth val="0"/>
          <c:extLst>
            <c:ext xmlns:c16="http://schemas.microsoft.com/office/drawing/2014/chart" uri="{C3380CC4-5D6E-409C-BE32-E72D297353CC}">
              <c16:uniqueId val="{00000000-5100-E44D-9499-A53BD788F72F}"/>
            </c:ext>
          </c:extLst>
        </c:ser>
        <c:dLbls>
          <c:showLegendKey val="0"/>
          <c:showVal val="0"/>
          <c:showCatName val="0"/>
          <c:showSerName val="0"/>
          <c:showPercent val="0"/>
          <c:showBubbleSize val="0"/>
        </c:dLbls>
        <c:marker val="1"/>
        <c:smooth val="0"/>
        <c:axId val="1871193071"/>
        <c:axId val="32465600"/>
      </c:lineChart>
      <c:dateAx>
        <c:axId val="1871193071"/>
        <c:scaling>
          <c:orientation val="minMax"/>
        </c:scaling>
        <c:delete val="1"/>
        <c:axPos val="b"/>
        <c:numFmt formatCode="m/d/yy" sourceLinked="1"/>
        <c:majorTickMark val="none"/>
        <c:minorTickMark val="none"/>
        <c:tickLblPos val="nextTo"/>
        <c:crossAx val="32465600"/>
        <c:crosses val="autoZero"/>
        <c:auto val="1"/>
        <c:lblOffset val="100"/>
        <c:baseTimeUnit val="days"/>
      </c:dateAx>
      <c:valAx>
        <c:axId val="32465600"/>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1871193071"/>
        <c:crosses val="autoZero"/>
        <c:crossBetween val="between"/>
        <c:majorUnit val="1"/>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22225">
      <a:solidFill>
        <a:schemeClr val="tx1"/>
      </a:solidFill>
    </a:ln>
    <a:effectLst/>
  </c:spPr>
  <c:txPr>
    <a:bodyPr/>
    <a:lstStyle/>
    <a:p>
      <a:pPr>
        <a:defRPr/>
      </a:pPr>
      <a:endParaRPr lang="en-US"/>
    </a:p>
  </c:txPr>
  <c:externalData r:id="rId3">
    <c:autoUpdate val="0"/>
  </c:externalData>
</c:chartSpace>
</file>

<file path=ppt/charts/chart7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1"/>
    <c:plotArea>
      <c:layout/>
      <c:lineChart>
        <c:grouping val="standard"/>
        <c:varyColors val="0"/>
        <c:ser>
          <c:idx val="0"/>
          <c:order val="0"/>
          <c:tx>
            <c:strRef>
              <c:f>Sheet1!$B$1</c:f>
              <c:strCache>
                <c:ptCount val="1"/>
                <c:pt idx="0">
                  <c:v>Queries per day</c:v>
                </c:pt>
              </c:strCache>
            </c:strRef>
          </c:tx>
          <c:spPr>
            <a:ln w="28575" cap="rnd">
              <a:solidFill>
                <a:schemeClr val="dk1">
                  <a:tint val="88500"/>
                </a:schemeClr>
              </a:solidFill>
              <a:round/>
            </a:ln>
            <a:effectLst/>
          </c:spPr>
          <c:marker>
            <c:symbol val="circle"/>
            <c:size val="5"/>
            <c:spPr>
              <a:solidFill>
                <a:schemeClr val="dk1">
                  <a:tint val="88500"/>
                </a:schemeClr>
              </a:solidFill>
              <a:ln w="9525">
                <a:solidFill>
                  <a:schemeClr val="dk1">
                    <a:tint val="88500"/>
                  </a:schemeClr>
                </a:solidFill>
              </a:ln>
              <a:effectLst/>
            </c:spPr>
          </c:marker>
          <c:cat>
            <c:numRef>
              <c:f>Sheet1!$A$2:$A$94</c:f>
              <c:numCache>
                <c:formatCode>m/d/yy</c:formatCode>
                <c:ptCount val="93"/>
                <c:pt idx="0">
                  <c:v>45444</c:v>
                </c:pt>
                <c:pt idx="1">
                  <c:v>45445</c:v>
                </c:pt>
                <c:pt idx="2">
                  <c:v>45446</c:v>
                </c:pt>
                <c:pt idx="3">
                  <c:v>45447</c:v>
                </c:pt>
                <c:pt idx="4">
                  <c:v>45448</c:v>
                </c:pt>
                <c:pt idx="5">
                  <c:v>45449</c:v>
                </c:pt>
                <c:pt idx="6">
                  <c:v>45450</c:v>
                </c:pt>
                <c:pt idx="7">
                  <c:v>45451</c:v>
                </c:pt>
                <c:pt idx="8">
                  <c:v>45452</c:v>
                </c:pt>
                <c:pt idx="9">
                  <c:v>45453</c:v>
                </c:pt>
                <c:pt idx="10">
                  <c:v>45454</c:v>
                </c:pt>
                <c:pt idx="11">
                  <c:v>45455</c:v>
                </c:pt>
                <c:pt idx="12">
                  <c:v>45456</c:v>
                </c:pt>
                <c:pt idx="13">
                  <c:v>45457</c:v>
                </c:pt>
                <c:pt idx="14">
                  <c:v>45458</c:v>
                </c:pt>
                <c:pt idx="15">
                  <c:v>45459</c:v>
                </c:pt>
                <c:pt idx="16">
                  <c:v>45460</c:v>
                </c:pt>
                <c:pt idx="17">
                  <c:v>45461</c:v>
                </c:pt>
                <c:pt idx="18">
                  <c:v>45462</c:v>
                </c:pt>
                <c:pt idx="19">
                  <c:v>45463</c:v>
                </c:pt>
                <c:pt idx="20">
                  <c:v>45464</c:v>
                </c:pt>
                <c:pt idx="21">
                  <c:v>45465</c:v>
                </c:pt>
                <c:pt idx="22">
                  <c:v>45466</c:v>
                </c:pt>
                <c:pt idx="23">
                  <c:v>45467</c:v>
                </c:pt>
                <c:pt idx="24">
                  <c:v>45468</c:v>
                </c:pt>
                <c:pt idx="25">
                  <c:v>45469</c:v>
                </c:pt>
                <c:pt idx="26">
                  <c:v>45470</c:v>
                </c:pt>
                <c:pt idx="27">
                  <c:v>45471</c:v>
                </c:pt>
                <c:pt idx="28">
                  <c:v>45472</c:v>
                </c:pt>
                <c:pt idx="29">
                  <c:v>45473</c:v>
                </c:pt>
                <c:pt idx="30">
                  <c:v>45474</c:v>
                </c:pt>
                <c:pt idx="31">
                  <c:v>45475</c:v>
                </c:pt>
                <c:pt idx="32">
                  <c:v>45476</c:v>
                </c:pt>
                <c:pt idx="33">
                  <c:v>45477</c:v>
                </c:pt>
                <c:pt idx="34">
                  <c:v>45478</c:v>
                </c:pt>
                <c:pt idx="35">
                  <c:v>45479</c:v>
                </c:pt>
                <c:pt idx="36">
                  <c:v>45480</c:v>
                </c:pt>
                <c:pt idx="37">
                  <c:v>45481</c:v>
                </c:pt>
                <c:pt idx="38">
                  <c:v>45482</c:v>
                </c:pt>
                <c:pt idx="39">
                  <c:v>45483</c:v>
                </c:pt>
                <c:pt idx="40">
                  <c:v>45484</c:v>
                </c:pt>
                <c:pt idx="41">
                  <c:v>45485</c:v>
                </c:pt>
                <c:pt idx="42">
                  <c:v>45486</c:v>
                </c:pt>
                <c:pt idx="43">
                  <c:v>45487</c:v>
                </c:pt>
                <c:pt idx="44">
                  <c:v>45488</c:v>
                </c:pt>
                <c:pt idx="45">
                  <c:v>45489</c:v>
                </c:pt>
                <c:pt idx="46">
                  <c:v>45490</c:v>
                </c:pt>
                <c:pt idx="47">
                  <c:v>45491</c:v>
                </c:pt>
                <c:pt idx="48">
                  <c:v>45492</c:v>
                </c:pt>
                <c:pt idx="49">
                  <c:v>45493</c:v>
                </c:pt>
                <c:pt idx="50">
                  <c:v>45494</c:v>
                </c:pt>
                <c:pt idx="51">
                  <c:v>45495</c:v>
                </c:pt>
                <c:pt idx="52">
                  <c:v>45496</c:v>
                </c:pt>
                <c:pt idx="53">
                  <c:v>45497</c:v>
                </c:pt>
                <c:pt idx="54">
                  <c:v>45498</c:v>
                </c:pt>
                <c:pt idx="55">
                  <c:v>45499</c:v>
                </c:pt>
                <c:pt idx="56">
                  <c:v>45500</c:v>
                </c:pt>
                <c:pt idx="57">
                  <c:v>45501</c:v>
                </c:pt>
                <c:pt idx="58">
                  <c:v>45502</c:v>
                </c:pt>
                <c:pt idx="59">
                  <c:v>45503</c:v>
                </c:pt>
                <c:pt idx="60">
                  <c:v>45504</c:v>
                </c:pt>
                <c:pt idx="61">
                  <c:v>45505</c:v>
                </c:pt>
                <c:pt idx="62">
                  <c:v>45506</c:v>
                </c:pt>
                <c:pt idx="63">
                  <c:v>45507</c:v>
                </c:pt>
                <c:pt idx="64">
                  <c:v>45508</c:v>
                </c:pt>
                <c:pt idx="65">
                  <c:v>45509</c:v>
                </c:pt>
                <c:pt idx="66">
                  <c:v>45510</c:v>
                </c:pt>
                <c:pt idx="67">
                  <c:v>45511</c:v>
                </c:pt>
                <c:pt idx="68">
                  <c:v>45512</c:v>
                </c:pt>
                <c:pt idx="69">
                  <c:v>45513</c:v>
                </c:pt>
                <c:pt idx="70">
                  <c:v>45514</c:v>
                </c:pt>
                <c:pt idx="71">
                  <c:v>45515</c:v>
                </c:pt>
                <c:pt idx="72">
                  <c:v>45516</c:v>
                </c:pt>
                <c:pt idx="73">
                  <c:v>45517</c:v>
                </c:pt>
                <c:pt idx="74">
                  <c:v>45518</c:v>
                </c:pt>
                <c:pt idx="75">
                  <c:v>45519</c:v>
                </c:pt>
                <c:pt idx="76">
                  <c:v>45520</c:v>
                </c:pt>
                <c:pt idx="77">
                  <c:v>45521</c:v>
                </c:pt>
                <c:pt idx="78">
                  <c:v>45522</c:v>
                </c:pt>
                <c:pt idx="79">
                  <c:v>45523</c:v>
                </c:pt>
                <c:pt idx="80">
                  <c:v>45524</c:v>
                </c:pt>
                <c:pt idx="81">
                  <c:v>45525</c:v>
                </c:pt>
                <c:pt idx="82">
                  <c:v>45526</c:v>
                </c:pt>
                <c:pt idx="83">
                  <c:v>45527</c:v>
                </c:pt>
                <c:pt idx="84">
                  <c:v>45528</c:v>
                </c:pt>
                <c:pt idx="85">
                  <c:v>45529</c:v>
                </c:pt>
                <c:pt idx="86">
                  <c:v>45530</c:v>
                </c:pt>
                <c:pt idx="87">
                  <c:v>45531</c:v>
                </c:pt>
                <c:pt idx="88">
                  <c:v>45532</c:v>
                </c:pt>
                <c:pt idx="89">
                  <c:v>45533</c:v>
                </c:pt>
                <c:pt idx="90">
                  <c:v>45534</c:v>
                </c:pt>
                <c:pt idx="91">
                  <c:v>45535</c:v>
                </c:pt>
                <c:pt idx="92">
                  <c:v>45536</c:v>
                </c:pt>
              </c:numCache>
            </c:numRef>
          </c:cat>
          <c:val>
            <c:numRef>
              <c:f>Sheet1!$B$2:$B$94</c:f>
              <c:numCache>
                <c:formatCode>General</c:formatCode>
                <c:ptCount val="93"/>
                <c:pt idx="0">
                  <c:v>5</c:v>
                </c:pt>
                <c:pt idx="1">
                  <c:v>5</c:v>
                </c:pt>
                <c:pt idx="2">
                  <c:v>5</c:v>
                </c:pt>
                <c:pt idx="3">
                  <c:v>5</c:v>
                </c:pt>
                <c:pt idx="4">
                  <c:v>5</c:v>
                </c:pt>
                <c:pt idx="5">
                  <c:v>5</c:v>
                </c:pt>
                <c:pt idx="6">
                  <c:v>5</c:v>
                </c:pt>
                <c:pt idx="7">
                  <c:v>5</c:v>
                </c:pt>
                <c:pt idx="8">
                  <c:v>5</c:v>
                </c:pt>
                <c:pt idx="9">
                  <c:v>5</c:v>
                </c:pt>
                <c:pt idx="10">
                  <c:v>5</c:v>
                </c:pt>
                <c:pt idx="11">
                  <c:v>5</c:v>
                </c:pt>
                <c:pt idx="12">
                  <c:v>5</c:v>
                </c:pt>
                <c:pt idx="13">
                  <c:v>5</c:v>
                </c:pt>
                <c:pt idx="14">
                  <c:v>5</c:v>
                </c:pt>
                <c:pt idx="15">
                  <c:v>5</c:v>
                </c:pt>
                <c:pt idx="16">
                  <c:v>5</c:v>
                </c:pt>
                <c:pt idx="17">
                  <c:v>5</c:v>
                </c:pt>
                <c:pt idx="18">
                  <c:v>5</c:v>
                </c:pt>
                <c:pt idx="19">
                  <c:v>5</c:v>
                </c:pt>
                <c:pt idx="20">
                  <c:v>5</c:v>
                </c:pt>
                <c:pt idx="21">
                  <c:v>5</c:v>
                </c:pt>
                <c:pt idx="22">
                  <c:v>5</c:v>
                </c:pt>
                <c:pt idx="23">
                  <c:v>5</c:v>
                </c:pt>
                <c:pt idx="24">
                  <c:v>5</c:v>
                </c:pt>
                <c:pt idx="25">
                  <c:v>5</c:v>
                </c:pt>
                <c:pt idx="26">
                  <c:v>5</c:v>
                </c:pt>
                <c:pt idx="27">
                  <c:v>5</c:v>
                </c:pt>
                <c:pt idx="28">
                  <c:v>5</c:v>
                </c:pt>
                <c:pt idx="29">
                  <c:v>5</c:v>
                </c:pt>
                <c:pt idx="30">
                  <c:v>5</c:v>
                </c:pt>
                <c:pt idx="31">
                  <c:v>5</c:v>
                </c:pt>
                <c:pt idx="32">
                  <c:v>5</c:v>
                </c:pt>
                <c:pt idx="33">
                  <c:v>5</c:v>
                </c:pt>
                <c:pt idx="34">
                  <c:v>5</c:v>
                </c:pt>
                <c:pt idx="35">
                  <c:v>5</c:v>
                </c:pt>
                <c:pt idx="36">
                  <c:v>5</c:v>
                </c:pt>
                <c:pt idx="37">
                  <c:v>5</c:v>
                </c:pt>
                <c:pt idx="38">
                  <c:v>5</c:v>
                </c:pt>
                <c:pt idx="39">
                  <c:v>5</c:v>
                </c:pt>
                <c:pt idx="40">
                  <c:v>5</c:v>
                </c:pt>
                <c:pt idx="41">
                  <c:v>5</c:v>
                </c:pt>
                <c:pt idx="42">
                  <c:v>5</c:v>
                </c:pt>
                <c:pt idx="43">
                  <c:v>5</c:v>
                </c:pt>
                <c:pt idx="44">
                  <c:v>11</c:v>
                </c:pt>
                <c:pt idx="45">
                  <c:v>15</c:v>
                </c:pt>
                <c:pt idx="46">
                  <c:v>21</c:v>
                </c:pt>
                <c:pt idx="47">
                  <c:v>10</c:v>
                </c:pt>
                <c:pt idx="48">
                  <c:v>22</c:v>
                </c:pt>
                <c:pt idx="49">
                  <c:v>17</c:v>
                </c:pt>
                <c:pt idx="50">
                  <c:v>31</c:v>
                </c:pt>
                <c:pt idx="51">
                  <c:v>30</c:v>
                </c:pt>
                <c:pt idx="52">
                  <c:v>35</c:v>
                </c:pt>
                <c:pt idx="53">
                  <c:v>33</c:v>
                </c:pt>
                <c:pt idx="54">
                  <c:v>20</c:v>
                </c:pt>
                <c:pt idx="55">
                  <c:v>23</c:v>
                </c:pt>
                <c:pt idx="56">
                  <c:v>12</c:v>
                </c:pt>
                <c:pt idx="57">
                  <c:v>14</c:v>
                </c:pt>
              </c:numCache>
            </c:numRef>
          </c:val>
          <c:smooth val="0"/>
          <c:extLst>
            <c:ext xmlns:c16="http://schemas.microsoft.com/office/drawing/2014/chart" uri="{C3380CC4-5D6E-409C-BE32-E72D297353CC}">
              <c16:uniqueId val="{00000000-776D-EF4F-8459-2541DB548C88}"/>
            </c:ext>
          </c:extLst>
        </c:ser>
        <c:dLbls>
          <c:showLegendKey val="0"/>
          <c:showVal val="0"/>
          <c:showCatName val="0"/>
          <c:showSerName val="0"/>
          <c:showPercent val="0"/>
          <c:showBubbleSize val="0"/>
        </c:dLbls>
        <c:marker val="1"/>
        <c:smooth val="0"/>
        <c:axId val="1177618911"/>
        <c:axId val="1601065727"/>
      </c:lineChart>
      <c:dateAx>
        <c:axId val="1177618911"/>
        <c:scaling>
          <c:orientation val="minMax"/>
        </c:scaling>
        <c:delete val="1"/>
        <c:axPos val="b"/>
        <c:numFmt formatCode="m/d/yy" sourceLinked="1"/>
        <c:majorTickMark val="none"/>
        <c:minorTickMark val="none"/>
        <c:tickLblPos val="nextTo"/>
        <c:crossAx val="1601065727"/>
        <c:crosses val="autoZero"/>
        <c:auto val="1"/>
        <c:lblOffset val="100"/>
        <c:baseTimeUnit val="days"/>
        <c:majorUnit val="14"/>
        <c:majorTimeUnit val="days"/>
      </c:dateAx>
      <c:valAx>
        <c:axId val="1601065727"/>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1177618911"/>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22225">
      <a:solidFill>
        <a:schemeClr val="tx1"/>
      </a:solidFill>
    </a:ln>
    <a:effectLst/>
  </c:spPr>
  <c:txPr>
    <a:bodyPr/>
    <a:lstStyle/>
    <a:p>
      <a:pPr>
        <a:defRPr/>
      </a:pPr>
      <a:endParaRPr lang="en-US"/>
    </a:p>
  </c:txPr>
  <c:externalData r:id="rId3">
    <c:autoUpdate val="0"/>
  </c:externalData>
</c:chartSpace>
</file>

<file path=ppt/charts/chart7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1"/>
    <c:plotArea>
      <c:layout/>
      <c:lineChart>
        <c:grouping val="standard"/>
        <c:varyColors val="0"/>
        <c:ser>
          <c:idx val="0"/>
          <c:order val="0"/>
          <c:tx>
            <c:strRef>
              <c:f>Sheet1!$B$1</c:f>
              <c:strCache>
                <c:ptCount val="1"/>
                <c:pt idx="0">
                  <c:v>Queries per day</c:v>
                </c:pt>
              </c:strCache>
            </c:strRef>
          </c:tx>
          <c:spPr>
            <a:ln w="28575" cap="rnd">
              <a:solidFill>
                <a:schemeClr val="dk1">
                  <a:tint val="88500"/>
                </a:schemeClr>
              </a:solidFill>
              <a:round/>
            </a:ln>
            <a:effectLst/>
          </c:spPr>
          <c:marker>
            <c:symbol val="circle"/>
            <c:size val="5"/>
            <c:spPr>
              <a:solidFill>
                <a:schemeClr val="dk1">
                  <a:tint val="88500"/>
                </a:schemeClr>
              </a:solidFill>
              <a:ln w="9525">
                <a:solidFill>
                  <a:schemeClr val="dk1">
                    <a:tint val="88500"/>
                  </a:schemeClr>
                </a:solidFill>
              </a:ln>
              <a:effectLst/>
            </c:spPr>
          </c:marker>
          <c:cat>
            <c:numRef>
              <c:f>Sheet1!$A$2:$A$50</c:f>
              <c:numCache>
                <c:formatCode>m/d/yy</c:formatCode>
                <c:ptCount val="49"/>
                <c:pt idx="0">
                  <c:v>45488</c:v>
                </c:pt>
                <c:pt idx="1">
                  <c:v>45489</c:v>
                </c:pt>
                <c:pt idx="2">
                  <c:v>45490</c:v>
                </c:pt>
                <c:pt idx="3">
                  <c:v>45491</c:v>
                </c:pt>
                <c:pt idx="4">
                  <c:v>45492</c:v>
                </c:pt>
                <c:pt idx="5">
                  <c:v>45493</c:v>
                </c:pt>
                <c:pt idx="6">
                  <c:v>45494</c:v>
                </c:pt>
                <c:pt idx="7">
                  <c:v>45495</c:v>
                </c:pt>
                <c:pt idx="8">
                  <c:v>45496</c:v>
                </c:pt>
                <c:pt idx="9">
                  <c:v>45497</c:v>
                </c:pt>
                <c:pt idx="10">
                  <c:v>45498</c:v>
                </c:pt>
                <c:pt idx="11">
                  <c:v>45499</c:v>
                </c:pt>
                <c:pt idx="12">
                  <c:v>45500</c:v>
                </c:pt>
                <c:pt idx="13">
                  <c:v>45501</c:v>
                </c:pt>
                <c:pt idx="14">
                  <c:v>45502</c:v>
                </c:pt>
                <c:pt idx="15">
                  <c:v>45503</c:v>
                </c:pt>
                <c:pt idx="16">
                  <c:v>45504</c:v>
                </c:pt>
                <c:pt idx="17">
                  <c:v>45505</c:v>
                </c:pt>
                <c:pt idx="18">
                  <c:v>45506</c:v>
                </c:pt>
                <c:pt idx="19">
                  <c:v>45507</c:v>
                </c:pt>
                <c:pt idx="20">
                  <c:v>45508</c:v>
                </c:pt>
                <c:pt idx="21">
                  <c:v>45509</c:v>
                </c:pt>
                <c:pt idx="22">
                  <c:v>45510</c:v>
                </c:pt>
                <c:pt idx="23">
                  <c:v>45511</c:v>
                </c:pt>
                <c:pt idx="24">
                  <c:v>45512</c:v>
                </c:pt>
                <c:pt idx="25">
                  <c:v>45513</c:v>
                </c:pt>
                <c:pt idx="26">
                  <c:v>45514</c:v>
                </c:pt>
                <c:pt idx="27">
                  <c:v>45515</c:v>
                </c:pt>
                <c:pt idx="28">
                  <c:v>45516</c:v>
                </c:pt>
                <c:pt idx="29">
                  <c:v>45517</c:v>
                </c:pt>
                <c:pt idx="30">
                  <c:v>45518</c:v>
                </c:pt>
                <c:pt idx="31">
                  <c:v>45519</c:v>
                </c:pt>
                <c:pt idx="32">
                  <c:v>45520</c:v>
                </c:pt>
                <c:pt idx="33">
                  <c:v>45521</c:v>
                </c:pt>
                <c:pt idx="34">
                  <c:v>45522</c:v>
                </c:pt>
                <c:pt idx="35">
                  <c:v>45523</c:v>
                </c:pt>
                <c:pt idx="36">
                  <c:v>45524</c:v>
                </c:pt>
                <c:pt idx="37">
                  <c:v>45525</c:v>
                </c:pt>
                <c:pt idx="38">
                  <c:v>45526</c:v>
                </c:pt>
                <c:pt idx="39">
                  <c:v>45527</c:v>
                </c:pt>
                <c:pt idx="40">
                  <c:v>45528</c:v>
                </c:pt>
                <c:pt idx="41">
                  <c:v>45529</c:v>
                </c:pt>
                <c:pt idx="42">
                  <c:v>45530</c:v>
                </c:pt>
                <c:pt idx="43">
                  <c:v>45531</c:v>
                </c:pt>
                <c:pt idx="44">
                  <c:v>45532</c:v>
                </c:pt>
                <c:pt idx="45">
                  <c:v>45533</c:v>
                </c:pt>
                <c:pt idx="46">
                  <c:v>45534</c:v>
                </c:pt>
                <c:pt idx="47">
                  <c:v>45535</c:v>
                </c:pt>
                <c:pt idx="48">
                  <c:v>45536</c:v>
                </c:pt>
              </c:numCache>
            </c:numRef>
          </c:cat>
          <c:val>
            <c:numRef>
              <c:f>Sheet1!$B$2:$B$50</c:f>
              <c:numCache>
                <c:formatCode>General</c:formatCode>
                <c:ptCount val="49"/>
                <c:pt idx="0">
                  <c:v>6</c:v>
                </c:pt>
                <c:pt idx="1">
                  <c:v>15</c:v>
                </c:pt>
                <c:pt idx="2">
                  <c:v>33</c:v>
                </c:pt>
                <c:pt idx="3">
                  <c:v>32</c:v>
                </c:pt>
                <c:pt idx="4">
                  <c:v>47</c:v>
                </c:pt>
                <c:pt idx="5">
                  <c:v>17</c:v>
                </c:pt>
                <c:pt idx="6">
                  <c:v>43</c:v>
                </c:pt>
                <c:pt idx="7">
                  <c:v>6</c:v>
                </c:pt>
                <c:pt idx="8">
                  <c:v>29</c:v>
                </c:pt>
                <c:pt idx="9">
                  <c:v>22</c:v>
                </c:pt>
                <c:pt idx="10">
                  <c:v>20</c:v>
                </c:pt>
                <c:pt idx="11">
                  <c:v>7</c:v>
                </c:pt>
                <c:pt idx="12">
                  <c:v>4</c:v>
                </c:pt>
                <c:pt idx="13">
                  <c:v>4</c:v>
                </c:pt>
                <c:pt idx="14">
                  <c:v>4</c:v>
                </c:pt>
                <c:pt idx="15">
                  <c:v>4</c:v>
                </c:pt>
                <c:pt idx="16">
                  <c:v>4</c:v>
                </c:pt>
                <c:pt idx="17">
                  <c:v>4</c:v>
                </c:pt>
                <c:pt idx="18">
                  <c:v>4</c:v>
                </c:pt>
                <c:pt idx="19">
                  <c:v>4</c:v>
                </c:pt>
                <c:pt idx="20">
                  <c:v>4</c:v>
                </c:pt>
                <c:pt idx="21">
                  <c:v>4</c:v>
                </c:pt>
                <c:pt idx="22">
                  <c:v>4</c:v>
                </c:pt>
                <c:pt idx="23">
                  <c:v>4</c:v>
                </c:pt>
                <c:pt idx="24">
                  <c:v>4</c:v>
                </c:pt>
                <c:pt idx="25">
                  <c:v>4</c:v>
                </c:pt>
                <c:pt idx="26">
                  <c:v>4</c:v>
                </c:pt>
                <c:pt idx="27">
                  <c:v>4</c:v>
                </c:pt>
                <c:pt idx="28">
                  <c:v>4</c:v>
                </c:pt>
                <c:pt idx="29">
                  <c:v>4</c:v>
                </c:pt>
                <c:pt idx="30">
                  <c:v>4</c:v>
                </c:pt>
                <c:pt idx="31">
                  <c:v>4</c:v>
                </c:pt>
                <c:pt idx="32">
                  <c:v>4</c:v>
                </c:pt>
                <c:pt idx="33">
                  <c:v>4</c:v>
                </c:pt>
                <c:pt idx="34">
                  <c:v>4</c:v>
                </c:pt>
                <c:pt idx="35">
                  <c:v>4</c:v>
                </c:pt>
                <c:pt idx="36">
                  <c:v>4</c:v>
                </c:pt>
                <c:pt idx="37">
                  <c:v>4</c:v>
                </c:pt>
                <c:pt idx="38">
                  <c:v>4</c:v>
                </c:pt>
                <c:pt idx="39">
                  <c:v>4</c:v>
                </c:pt>
                <c:pt idx="40">
                  <c:v>4</c:v>
                </c:pt>
                <c:pt idx="41">
                  <c:v>4</c:v>
                </c:pt>
                <c:pt idx="42">
                  <c:v>4</c:v>
                </c:pt>
                <c:pt idx="43">
                  <c:v>4</c:v>
                </c:pt>
                <c:pt idx="44">
                  <c:v>4</c:v>
                </c:pt>
                <c:pt idx="45">
                  <c:v>4</c:v>
                </c:pt>
                <c:pt idx="46">
                  <c:v>4</c:v>
                </c:pt>
                <c:pt idx="47">
                  <c:v>4</c:v>
                </c:pt>
                <c:pt idx="48">
                  <c:v>4</c:v>
                </c:pt>
              </c:numCache>
            </c:numRef>
          </c:val>
          <c:smooth val="0"/>
          <c:extLst>
            <c:ext xmlns:c16="http://schemas.microsoft.com/office/drawing/2014/chart" uri="{C3380CC4-5D6E-409C-BE32-E72D297353CC}">
              <c16:uniqueId val="{00000000-341C-FD4C-8955-04CFCC6FD253}"/>
            </c:ext>
          </c:extLst>
        </c:ser>
        <c:dLbls>
          <c:showLegendKey val="0"/>
          <c:showVal val="0"/>
          <c:showCatName val="0"/>
          <c:showSerName val="0"/>
          <c:showPercent val="0"/>
          <c:showBubbleSize val="0"/>
        </c:dLbls>
        <c:marker val="1"/>
        <c:smooth val="0"/>
        <c:axId val="1549738431"/>
        <c:axId val="1851158607"/>
      </c:lineChart>
      <c:dateAx>
        <c:axId val="1549738431"/>
        <c:scaling>
          <c:orientation val="minMax"/>
        </c:scaling>
        <c:delete val="1"/>
        <c:axPos val="b"/>
        <c:numFmt formatCode="m/d/yy" sourceLinked="1"/>
        <c:majorTickMark val="none"/>
        <c:minorTickMark val="none"/>
        <c:tickLblPos val="nextTo"/>
        <c:crossAx val="1851158607"/>
        <c:crosses val="autoZero"/>
        <c:auto val="1"/>
        <c:lblOffset val="100"/>
        <c:baseTimeUnit val="days"/>
        <c:majorUnit val="7"/>
        <c:majorTimeUnit val="days"/>
      </c:dateAx>
      <c:valAx>
        <c:axId val="1851158607"/>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1549738431"/>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22225">
      <a:solidFill>
        <a:schemeClr val="tx2">
          <a:lumMod val="25000"/>
        </a:schemeClr>
      </a:solidFill>
    </a:ln>
    <a:effectLst/>
  </c:spPr>
  <c:txPr>
    <a:bodyPr/>
    <a:lstStyle/>
    <a:p>
      <a:pPr>
        <a:defRPr/>
      </a:pPr>
      <a:endParaRPr lang="en-US"/>
    </a:p>
  </c:txPr>
  <c:externalData r:id="rId3">
    <c:autoUpdate val="0"/>
  </c:externalData>
</c:chartSpace>
</file>

<file path=ppt/charts/chart7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1"/>
    <c:plotArea>
      <c:layout/>
      <c:lineChart>
        <c:grouping val="standard"/>
        <c:varyColors val="0"/>
        <c:ser>
          <c:idx val="0"/>
          <c:order val="0"/>
          <c:tx>
            <c:strRef>
              <c:f>Sheet1!$B$1</c:f>
              <c:strCache>
                <c:ptCount val="1"/>
                <c:pt idx="0">
                  <c:v>Queries per day</c:v>
                </c:pt>
              </c:strCache>
            </c:strRef>
          </c:tx>
          <c:spPr>
            <a:ln w="28575" cap="rnd">
              <a:solidFill>
                <a:schemeClr val="dk1">
                  <a:tint val="88500"/>
                </a:schemeClr>
              </a:solidFill>
              <a:round/>
            </a:ln>
            <a:effectLst/>
          </c:spPr>
          <c:marker>
            <c:symbol val="circle"/>
            <c:size val="5"/>
            <c:spPr>
              <a:solidFill>
                <a:schemeClr val="dk1">
                  <a:tint val="88500"/>
                </a:schemeClr>
              </a:solidFill>
              <a:ln w="9525">
                <a:solidFill>
                  <a:schemeClr val="dk1">
                    <a:tint val="88500"/>
                  </a:schemeClr>
                </a:solidFill>
              </a:ln>
              <a:effectLst/>
            </c:spPr>
          </c:marker>
          <c:cat>
            <c:numRef>
              <c:f>Sheet1!$A$2:$A$4</c:f>
              <c:numCache>
                <c:formatCode>m/d/yy</c:formatCode>
                <c:ptCount val="3"/>
                <c:pt idx="0">
                  <c:v>45510</c:v>
                </c:pt>
                <c:pt idx="1">
                  <c:v>45517</c:v>
                </c:pt>
                <c:pt idx="2">
                  <c:v>45524</c:v>
                </c:pt>
              </c:numCache>
            </c:numRef>
          </c:cat>
          <c:val>
            <c:numRef>
              <c:f>Sheet1!$B$2:$B$4</c:f>
              <c:numCache>
                <c:formatCode>General</c:formatCode>
                <c:ptCount val="3"/>
                <c:pt idx="1">
                  <c:v>1</c:v>
                </c:pt>
              </c:numCache>
            </c:numRef>
          </c:val>
          <c:smooth val="0"/>
          <c:extLst>
            <c:ext xmlns:c16="http://schemas.microsoft.com/office/drawing/2014/chart" uri="{C3380CC4-5D6E-409C-BE32-E72D297353CC}">
              <c16:uniqueId val="{00000000-2389-5D4F-A734-B1E2EE094D04}"/>
            </c:ext>
          </c:extLst>
        </c:ser>
        <c:dLbls>
          <c:showLegendKey val="0"/>
          <c:showVal val="0"/>
          <c:showCatName val="0"/>
          <c:showSerName val="0"/>
          <c:showPercent val="0"/>
          <c:showBubbleSize val="0"/>
        </c:dLbls>
        <c:marker val="1"/>
        <c:smooth val="0"/>
        <c:axId val="1844421279"/>
        <c:axId val="1597942735"/>
      </c:lineChart>
      <c:dateAx>
        <c:axId val="1844421279"/>
        <c:scaling>
          <c:orientation val="minMax"/>
        </c:scaling>
        <c:delete val="1"/>
        <c:axPos val="b"/>
        <c:numFmt formatCode="m/d/yy" sourceLinked="1"/>
        <c:majorTickMark val="none"/>
        <c:minorTickMark val="none"/>
        <c:tickLblPos val="nextTo"/>
        <c:crossAx val="1597942735"/>
        <c:crosses val="autoZero"/>
        <c:auto val="1"/>
        <c:lblOffset val="100"/>
        <c:baseTimeUnit val="days"/>
        <c:majorUnit val="7"/>
        <c:majorTimeUnit val="days"/>
      </c:dateAx>
      <c:valAx>
        <c:axId val="1597942735"/>
        <c:scaling>
          <c:orientation val="minMax"/>
          <c:max val="2"/>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1844421279"/>
        <c:crosses val="autoZero"/>
        <c:crossBetween val="between"/>
        <c:majorUnit val="1"/>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22225">
      <a:solidFill>
        <a:schemeClr val="accent1">
          <a:shade val="15000"/>
        </a:schemeClr>
      </a:solidFill>
    </a:ln>
    <a:effectLst/>
  </c:spPr>
  <c:txPr>
    <a:bodyPr/>
    <a:lstStyle/>
    <a:p>
      <a:pPr>
        <a:defRPr/>
      </a:pPr>
      <a:endParaRPr lang="en-US"/>
    </a:p>
  </c:txPr>
  <c:externalData r:id="rId3">
    <c:autoUpdate val="0"/>
  </c:externalData>
</c:chartSpace>
</file>

<file path=ppt/charts/chart7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1"/>
    <c:plotArea>
      <c:layout/>
      <c:lineChart>
        <c:grouping val="standard"/>
        <c:varyColors val="0"/>
        <c:ser>
          <c:idx val="0"/>
          <c:order val="0"/>
          <c:tx>
            <c:strRef>
              <c:f>Sheet1!$B$1</c:f>
              <c:strCache>
                <c:ptCount val="1"/>
                <c:pt idx="0">
                  <c:v>Queries per day</c:v>
                </c:pt>
              </c:strCache>
            </c:strRef>
          </c:tx>
          <c:spPr>
            <a:ln w="28575" cap="rnd">
              <a:solidFill>
                <a:schemeClr val="dk1">
                  <a:tint val="88500"/>
                </a:schemeClr>
              </a:solidFill>
              <a:round/>
            </a:ln>
            <a:effectLst/>
          </c:spPr>
          <c:marker>
            <c:symbol val="circle"/>
            <c:size val="5"/>
            <c:spPr>
              <a:solidFill>
                <a:schemeClr val="dk1">
                  <a:tint val="88500"/>
                </a:schemeClr>
              </a:solidFill>
              <a:ln w="9525">
                <a:solidFill>
                  <a:schemeClr val="dk1">
                    <a:tint val="88500"/>
                  </a:schemeClr>
                </a:solidFill>
              </a:ln>
              <a:effectLst/>
            </c:spPr>
          </c:marker>
          <c:cat>
            <c:numRef>
              <c:f>Sheet1!$A$2:$A$54</c:f>
              <c:numCache>
                <c:formatCode>m/d/yy</c:formatCode>
                <c:ptCount val="53"/>
                <c:pt idx="0">
                  <c:v>45484</c:v>
                </c:pt>
                <c:pt idx="1">
                  <c:v>45485</c:v>
                </c:pt>
                <c:pt idx="2">
                  <c:v>45486</c:v>
                </c:pt>
                <c:pt idx="3">
                  <c:v>45487</c:v>
                </c:pt>
                <c:pt idx="4">
                  <c:v>45488</c:v>
                </c:pt>
                <c:pt idx="5">
                  <c:v>45489</c:v>
                </c:pt>
                <c:pt idx="6">
                  <c:v>45490</c:v>
                </c:pt>
                <c:pt idx="7">
                  <c:v>45491</c:v>
                </c:pt>
                <c:pt idx="8">
                  <c:v>45492</c:v>
                </c:pt>
                <c:pt idx="9">
                  <c:v>45493</c:v>
                </c:pt>
                <c:pt idx="10">
                  <c:v>45494</c:v>
                </c:pt>
                <c:pt idx="11">
                  <c:v>45495</c:v>
                </c:pt>
                <c:pt idx="12">
                  <c:v>45496</c:v>
                </c:pt>
                <c:pt idx="13">
                  <c:v>45497</c:v>
                </c:pt>
                <c:pt idx="14">
                  <c:v>45498</c:v>
                </c:pt>
                <c:pt idx="15">
                  <c:v>45499</c:v>
                </c:pt>
                <c:pt idx="16">
                  <c:v>45500</c:v>
                </c:pt>
                <c:pt idx="17">
                  <c:v>45501</c:v>
                </c:pt>
                <c:pt idx="18">
                  <c:v>45502</c:v>
                </c:pt>
                <c:pt idx="19">
                  <c:v>45503</c:v>
                </c:pt>
                <c:pt idx="20">
                  <c:v>45504</c:v>
                </c:pt>
                <c:pt idx="21">
                  <c:v>45505</c:v>
                </c:pt>
                <c:pt idx="22">
                  <c:v>45506</c:v>
                </c:pt>
                <c:pt idx="23">
                  <c:v>45507</c:v>
                </c:pt>
                <c:pt idx="24">
                  <c:v>45508</c:v>
                </c:pt>
                <c:pt idx="25">
                  <c:v>45509</c:v>
                </c:pt>
                <c:pt idx="26">
                  <c:v>45510</c:v>
                </c:pt>
                <c:pt idx="27">
                  <c:v>45511</c:v>
                </c:pt>
                <c:pt idx="28">
                  <c:v>45512</c:v>
                </c:pt>
                <c:pt idx="29">
                  <c:v>45513</c:v>
                </c:pt>
                <c:pt idx="30">
                  <c:v>45514</c:v>
                </c:pt>
                <c:pt idx="31">
                  <c:v>45515</c:v>
                </c:pt>
                <c:pt idx="32">
                  <c:v>45516</c:v>
                </c:pt>
                <c:pt idx="33">
                  <c:v>45517</c:v>
                </c:pt>
                <c:pt idx="34">
                  <c:v>45518</c:v>
                </c:pt>
                <c:pt idx="35">
                  <c:v>45519</c:v>
                </c:pt>
                <c:pt idx="36">
                  <c:v>45520</c:v>
                </c:pt>
                <c:pt idx="37">
                  <c:v>45521</c:v>
                </c:pt>
                <c:pt idx="38">
                  <c:v>45522</c:v>
                </c:pt>
                <c:pt idx="39">
                  <c:v>45523</c:v>
                </c:pt>
                <c:pt idx="40">
                  <c:v>45524</c:v>
                </c:pt>
                <c:pt idx="41">
                  <c:v>45525</c:v>
                </c:pt>
                <c:pt idx="42">
                  <c:v>45526</c:v>
                </c:pt>
                <c:pt idx="43">
                  <c:v>45527</c:v>
                </c:pt>
                <c:pt idx="44">
                  <c:v>45528</c:v>
                </c:pt>
                <c:pt idx="45">
                  <c:v>45529</c:v>
                </c:pt>
                <c:pt idx="46">
                  <c:v>45530</c:v>
                </c:pt>
                <c:pt idx="47">
                  <c:v>45531</c:v>
                </c:pt>
                <c:pt idx="48">
                  <c:v>45532</c:v>
                </c:pt>
                <c:pt idx="49">
                  <c:v>45533</c:v>
                </c:pt>
                <c:pt idx="50">
                  <c:v>45534</c:v>
                </c:pt>
                <c:pt idx="51">
                  <c:v>45535</c:v>
                </c:pt>
                <c:pt idx="52">
                  <c:v>45536</c:v>
                </c:pt>
              </c:numCache>
            </c:numRef>
          </c:cat>
          <c:val>
            <c:numRef>
              <c:f>Sheet1!$B$2:$B$54</c:f>
              <c:numCache>
                <c:formatCode>General</c:formatCode>
                <c:ptCount val="53"/>
                <c:pt idx="0">
                  <c:v>1</c:v>
                </c:pt>
                <c:pt idx="1">
                  <c:v>17</c:v>
                </c:pt>
                <c:pt idx="2">
                  <c:v>22</c:v>
                </c:pt>
                <c:pt idx="3">
                  <c:v>5</c:v>
                </c:pt>
                <c:pt idx="4">
                  <c:v>8</c:v>
                </c:pt>
                <c:pt idx="5">
                  <c:v>10</c:v>
                </c:pt>
                <c:pt idx="6">
                  <c:v>7</c:v>
                </c:pt>
                <c:pt idx="7">
                  <c:v>10</c:v>
                </c:pt>
                <c:pt idx="8">
                  <c:v>8</c:v>
                </c:pt>
                <c:pt idx="9">
                  <c:v>5</c:v>
                </c:pt>
                <c:pt idx="10">
                  <c:v>6</c:v>
                </c:pt>
                <c:pt idx="11">
                  <c:v>2</c:v>
                </c:pt>
                <c:pt idx="12">
                  <c:v>4</c:v>
                </c:pt>
                <c:pt idx="13">
                  <c:v>8</c:v>
                </c:pt>
                <c:pt idx="14">
                  <c:v>7</c:v>
                </c:pt>
                <c:pt idx="15">
                  <c:v>3</c:v>
                </c:pt>
                <c:pt idx="16">
                  <c:v>3</c:v>
                </c:pt>
                <c:pt idx="17">
                  <c:v>3</c:v>
                </c:pt>
                <c:pt idx="18">
                  <c:v>3</c:v>
                </c:pt>
                <c:pt idx="19">
                  <c:v>3</c:v>
                </c:pt>
                <c:pt idx="20">
                  <c:v>3</c:v>
                </c:pt>
                <c:pt idx="21">
                  <c:v>3</c:v>
                </c:pt>
                <c:pt idx="22">
                  <c:v>3</c:v>
                </c:pt>
                <c:pt idx="23">
                  <c:v>3</c:v>
                </c:pt>
                <c:pt idx="24">
                  <c:v>3</c:v>
                </c:pt>
                <c:pt idx="25">
                  <c:v>3</c:v>
                </c:pt>
                <c:pt idx="26">
                  <c:v>3</c:v>
                </c:pt>
                <c:pt idx="27">
                  <c:v>3</c:v>
                </c:pt>
                <c:pt idx="28">
                  <c:v>3</c:v>
                </c:pt>
                <c:pt idx="29">
                  <c:v>3</c:v>
                </c:pt>
                <c:pt idx="30">
                  <c:v>3</c:v>
                </c:pt>
                <c:pt idx="31">
                  <c:v>3</c:v>
                </c:pt>
                <c:pt idx="32">
                  <c:v>3</c:v>
                </c:pt>
                <c:pt idx="33">
                  <c:v>3</c:v>
                </c:pt>
                <c:pt idx="34">
                  <c:v>3</c:v>
                </c:pt>
                <c:pt idx="35">
                  <c:v>3</c:v>
                </c:pt>
                <c:pt idx="36">
                  <c:v>3</c:v>
                </c:pt>
                <c:pt idx="37">
                  <c:v>3</c:v>
                </c:pt>
                <c:pt idx="38">
                  <c:v>3</c:v>
                </c:pt>
                <c:pt idx="39">
                  <c:v>3</c:v>
                </c:pt>
                <c:pt idx="40">
                  <c:v>3</c:v>
                </c:pt>
                <c:pt idx="41">
                  <c:v>3</c:v>
                </c:pt>
                <c:pt idx="42">
                  <c:v>3</c:v>
                </c:pt>
                <c:pt idx="43">
                  <c:v>3</c:v>
                </c:pt>
                <c:pt idx="44">
                  <c:v>3</c:v>
                </c:pt>
                <c:pt idx="45">
                  <c:v>3</c:v>
                </c:pt>
                <c:pt idx="46">
                  <c:v>3</c:v>
                </c:pt>
                <c:pt idx="47">
                  <c:v>3</c:v>
                </c:pt>
                <c:pt idx="48">
                  <c:v>3</c:v>
                </c:pt>
                <c:pt idx="49">
                  <c:v>3</c:v>
                </c:pt>
                <c:pt idx="50">
                  <c:v>3</c:v>
                </c:pt>
                <c:pt idx="51">
                  <c:v>3</c:v>
                </c:pt>
                <c:pt idx="52">
                  <c:v>3</c:v>
                </c:pt>
              </c:numCache>
            </c:numRef>
          </c:val>
          <c:smooth val="0"/>
          <c:extLst>
            <c:ext xmlns:c16="http://schemas.microsoft.com/office/drawing/2014/chart" uri="{C3380CC4-5D6E-409C-BE32-E72D297353CC}">
              <c16:uniqueId val="{00000000-4229-0649-BFEC-C30EF79DA452}"/>
            </c:ext>
          </c:extLst>
        </c:ser>
        <c:dLbls>
          <c:showLegendKey val="0"/>
          <c:showVal val="0"/>
          <c:showCatName val="0"/>
          <c:showSerName val="0"/>
          <c:showPercent val="0"/>
          <c:showBubbleSize val="0"/>
        </c:dLbls>
        <c:marker val="1"/>
        <c:smooth val="0"/>
        <c:axId val="1887250991"/>
        <c:axId val="1829653599"/>
      </c:lineChart>
      <c:dateAx>
        <c:axId val="1887250991"/>
        <c:scaling>
          <c:orientation val="minMax"/>
        </c:scaling>
        <c:delete val="1"/>
        <c:axPos val="b"/>
        <c:numFmt formatCode="m/d/yy" sourceLinked="1"/>
        <c:majorTickMark val="none"/>
        <c:minorTickMark val="none"/>
        <c:tickLblPos val="nextTo"/>
        <c:crossAx val="1829653599"/>
        <c:crosses val="autoZero"/>
        <c:auto val="1"/>
        <c:lblOffset val="100"/>
        <c:baseTimeUnit val="days"/>
        <c:majorUnit val="7"/>
        <c:majorTimeUnit val="days"/>
      </c:dateAx>
      <c:valAx>
        <c:axId val="1829653599"/>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1887250991"/>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22225">
      <a:solidFill>
        <a:srgbClr val="FFC000"/>
      </a:solidFill>
    </a:ln>
    <a:effectLst/>
  </c:spPr>
  <c:txPr>
    <a:bodyPr/>
    <a:lstStyle/>
    <a:p>
      <a:pPr>
        <a:defRPr/>
      </a:pPr>
      <a:endParaRPr lang="en-US"/>
    </a:p>
  </c:txPr>
  <c:externalData r:id="rId3">
    <c:autoUpdate val="0"/>
  </c:externalData>
</c:chartSpace>
</file>

<file path=ppt/charts/chart7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1"/>
    <c:plotArea>
      <c:layout/>
      <c:lineChart>
        <c:grouping val="standard"/>
        <c:varyColors val="0"/>
        <c:ser>
          <c:idx val="0"/>
          <c:order val="0"/>
          <c:tx>
            <c:strRef>
              <c:f>Sheet1!$B$1</c:f>
              <c:strCache>
                <c:ptCount val="1"/>
                <c:pt idx="0">
                  <c:v>queries per day</c:v>
                </c:pt>
              </c:strCache>
            </c:strRef>
          </c:tx>
          <c:spPr>
            <a:ln w="28575" cap="rnd">
              <a:solidFill>
                <a:schemeClr val="dk1">
                  <a:tint val="88500"/>
                </a:schemeClr>
              </a:solidFill>
              <a:round/>
            </a:ln>
            <a:effectLst/>
          </c:spPr>
          <c:marker>
            <c:symbol val="circle"/>
            <c:size val="5"/>
            <c:spPr>
              <a:solidFill>
                <a:schemeClr val="dk1">
                  <a:tint val="88500"/>
                </a:schemeClr>
              </a:solidFill>
              <a:ln w="28575">
                <a:solidFill>
                  <a:schemeClr val="dk1">
                    <a:tint val="88500"/>
                  </a:schemeClr>
                </a:solidFill>
              </a:ln>
              <a:effectLst/>
            </c:spPr>
          </c:marker>
          <c:cat>
            <c:numRef>
              <c:f>Sheet1!$A$2:$A$94</c:f>
              <c:numCache>
                <c:formatCode>m/d/yy</c:formatCode>
                <c:ptCount val="93"/>
                <c:pt idx="0">
                  <c:v>45444</c:v>
                </c:pt>
                <c:pt idx="1">
                  <c:v>45445</c:v>
                </c:pt>
                <c:pt idx="2">
                  <c:v>45446</c:v>
                </c:pt>
                <c:pt idx="3">
                  <c:v>45447</c:v>
                </c:pt>
                <c:pt idx="4">
                  <c:v>45448</c:v>
                </c:pt>
                <c:pt idx="5">
                  <c:v>45449</c:v>
                </c:pt>
                <c:pt idx="6">
                  <c:v>45450</c:v>
                </c:pt>
                <c:pt idx="7">
                  <c:v>45451</c:v>
                </c:pt>
                <c:pt idx="8">
                  <c:v>45452</c:v>
                </c:pt>
                <c:pt idx="9">
                  <c:v>45453</c:v>
                </c:pt>
                <c:pt idx="10">
                  <c:v>45454</c:v>
                </c:pt>
                <c:pt idx="11">
                  <c:v>45455</c:v>
                </c:pt>
                <c:pt idx="12">
                  <c:v>45456</c:v>
                </c:pt>
                <c:pt idx="13">
                  <c:v>45457</c:v>
                </c:pt>
                <c:pt idx="14">
                  <c:v>45458</c:v>
                </c:pt>
                <c:pt idx="15">
                  <c:v>45459</c:v>
                </c:pt>
                <c:pt idx="16">
                  <c:v>45460</c:v>
                </c:pt>
                <c:pt idx="17">
                  <c:v>45461</c:v>
                </c:pt>
                <c:pt idx="18">
                  <c:v>45462</c:v>
                </c:pt>
                <c:pt idx="19">
                  <c:v>45463</c:v>
                </c:pt>
                <c:pt idx="20">
                  <c:v>45464</c:v>
                </c:pt>
                <c:pt idx="21">
                  <c:v>45465</c:v>
                </c:pt>
                <c:pt idx="22">
                  <c:v>45466</c:v>
                </c:pt>
                <c:pt idx="23">
                  <c:v>45467</c:v>
                </c:pt>
                <c:pt idx="24">
                  <c:v>45468</c:v>
                </c:pt>
                <c:pt idx="25">
                  <c:v>45469</c:v>
                </c:pt>
                <c:pt idx="26">
                  <c:v>45470</c:v>
                </c:pt>
                <c:pt idx="27">
                  <c:v>45471</c:v>
                </c:pt>
                <c:pt idx="28">
                  <c:v>45472</c:v>
                </c:pt>
                <c:pt idx="29">
                  <c:v>45473</c:v>
                </c:pt>
                <c:pt idx="30">
                  <c:v>45474</c:v>
                </c:pt>
                <c:pt idx="31">
                  <c:v>45475</c:v>
                </c:pt>
                <c:pt idx="32">
                  <c:v>45476</c:v>
                </c:pt>
                <c:pt idx="33">
                  <c:v>45477</c:v>
                </c:pt>
                <c:pt idx="34">
                  <c:v>45478</c:v>
                </c:pt>
                <c:pt idx="35">
                  <c:v>45479</c:v>
                </c:pt>
                <c:pt idx="36">
                  <c:v>45480</c:v>
                </c:pt>
                <c:pt idx="37">
                  <c:v>45481</c:v>
                </c:pt>
                <c:pt idx="38">
                  <c:v>45482</c:v>
                </c:pt>
                <c:pt idx="39">
                  <c:v>45483</c:v>
                </c:pt>
                <c:pt idx="40">
                  <c:v>45484</c:v>
                </c:pt>
                <c:pt idx="41">
                  <c:v>45485</c:v>
                </c:pt>
                <c:pt idx="42">
                  <c:v>45486</c:v>
                </c:pt>
                <c:pt idx="43">
                  <c:v>45487</c:v>
                </c:pt>
                <c:pt idx="44">
                  <c:v>45488</c:v>
                </c:pt>
                <c:pt idx="45">
                  <c:v>45489</c:v>
                </c:pt>
                <c:pt idx="46">
                  <c:v>45490</c:v>
                </c:pt>
                <c:pt idx="47">
                  <c:v>45491</c:v>
                </c:pt>
                <c:pt idx="48">
                  <c:v>45492</c:v>
                </c:pt>
                <c:pt idx="49">
                  <c:v>45493</c:v>
                </c:pt>
                <c:pt idx="50">
                  <c:v>45494</c:v>
                </c:pt>
                <c:pt idx="51">
                  <c:v>45495</c:v>
                </c:pt>
                <c:pt idx="52">
                  <c:v>45496</c:v>
                </c:pt>
                <c:pt idx="53">
                  <c:v>45497</c:v>
                </c:pt>
                <c:pt idx="54">
                  <c:v>45498</c:v>
                </c:pt>
                <c:pt idx="55">
                  <c:v>45499</c:v>
                </c:pt>
                <c:pt idx="56">
                  <c:v>45500</c:v>
                </c:pt>
                <c:pt idx="57">
                  <c:v>45501</c:v>
                </c:pt>
                <c:pt idx="58">
                  <c:v>45502</c:v>
                </c:pt>
                <c:pt idx="59">
                  <c:v>45503</c:v>
                </c:pt>
                <c:pt idx="60">
                  <c:v>45504</c:v>
                </c:pt>
                <c:pt idx="61">
                  <c:v>45505</c:v>
                </c:pt>
                <c:pt idx="62">
                  <c:v>45506</c:v>
                </c:pt>
                <c:pt idx="63">
                  <c:v>45507</c:v>
                </c:pt>
                <c:pt idx="64">
                  <c:v>45508</c:v>
                </c:pt>
                <c:pt idx="65">
                  <c:v>45509</c:v>
                </c:pt>
                <c:pt idx="66">
                  <c:v>45510</c:v>
                </c:pt>
                <c:pt idx="67">
                  <c:v>45511</c:v>
                </c:pt>
                <c:pt idx="68">
                  <c:v>45512</c:v>
                </c:pt>
                <c:pt idx="69">
                  <c:v>45513</c:v>
                </c:pt>
                <c:pt idx="70">
                  <c:v>45514</c:v>
                </c:pt>
                <c:pt idx="71">
                  <c:v>45515</c:v>
                </c:pt>
                <c:pt idx="72">
                  <c:v>45516</c:v>
                </c:pt>
                <c:pt idx="73">
                  <c:v>45517</c:v>
                </c:pt>
                <c:pt idx="74">
                  <c:v>45518</c:v>
                </c:pt>
                <c:pt idx="75">
                  <c:v>45519</c:v>
                </c:pt>
                <c:pt idx="76">
                  <c:v>45520</c:v>
                </c:pt>
                <c:pt idx="77">
                  <c:v>45521</c:v>
                </c:pt>
                <c:pt idx="78">
                  <c:v>45522</c:v>
                </c:pt>
                <c:pt idx="79">
                  <c:v>45523</c:v>
                </c:pt>
                <c:pt idx="80">
                  <c:v>45524</c:v>
                </c:pt>
                <c:pt idx="81">
                  <c:v>45525</c:v>
                </c:pt>
                <c:pt idx="82">
                  <c:v>45526</c:v>
                </c:pt>
                <c:pt idx="83">
                  <c:v>45527</c:v>
                </c:pt>
                <c:pt idx="84">
                  <c:v>45528</c:v>
                </c:pt>
                <c:pt idx="85">
                  <c:v>45529</c:v>
                </c:pt>
                <c:pt idx="86">
                  <c:v>45530</c:v>
                </c:pt>
                <c:pt idx="87">
                  <c:v>45531</c:v>
                </c:pt>
                <c:pt idx="88">
                  <c:v>45532</c:v>
                </c:pt>
                <c:pt idx="89">
                  <c:v>45533</c:v>
                </c:pt>
                <c:pt idx="90">
                  <c:v>45534</c:v>
                </c:pt>
                <c:pt idx="91">
                  <c:v>45535</c:v>
                </c:pt>
                <c:pt idx="92">
                  <c:v>45536</c:v>
                </c:pt>
              </c:numCache>
            </c:numRef>
          </c:cat>
          <c:val>
            <c:numRef>
              <c:f>Sheet1!$B$2:$B$94</c:f>
              <c:numCache>
                <c:formatCode>General</c:formatCode>
                <c:ptCount val="93"/>
                <c:pt idx="36">
                  <c:v>10</c:v>
                </c:pt>
                <c:pt idx="37">
                  <c:v>3</c:v>
                </c:pt>
                <c:pt idx="38">
                  <c:v>6</c:v>
                </c:pt>
                <c:pt idx="39">
                  <c:v>7</c:v>
                </c:pt>
                <c:pt idx="40">
                  <c:v>3</c:v>
                </c:pt>
              </c:numCache>
            </c:numRef>
          </c:val>
          <c:smooth val="0"/>
          <c:extLst>
            <c:ext xmlns:c16="http://schemas.microsoft.com/office/drawing/2014/chart" uri="{C3380CC4-5D6E-409C-BE32-E72D297353CC}">
              <c16:uniqueId val="{00000000-940D-9849-963A-74C59A076D4A}"/>
            </c:ext>
          </c:extLst>
        </c:ser>
        <c:dLbls>
          <c:showLegendKey val="0"/>
          <c:showVal val="0"/>
          <c:showCatName val="0"/>
          <c:showSerName val="0"/>
          <c:showPercent val="0"/>
          <c:showBubbleSize val="0"/>
        </c:dLbls>
        <c:marker val="1"/>
        <c:smooth val="0"/>
        <c:axId val="1641357199"/>
        <c:axId val="1643420383"/>
      </c:lineChart>
      <c:dateAx>
        <c:axId val="1641357199"/>
        <c:scaling>
          <c:orientation val="minMax"/>
        </c:scaling>
        <c:delete val="1"/>
        <c:axPos val="b"/>
        <c:numFmt formatCode="m/d/yy" sourceLinked="1"/>
        <c:majorTickMark val="none"/>
        <c:minorTickMark val="none"/>
        <c:tickLblPos val="nextTo"/>
        <c:crossAx val="1643420383"/>
        <c:crosses val="autoZero"/>
        <c:auto val="1"/>
        <c:lblOffset val="100"/>
        <c:baseTimeUnit val="days"/>
      </c:dateAx>
      <c:valAx>
        <c:axId val="1643420383"/>
        <c:scaling>
          <c:orientation val="minMax"/>
        </c:scaling>
        <c:delete val="1"/>
        <c:axPos val="l"/>
        <c:majorGridlines>
          <c:spPr>
            <a:ln w="28575" cap="flat" cmpd="sng" algn="ctr">
              <a:solidFill>
                <a:schemeClr val="tx1">
                  <a:lumMod val="15000"/>
                  <a:lumOff val="85000"/>
                </a:schemeClr>
              </a:solidFill>
              <a:round/>
            </a:ln>
            <a:effectLst/>
          </c:spPr>
        </c:majorGridlines>
        <c:numFmt formatCode="General" sourceLinked="1"/>
        <c:majorTickMark val="none"/>
        <c:minorTickMark val="none"/>
        <c:tickLblPos val="nextTo"/>
        <c:crossAx val="1641357199"/>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22225">
      <a:solidFill>
        <a:schemeClr val="bg2"/>
      </a:solidFill>
    </a:ln>
    <a:effectLst/>
  </c:spPr>
  <c:txPr>
    <a:bodyPr/>
    <a:lstStyle/>
    <a:p>
      <a:pPr>
        <a:defRPr/>
      </a:pPr>
      <a:endParaRPr lang="en-US"/>
    </a:p>
  </c:txPr>
  <c:externalData r:id="rId3">
    <c:autoUpdate val="0"/>
  </c:externalData>
</c:chartSpace>
</file>

<file path=ppt/charts/chart7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1"/>
    <c:plotArea>
      <c:layout/>
      <c:lineChart>
        <c:grouping val="standard"/>
        <c:varyColors val="0"/>
        <c:ser>
          <c:idx val="0"/>
          <c:order val="0"/>
          <c:tx>
            <c:strRef>
              <c:f>Sheet1!$B$1</c:f>
              <c:strCache>
                <c:ptCount val="1"/>
                <c:pt idx="0">
                  <c:v>Queries per day</c:v>
                </c:pt>
              </c:strCache>
            </c:strRef>
          </c:tx>
          <c:spPr>
            <a:ln w="28575" cap="rnd">
              <a:solidFill>
                <a:schemeClr val="dk1">
                  <a:tint val="88500"/>
                </a:schemeClr>
              </a:solidFill>
              <a:round/>
            </a:ln>
            <a:effectLst/>
          </c:spPr>
          <c:marker>
            <c:symbol val="circle"/>
            <c:size val="5"/>
            <c:spPr>
              <a:solidFill>
                <a:schemeClr val="dk1">
                  <a:tint val="88500"/>
                </a:schemeClr>
              </a:solidFill>
              <a:ln w="9525">
                <a:solidFill>
                  <a:schemeClr val="dk1">
                    <a:tint val="88500"/>
                  </a:schemeClr>
                </a:solidFill>
              </a:ln>
              <a:effectLst/>
            </c:spPr>
          </c:marker>
          <c:cat>
            <c:numRef>
              <c:f>Sheet1!$A$2:$A$26</c:f>
              <c:numCache>
                <c:formatCode>m/d/yy</c:formatCode>
                <c:ptCount val="25"/>
                <c:pt idx="0">
                  <c:v>45510</c:v>
                </c:pt>
                <c:pt idx="1">
                  <c:v>45511</c:v>
                </c:pt>
                <c:pt idx="2">
                  <c:v>45512</c:v>
                </c:pt>
                <c:pt idx="3">
                  <c:v>45513</c:v>
                </c:pt>
                <c:pt idx="4">
                  <c:v>45514</c:v>
                </c:pt>
                <c:pt idx="5">
                  <c:v>45515</c:v>
                </c:pt>
                <c:pt idx="6">
                  <c:v>45516</c:v>
                </c:pt>
                <c:pt idx="7">
                  <c:v>45517</c:v>
                </c:pt>
                <c:pt idx="8">
                  <c:v>45518</c:v>
                </c:pt>
                <c:pt idx="9">
                  <c:v>45519</c:v>
                </c:pt>
                <c:pt idx="10">
                  <c:v>45520</c:v>
                </c:pt>
                <c:pt idx="11">
                  <c:v>45521</c:v>
                </c:pt>
                <c:pt idx="12">
                  <c:v>45522</c:v>
                </c:pt>
                <c:pt idx="13">
                  <c:v>45523</c:v>
                </c:pt>
                <c:pt idx="14">
                  <c:v>45524</c:v>
                </c:pt>
                <c:pt idx="15">
                  <c:v>45525</c:v>
                </c:pt>
                <c:pt idx="16">
                  <c:v>45526</c:v>
                </c:pt>
                <c:pt idx="17">
                  <c:v>45527</c:v>
                </c:pt>
                <c:pt idx="18">
                  <c:v>45528</c:v>
                </c:pt>
                <c:pt idx="19">
                  <c:v>45529</c:v>
                </c:pt>
                <c:pt idx="20">
                  <c:v>45530</c:v>
                </c:pt>
                <c:pt idx="21">
                  <c:v>45531</c:v>
                </c:pt>
                <c:pt idx="22">
                  <c:v>45532</c:v>
                </c:pt>
                <c:pt idx="23">
                  <c:v>45533</c:v>
                </c:pt>
                <c:pt idx="24">
                  <c:v>45534</c:v>
                </c:pt>
              </c:numCache>
            </c:numRef>
          </c:cat>
          <c:val>
            <c:numRef>
              <c:f>Sheet1!$B$2:$B$26</c:f>
              <c:numCache>
                <c:formatCode>General</c:formatCode>
                <c:ptCount val="25"/>
                <c:pt idx="0">
                  <c:v>5</c:v>
                </c:pt>
                <c:pt idx="1">
                  <c:v>3</c:v>
                </c:pt>
                <c:pt idx="2">
                  <c:v>13</c:v>
                </c:pt>
                <c:pt idx="3">
                  <c:v>3</c:v>
                </c:pt>
                <c:pt idx="4">
                  <c:v>2</c:v>
                </c:pt>
                <c:pt idx="5">
                  <c:v>2</c:v>
                </c:pt>
                <c:pt idx="6">
                  <c:v>3</c:v>
                </c:pt>
                <c:pt idx="7">
                  <c:v>8</c:v>
                </c:pt>
                <c:pt idx="8">
                  <c:v>1</c:v>
                </c:pt>
                <c:pt idx="9">
                  <c:v>1</c:v>
                </c:pt>
                <c:pt idx="10">
                  <c:v>1</c:v>
                </c:pt>
                <c:pt idx="11">
                  <c:v>1</c:v>
                </c:pt>
                <c:pt idx="12">
                  <c:v>1</c:v>
                </c:pt>
                <c:pt idx="13">
                  <c:v>1</c:v>
                </c:pt>
                <c:pt idx="14">
                  <c:v>1</c:v>
                </c:pt>
                <c:pt idx="15">
                  <c:v>1</c:v>
                </c:pt>
                <c:pt idx="16">
                  <c:v>1</c:v>
                </c:pt>
                <c:pt idx="17">
                  <c:v>1</c:v>
                </c:pt>
                <c:pt idx="18">
                  <c:v>1</c:v>
                </c:pt>
                <c:pt idx="19">
                  <c:v>1</c:v>
                </c:pt>
                <c:pt idx="20">
                  <c:v>1</c:v>
                </c:pt>
                <c:pt idx="21">
                  <c:v>1</c:v>
                </c:pt>
                <c:pt idx="22">
                  <c:v>1</c:v>
                </c:pt>
                <c:pt idx="23">
                  <c:v>1</c:v>
                </c:pt>
                <c:pt idx="24">
                  <c:v>1</c:v>
                </c:pt>
              </c:numCache>
            </c:numRef>
          </c:val>
          <c:smooth val="0"/>
          <c:extLst>
            <c:ext xmlns:c16="http://schemas.microsoft.com/office/drawing/2014/chart" uri="{C3380CC4-5D6E-409C-BE32-E72D297353CC}">
              <c16:uniqueId val="{00000000-0CBB-6741-9956-0A0C3FB8D96A}"/>
            </c:ext>
          </c:extLst>
        </c:ser>
        <c:dLbls>
          <c:showLegendKey val="0"/>
          <c:showVal val="0"/>
          <c:showCatName val="0"/>
          <c:showSerName val="0"/>
          <c:showPercent val="0"/>
          <c:showBubbleSize val="0"/>
        </c:dLbls>
        <c:marker val="1"/>
        <c:smooth val="0"/>
        <c:axId val="1659225295"/>
        <c:axId val="1659227007"/>
      </c:lineChart>
      <c:dateAx>
        <c:axId val="1659225295"/>
        <c:scaling>
          <c:orientation val="minMax"/>
        </c:scaling>
        <c:delete val="1"/>
        <c:axPos val="b"/>
        <c:numFmt formatCode="m/d/yy" sourceLinked="1"/>
        <c:majorTickMark val="none"/>
        <c:minorTickMark val="none"/>
        <c:tickLblPos val="nextTo"/>
        <c:crossAx val="1659227007"/>
        <c:crosses val="autoZero"/>
        <c:auto val="1"/>
        <c:lblOffset val="100"/>
        <c:baseTimeUnit val="days"/>
        <c:majorUnit val="7"/>
        <c:majorTimeUnit val="days"/>
      </c:dateAx>
      <c:valAx>
        <c:axId val="1659227007"/>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1659225295"/>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22225">
      <a:solidFill>
        <a:schemeClr val="accent1">
          <a:shade val="15000"/>
        </a:schemeClr>
      </a:solidFill>
    </a:ln>
    <a:effectLst/>
  </c:spPr>
  <c:txPr>
    <a:bodyPr/>
    <a:lstStyle/>
    <a:p>
      <a:pPr>
        <a:defRPr/>
      </a:pPr>
      <a:endParaRPr lang="en-US"/>
    </a:p>
  </c:txPr>
  <c:externalData r:id="rId3">
    <c:autoUpdate val="0"/>
  </c:externalData>
</c:chartSpace>
</file>

<file path=ppt/charts/chart7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1"/>
    <c:plotArea>
      <c:layout/>
      <c:lineChart>
        <c:grouping val="standard"/>
        <c:varyColors val="0"/>
        <c:ser>
          <c:idx val="0"/>
          <c:order val="0"/>
          <c:tx>
            <c:strRef>
              <c:f>Sheet1!$B$1</c:f>
              <c:strCache>
                <c:ptCount val="1"/>
                <c:pt idx="0">
                  <c:v>Queries per day</c:v>
                </c:pt>
              </c:strCache>
            </c:strRef>
          </c:tx>
          <c:spPr>
            <a:ln w="28575" cap="rnd">
              <a:solidFill>
                <a:schemeClr val="dk1">
                  <a:tint val="88500"/>
                </a:schemeClr>
              </a:solidFill>
              <a:round/>
            </a:ln>
            <a:effectLst/>
          </c:spPr>
          <c:marker>
            <c:symbol val="circle"/>
            <c:size val="5"/>
            <c:spPr>
              <a:solidFill>
                <a:schemeClr val="dk1">
                  <a:tint val="88500"/>
                </a:schemeClr>
              </a:solidFill>
              <a:ln w="9525">
                <a:solidFill>
                  <a:schemeClr val="dk1">
                    <a:tint val="88500"/>
                  </a:schemeClr>
                </a:solidFill>
              </a:ln>
              <a:effectLst/>
            </c:spPr>
          </c:marker>
          <c:cat>
            <c:numRef>
              <c:f>Sheet1!$A$2:$A$94</c:f>
              <c:numCache>
                <c:formatCode>m/d/yy</c:formatCode>
                <c:ptCount val="93"/>
                <c:pt idx="0">
                  <c:v>45444</c:v>
                </c:pt>
                <c:pt idx="1">
                  <c:v>45445</c:v>
                </c:pt>
                <c:pt idx="2">
                  <c:v>45446</c:v>
                </c:pt>
                <c:pt idx="3">
                  <c:v>45447</c:v>
                </c:pt>
                <c:pt idx="4">
                  <c:v>45448</c:v>
                </c:pt>
                <c:pt idx="5">
                  <c:v>45449</c:v>
                </c:pt>
                <c:pt idx="6">
                  <c:v>45450</c:v>
                </c:pt>
                <c:pt idx="7">
                  <c:v>45451</c:v>
                </c:pt>
                <c:pt idx="8">
                  <c:v>45452</c:v>
                </c:pt>
                <c:pt idx="9">
                  <c:v>45453</c:v>
                </c:pt>
                <c:pt idx="10">
                  <c:v>45454</c:v>
                </c:pt>
                <c:pt idx="11">
                  <c:v>45455</c:v>
                </c:pt>
                <c:pt idx="12">
                  <c:v>45456</c:v>
                </c:pt>
                <c:pt idx="13">
                  <c:v>45457</c:v>
                </c:pt>
                <c:pt idx="14">
                  <c:v>45458</c:v>
                </c:pt>
                <c:pt idx="15">
                  <c:v>45459</c:v>
                </c:pt>
                <c:pt idx="16">
                  <c:v>45460</c:v>
                </c:pt>
                <c:pt idx="17">
                  <c:v>45461</c:v>
                </c:pt>
                <c:pt idx="18">
                  <c:v>45462</c:v>
                </c:pt>
                <c:pt idx="19">
                  <c:v>45463</c:v>
                </c:pt>
                <c:pt idx="20">
                  <c:v>45464</c:v>
                </c:pt>
                <c:pt idx="21">
                  <c:v>45465</c:v>
                </c:pt>
                <c:pt idx="22">
                  <c:v>45466</c:v>
                </c:pt>
                <c:pt idx="23">
                  <c:v>45467</c:v>
                </c:pt>
                <c:pt idx="24">
                  <c:v>45468</c:v>
                </c:pt>
                <c:pt idx="25">
                  <c:v>45469</c:v>
                </c:pt>
                <c:pt idx="26">
                  <c:v>45470</c:v>
                </c:pt>
                <c:pt idx="27">
                  <c:v>45471</c:v>
                </c:pt>
                <c:pt idx="28">
                  <c:v>45472</c:v>
                </c:pt>
                <c:pt idx="29">
                  <c:v>45473</c:v>
                </c:pt>
                <c:pt idx="30">
                  <c:v>45474</c:v>
                </c:pt>
                <c:pt idx="31">
                  <c:v>45475</c:v>
                </c:pt>
                <c:pt idx="32">
                  <c:v>45476</c:v>
                </c:pt>
                <c:pt idx="33">
                  <c:v>45477</c:v>
                </c:pt>
                <c:pt idx="34">
                  <c:v>45478</c:v>
                </c:pt>
                <c:pt idx="35">
                  <c:v>45479</c:v>
                </c:pt>
                <c:pt idx="36">
                  <c:v>45480</c:v>
                </c:pt>
                <c:pt idx="37">
                  <c:v>45481</c:v>
                </c:pt>
                <c:pt idx="38">
                  <c:v>45482</c:v>
                </c:pt>
                <c:pt idx="39">
                  <c:v>45483</c:v>
                </c:pt>
                <c:pt idx="40">
                  <c:v>45484</c:v>
                </c:pt>
                <c:pt idx="41">
                  <c:v>45485</c:v>
                </c:pt>
                <c:pt idx="42">
                  <c:v>45486</c:v>
                </c:pt>
                <c:pt idx="43">
                  <c:v>45487</c:v>
                </c:pt>
                <c:pt idx="44">
                  <c:v>45488</c:v>
                </c:pt>
                <c:pt idx="45">
                  <c:v>45489</c:v>
                </c:pt>
                <c:pt idx="46">
                  <c:v>45490</c:v>
                </c:pt>
                <c:pt idx="47">
                  <c:v>45491</c:v>
                </c:pt>
                <c:pt idx="48">
                  <c:v>45492</c:v>
                </c:pt>
                <c:pt idx="49">
                  <c:v>45493</c:v>
                </c:pt>
                <c:pt idx="50">
                  <c:v>45494</c:v>
                </c:pt>
                <c:pt idx="51">
                  <c:v>45495</c:v>
                </c:pt>
                <c:pt idx="52">
                  <c:v>45496</c:v>
                </c:pt>
                <c:pt idx="53">
                  <c:v>45497</c:v>
                </c:pt>
                <c:pt idx="54">
                  <c:v>45498</c:v>
                </c:pt>
                <c:pt idx="55">
                  <c:v>45499</c:v>
                </c:pt>
                <c:pt idx="56">
                  <c:v>45500</c:v>
                </c:pt>
                <c:pt idx="57">
                  <c:v>45501</c:v>
                </c:pt>
                <c:pt idx="58">
                  <c:v>45502</c:v>
                </c:pt>
                <c:pt idx="59">
                  <c:v>45503</c:v>
                </c:pt>
                <c:pt idx="60">
                  <c:v>45504</c:v>
                </c:pt>
                <c:pt idx="61">
                  <c:v>45505</c:v>
                </c:pt>
                <c:pt idx="62">
                  <c:v>45506</c:v>
                </c:pt>
                <c:pt idx="63">
                  <c:v>45507</c:v>
                </c:pt>
                <c:pt idx="64">
                  <c:v>45508</c:v>
                </c:pt>
                <c:pt idx="65">
                  <c:v>45509</c:v>
                </c:pt>
                <c:pt idx="66">
                  <c:v>45510</c:v>
                </c:pt>
                <c:pt idx="67">
                  <c:v>45511</c:v>
                </c:pt>
                <c:pt idx="68">
                  <c:v>45512</c:v>
                </c:pt>
                <c:pt idx="69">
                  <c:v>45513</c:v>
                </c:pt>
                <c:pt idx="70">
                  <c:v>45514</c:v>
                </c:pt>
                <c:pt idx="71">
                  <c:v>45515</c:v>
                </c:pt>
                <c:pt idx="72">
                  <c:v>45516</c:v>
                </c:pt>
                <c:pt idx="73">
                  <c:v>45517</c:v>
                </c:pt>
                <c:pt idx="74">
                  <c:v>45518</c:v>
                </c:pt>
                <c:pt idx="75">
                  <c:v>45519</c:v>
                </c:pt>
                <c:pt idx="76">
                  <c:v>45520</c:v>
                </c:pt>
                <c:pt idx="77">
                  <c:v>45521</c:v>
                </c:pt>
                <c:pt idx="78">
                  <c:v>45522</c:v>
                </c:pt>
                <c:pt idx="79">
                  <c:v>45523</c:v>
                </c:pt>
                <c:pt idx="80">
                  <c:v>45524</c:v>
                </c:pt>
                <c:pt idx="81">
                  <c:v>45525</c:v>
                </c:pt>
                <c:pt idx="82">
                  <c:v>45526</c:v>
                </c:pt>
                <c:pt idx="83">
                  <c:v>45527</c:v>
                </c:pt>
                <c:pt idx="84">
                  <c:v>45528</c:v>
                </c:pt>
                <c:pt idx="85">
                  <c:v>45529</c:v>
                </c:pt>
                <c:pt idx="86">
                  <c:v>45530</c:v>
                </c:pt>
                <c:pt idx="87">
                  <c:v>45531</c:v>
                </c:pt>
                <c:pt idx="88">
                  <c:v>45532</c:v>
                </c:pt>
                <c:pt idx="89">
                  <c:v>45533</c:v>
                </c:pt>
                <c:pt idx="90">
                  <c:v>45534</c:v>
                </c:pt>
                <c:pt idx="91">
                  <c:v>45535</c:v>
                </c:pt>
                <c:pt idx="92">
                  <c:v>45536</c:v>
                </c:pt>
              </c:numCache>
            </c:numRef>
          </c:cat>
          <c:val>
            <c:numRef>
              <c:f>Sheet1!$B$2:$B$94</c:f>
              <c:numCache>
                <c:formatCode>General</c:formatCode>
                <c:ptCount val="93"/>
                <c:pt idx="0">
                  <c:v>6</c:v>
                </c:pt>
                <c:pt idx="1">
                  <c:v>6</c:v>
                </c:pt>
                <c:pt idx="2">
                  <c:v>6</c:v>
                </c:pt>
                <c:pt idx="3">
                  <c:v>6</c:v>
                </c:pt>
                <c:pt idx="4">
                  <c:v>6</c:v>
                </c:pt>
                <c:pt idx="5">
                  <c:v>6</c:v>
                </c:pt>
                <c:pt idx="6">
                  <c:v>6</c:v>
                </c:pt>
                <c:pt idx="7">
                  <c:v>6</c:v>
                </c:pt>
                <c:pt idx="8">
                  <c:v>6</c:v>
                </c:pt>
                <c:pt idx="9">
                  <c:v>6</c:v>
                </c:pt>
                <c:pt idx="10">
                  <c:v>6</c:v>
                </c:pt>
                <c:pt idx="11">
                  <c:v>6</c:v>
                </c:pt>
                <c:pt idx="12">
                  <c:v>8</c:v>
                </c:pt>
                <c:pt idx="13">
                  <c:v>6</c:v>
                </c:pt>
                <c:pt idx="14">
                  <c:v>6</c:v>
                </c:pt>
                <c:pt idx="15">
                  <c:v>6</c:v>
                </c:pt>
                <c:pt idx="16">
                  <c:v>6</c:v>
                </c:pt>
                <c:pt idx="17">
                  <c:v>6</c:v>
                </c:pt>
                <c:pt idx="18">
                  <c:v>6</c:v>
                </c:pt>
                <c:pt idx="19">
                  <c:v>6</c:v>
                </c:pt>
                <c:pt idx="20">
                  <c:v>6</c:v>
                </c:pt>
                <c:pt idx="21">
                  <c:v>7</c:v>
                </c:pt>
                <c:pt idx="22">
                  <c:v>6</c:v>
                </c:pt>
                <c:pt idx="23">
                  <c:v>6</c:v>
                </c:pt>
                <c:pt idx="24">
                  <c:v>10</c:v>
                </c:pt>
                <c:pt idx="25">
                  <c:v>61</c:v>
                </c:pt>
                <c:pt idx="26">
                  <c:v>63</c:v>
                </c:pt>
                <c:pt idx="27">
                  <c:v>28</c:v>
                </c:pt>
                <c:pt idx="28">
                  <c:v>50</c:v>
                </c:pt>
                <c:pt idx="29">
                  <c:v>43</c:v>
                </c:pt>
                <c:pt idx="30">
                  <c:v>32</c:v>
                </c:pt>
                <c:pt idx="31">
                  <c:v>30</c:v>
                </c:pt>
                <c:pt idx="32">
                  <c:v>64</c:v>
                </c:pt>
                <c:pt idx="33">
                  <c:v>40</c:v>
                </c:pt>
                <c:pt idx="34">
                  <c:v>34</c:v>
                </c:pt>
                <c:pt idx="35">
                  <c:v>22</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12</c:v>
                </c:pt>
                <c:pt idx="73">
                  <c:v>0</c:v>
                </c:pt>
                <c:pt idx="74">
                  <c:v>0</c:v>
                </c:pt>
                <c:pt idx="75">
                  <c:v>45</c:v>
                </c:pt>
                <c:pt idx="76">
                  <c:v>32</c:v>
                </c:pt>
                <c:pt idx="77">
                  <c:v>65</c:v>
                </c:pt>
                <c:pt idx="78">
                  <c:v>72</c:v>
                </c:pt>
                <c:pt idx="79">
                  <c:v>19</c:v>
                </c:pt>
                <c:pt idx="80">
                  <c:v>38</c:v>
                </c:pt>
                <c:pt idx="81">
                  <c:v>6</c:v>
                </c:pt>
                <c:pt idx="82">
                  <c:v>0</c:v>
                </c:pt>
                <c:pt idx="83">
                  <c:v>0</c:v>
                </c:pt>
                <c:pt idx="84">
                  <c:v>28</c:v>
                </c:pt>
                <c:pt idx="85">
                  <c:v>31</c:v>
                </c:pt>
                <c:pt idx="86">
                  <c:v>15</c:v>
                </c:pt>
                <c:pt idx="87">
                  <c:v>2</c:v>
                </c:pt>
                <c:pt idx="88">
                  <c:v>0</c:v>
                </c:pt>
                <c:pt idx="89">
                  <c:v>0</c:v>
                </c:pt>
                <c:pt idx="90">
                  <c:v>0</c:v>
                </c:pt>
                <c:pt idx="91">
                  <c:v>20</c:v>
                </c:pt>
                <c:pt idx="92">
                  <c:v>45</c:v>
                </c:pt>
              </c:numCache>
            </c:numRef>
          </c:val>
          <c:smooth val="0"/>
          <c:extLst>
            <c:ext xmlns:c16="http://schemas.microsoft.com/office/drawing/2014/chart" uri="{C3380CC4-5D6E-409C-BE32-E72D297353CC}">
              <c16:uniqueId val="{00000000-2404-E045-91F5-FD51423EE1CA}"/>
            </c:ext>
          </c:extLst>
        </c:ser>
        <c:dLbls>
          <c:showLegendKey val="0"/>
          <c:showVal val="0"/>
          <c:showCatName val="0"/>
          <c:showSerName val="0"/>
          <c:showPercent val="0"/>
          <c:showBubbleSize val="0"/>
        </c:dLbls>
        <c:marker val="1"/>
        <c:smooth val="0"/>
        <c:axId val="94014272"/>
        <c:axId val="1571062863"/>
      </c:lineChart>
      <c:dateAx>
        <c:axId val="94014272"/>
        <c:scaling>
          <c:orientation val="minMax"/>
        </c:scaling>
        <c:delete val="1"/>
        <c:axPos val="b"/>
        <c:numFmt formatCode="m/d/yy" sourceLinked="1"/>
        <c:majorTickMark val="none"/>
        <c:minorTickMark val="none"/>
        <c:tickLblPos val="nextTo"/>
        <c:crossAx val="1571062863"/>
        <c:crosses val="autoZero"/>
        <c:auto val="1"/>
        <c:lblOffset val="100"/>
        <c:baseTimeUnit val="days"/>
      </c:dateAx>
      <c:valAx>
        <c:axId val="1571062863"/>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9401427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22225">
      <a:solidFill>
        <a:schemeClr val="accent5">
          <a:lumMod val="75000"/>
        </a:schemeClr>
      </a:solidFill>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title>
      <c:overlay val="0"/>
      <c:spPr>
        <a:noFill/>
        <a:ln>
          <a:noFill/>
        </a:ln>
        <a:effectLst/>
      </c:spPr>
      <c:txPr>
        <a:bodyPr rot="0" spcFirstLastPara="1" vertOverflow="ellipsis" vert="horz" wrap="square" anchor="ctr" anchorCtr="1"/>
        <a:lstStyle/>
        <a:p>
          <a:pPr>
            <a:defRPr sz="1200" b="0" i="0" u="none" strike="noStrike" kern="1200" spc="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title>
    <c:autoTitleDeleted val="0"/>
    <c:plotArea>
      <c:layout/>
      <c:lineChart>
        <c:grouping val="standard"/>
        <c:varyColors val="0"/>
        <c:ser>
          <c:idx val="0"/>
          <c:order val="0"/>
          <c:tx>
            <c:strRef>
              <c:f>Sheet1!$B$1</c:f>
              <c:strCache>
                <c:ptCount val="1"/>
                <c:pt idx="0">
                  <c:v>Queries per day</c:v>
                </c:pt>
              </c:strCache>
            </c:strRef>
          </c:tx>
          <c:spPr>
            <a:ln w="28575" cap="rnd">
              <a:solidFill>
                <a:schemeClr val="dk1">
                  <a:tint val="88500"/>
                </a:schemeClr>
              </a:solidFill>
              <a:round/>
            </a:ln>
            <a:effectLst/>
          </c:spPr>
          <c:marker>
            <c:symbol val="circle"/>
            <c:size val="5"/>
            <c:spPr>
              <a:solidFill>
                <a:schemeClr val="dk1">
                  <a:tint val="88500"/>
                </a:schemeClr>
              </a:solidFill>
              <a:ln w="9525">
                <a:solidFill>
                  <a:schemeClr val="dk1">
                    <a:tint val="88500"/>
                  </a:schemeClr>
                </a:solidFill>
              </a:ln>
              <a:effectLst/>
            </c:spPr>
          </c:marker>
          <c:cat>
            <c:numRef>
              <c:f>Sheet1!$A$2:$A$94</c:f>
              <c:numCache>
                <c:formatCode>m/d/yy</c:formatCode>
                <c:ptCount val="93"/>
                <c:pt idx="0">
                  <c:v>45444</c:v>
                </c:pt>
                <c:pt idx="1">
                  <c:v>45445</c:v>
                </c:pt>
                <c:pt idx="2">
                  <c:v>45446</c:v>
                </c:pt>
                <c:pt idx="3">
                  <c:v>45447</c:v>
                </c:pt>
                <c:pt idx="4">
                  <c:v>45448</c:v>
                </c:pt>
                <c:pt idx="5">
                  <c:v>45449</c:v>
                </c:pt>
                <c:pt idx="6">
                  <c:v>45450</c:v>
                </c:pt>
                <c:pt idx="7">
                  <c:v>45451</c:v>
                </c:pt>
                <c:pt idx="8">
                  <c:v>45452</c:v>
                </c:pt>
                <c:pt idx="9">
                  <c:v>45453</c:v>
                </c:pt>
                <c:pt idx="10">
                  <c:v>45454</c:v>
                </c:pt>
                <c:pt idx="11">
                  <c:v>45455</c:v>
                </c:pt>
                <c:pt idx="12">
                  <c:v>45456</c:v>
                </c:pt>
                <c:pt idx="13">
                  <c:v>45457</c:v>
                </c:pt>
                <c:pt idx="14">
                  <c:v>45458</c:v>
                </c:pt>
                <c:pt idx="15">
                  <c:v>45459</c:v>
                </c:pt>
                <c:pt idx="16">
                  <c:v>45460</c:v>
                </c:pt>
                <c:pt idx="17">
                  <c:v>45461</c:v>
                </c:pt>
                <c:pt idx="18">
                  <c:v>45462</c:v>
                </c:pt>
                <c:pt idx="19">
                  <c:v>45463</c:v>
                </c:pt>
                <c:pt idx="20">
                  <c:v>45464</c:v>
                </c:pt>
                <c:pt idx="21">
                  <c:v>45465</c:v>
                </c:pt>
                <c:pt idx="22">
                  <c:v>45466</c:v>
                </c:pt>
                <c:pt idx="23">
                  <c:v>45467</c:v>
                </c:pt>
                <c:pt idx="24">
                  <c:v>45468</c:v>
                </c:pt>
                <c:pt idx="25">
                  <c:v>45469</c:v>
                </c:pt>
                <c:pt idx="26">
                  <c:v>45470</c:v>
                </c:pt>
                <c:pt idx="27">
                  <c:v>45471</c:v>
                </c:pt>
                <c:pt idx="28">
                  <c:v>45472</c:v>
                </c:pt>
                <c:pt idx="29">
                  <c:v>45473</c:v>
                </c:pt>
                <c:pt idx="30">
                  <c:v>45474</c:v>
                </c:pt>
                <c:pt idx="31">
                  <c:v>45475</c:v>
                </c:pt>
                <c:pt idx="32">
                  <c:v>45476</c:v>
                </c:pt>
                <c:pt idx="33">
                  <c:v>45477</c:v>
                </c:pt>
                <c:pt idx="34">
                  <c:v>45478</c:v>
                </c:pt>
                <c:pt idx="35">
                  <c:v>45479</c:v>
                </c:pt>
                <c:pt idx="36">
                  <c:v>45480</c:v>
                </c:pt>
                <c:pt idx="37">
                  <c:v>45481</c:v>
                </c:pt>
                <c:pt idx="38">
                  <c:v>45482</c:v>
                </c:pt>
                <c:pt idx="39">
                  <c:v>45483</c:v>
                </c:pt>
                <c:pt idx="40">
                  <c:v>45484</c:v>
                </c:pt>
                <c:pt idx="41">
                  <c:v>45485</c:v>
                </c:pt>
                <c:pt idx="42">
                  <c:v>45486</c:v>
                </c:pt>
                <c:pt idx="43">
                  <c:v>45487</c:v>
                </c:pt>
                <c:pt idx="44">
                  <c:v>45488</c:v>
                </c:pt>
                <c:pt idx="45">
                  <c:v>45489</c:v>
                </c:pt>
                <c:pt idx="46">
                  <c:v>45490</c:v>
                </c:pt>
                <c:pt idx="47">
                  <c:v>45491</c:v>
                </c:pt>
                <c:pt idx="48">
                  <c:v>45492</c:v>
                </c:pt>
                <c:pt idx="49">
                  <c:v>45493</c:v>
                </c:pt>
                <c:pt idx="50">
                  <c:v>45494</c:v>
                </c:pt>
                <c:pt idx="51">
                  <c:v>45495</c:v>
                </c:pt>
                <c:pt idx="52">
                  <c:v>45496</c:v>
                </c:pt>
                <c:pt idx="53">
                  <c:v>45497</c:v>
                </c:pt>
                <c:pt idx="54">
                  <c:v>45498</c:v>
                </c:pt>
                <c:pt idx="55">
                  <c:v>45499</c:v>
                </c:pt>
                <c:pt idx="56">
                  <c:v>45500</c:v>
                </c:pt>
                <c:pt idx="57">
                  <c:v>45501</c:v>
                </c:pt>
                <c:pt idx="58">
                  <c:v>45502</c:v>
                </c:pt>
                <c:pt idx="59">
                  <c:v>45503</c:v>
                </c:pt>
                <c:pt idx="60">
                  <c:v>45504</c:v>
                </c:pt>
                <c:pt idx="61">
                  <c:v>45505</c:v>
                </c:pt>
                <c:pt idx="62">
                  <c:v>45506</c:v>
                </c:pt>
                <c:pt idx="63">
                  <c:v>45507</c:v>
                </c:pt>
                <c:pt idx="64">
                  <c:v>45508</c:v>
                </c:pt>
                <c:pt idx="65">
                  <c:v>45509</c:v>
                </c:pt>
                <c:pt idx="66">
                  <c:v>45510</c:v>
                </c:pt>
                <c:pt idx="67">
                  <c:v>45511</c:v>
                </c:pt>
                <c:pt idx="68">
                  <c:v>45512</c:v>
                </c:pt>
                <c:pt idx="69">
                  <c:v>45513</c:v>
                </c:pt>
                <c:pt idx="70">
                  <c:v>45514</c:v>
                </c:pt>
                <c:pt idx="71">
                  <c:v>45515</c:v>
                </c:pt>
                <c:pt idx="72">
                  <c:v>45516</c:v>
                </c:pt>
                <c:pt idx="73">
                  <c:v>45517</c:v>
                </c:pt>
                <c:pt idx="74">
                  <c:v>45518</c:v>
                </c:pt>
                <c:pt idx="75">
                  <c:v>45519</c:v>
                </c:pt>
                <c:pt idx="76">
                  <c:v>45520</c:v>
                </c:pt>
                <c:pt idx="77">
                  <c:v>45521</c:v>
                </c:pt>
                <c:pt idx="78">
                  <c:v>45522</c:v>
                </c:pt>
                <c:pt idx="79">
                  <c:v>45523</c:v>
                </c:pt>
                <c:pt idx="80">
                  <c:v>45524</c:v>
                </c:pt>
                <c:pt idx="81">
                  <c:v>45525</c:v>
                </c:pt>
                <c:pt idx="82">
                  <c:v>45526</c:v>
                </c:pt>
                <c:pt idx="83">
                  <c:v>45527</c:v>
                </c:pt>
                <c:pt idx="84">
                  <c:v>45528</c:v>
                </c:pt>
                <c:pt idx="85">
                  <c:v>45529</c:v>
                </c:pt>
                <c:pt idx="86">
                  <c:v>45530</c:v>
                </c:pt>
                <c:pt idx="87">
                  <c:v>45531</c:v>
                </c:pt>
                <c:pt idx="88">
                  <c:v>45532</c:v>
                </c:pt>
                <c:pt idx="89">
                  <c:v>45533</c:v>
                </c:pt>
                <c:pt idx="90">
                  <c:v>45534</c:v>
                </c:pt>
                <c:pt idx="91">
                  <c:v>45535</c:v>
                </c:pt>
                <c:pt idx="92">
                  <c:v>45536</c:v>
                </c:pt>
              </c:numCache>
            </c:numRef>
          </c:cat>
          <c:val>
            <c:numRef>
              <c:f>Sheet1!$B$2:$B$94</c:f>
              <c:numCache>
                <c:formatCode>General</c:formatCode>
                <c:ptCount val="93"/>
                <c:pt idx="0">
                  <c:v>5</c:v>
                </c:pt>
                <c:pt idx="1">
                  <c:v>5</c:v>
                </c:pt>
                <c:pt idx="2">
                  <c:v>5</c:v>
                </c:pt>
                <c:pt idx="3">
                  <c:v>5</c:v>
                </c:pt>
                <c:pt idx="4">
                  <c:v>5</c:v>
                </c:pt>
                <c:pt idx="5">
                  <c:v>5</c:v>
                </c:pt>
                <c:pt idx="6">
                  <c:v>5</c:v>
                </c:pt>
                <c:pt idx="7">
                  <c:v>5</c:v>
                </c:pt>
                <c:pt idx="8">
                  <c:v>5</c:v>
                </c:pt>
                <c:pt idx="9">
                  <c:v>5</c:v>
                </c:pt>
                <c:pt idx="10">
                  <c:v>5</c:v>
                </c:pt>
                <c:pt idx="11">
                  <c:v>5</c:v>
                </c:pt>
                <c:pt idx="12">
                  <c:v>5</c:v>
                </c:pt>
                <c:pt idx="13">
                  <c:v>5</c:v>
                </c:pt>
                <c:pt idx="14">
                  <c:v>5</c:v>
                </c:pt>
                <c:pt idx="15">
                  <c:v>5</c:v>
                </c:pt>
                <c:pt idx="16">
                  <c:v>5</c:v>
                </c:pt>
                <c:pt idx="17">
                  <c:v>5</c:v>
                </c:pt>
                <c:pt idx="18">
                  <c:v>5</c:v>
                </c:pt>
                <c:pt idx="19">
                  <c:v>5</c:v>
                </c:pt>
                <c:pt idx="20">
                  <c:v>5</c:v>
                </c:pt>
                <c:pt idx="21">
                  <c:v>5</c:v>
                </c:pt>
                <c:pt idx="22">
                  <c:v>5</c:v>
                </c:pt>
                <c:pt idx="23">
                  <c:v>5</c:v>
                </c:pt>
                <c:pt idx="24">
                  <c:v>5</c:v>
                </c:pt>
                <c:pt idx="25">
                  <c:v>5</c:v>
                </c:pt>
                <c:pt idx="26">
                  <c:v>5</c:v>
                </c:pt>
                <c:pt idx="27">
                  <c:v>5</c:v>
                </c:pt>
                <c:pt idx="28">
                  <c:v>5</c:v>
                </c:pt>
                <c:pt idx="29">
                  <c:v>5</c:v>
                </c:pt>
                <c:pt idx="30">
                  <c:v>5</c:v>
                </c:pt>
                <c:pt idx="31">
                  <c:v>5</c:v>
                </c:pt>
                <c:pt idx="32">
                  <c:v>5</c:v>
                </c:pt>
                <c:pt idx="33">
                  <c:v>5</c:v>
                </c:pt>
                <c:pt idx="34">
                  <c:v>5</c:v>
                </c:pt>
                <c:pt idx="35">
                  <c:v>5</c:v>
                </c:pt>
                <c:pt idx="36">
                  <c:v>5</c:v>
                </c:pt>
                <c:pt idx="37">
                  <c:v>5</c:v>
                </c:pt>
                <c:pt idx="38">
                  <c:v>5</c:v>
                </c:pt>
                <c:pt idx="39">
                  <c:v>5</c:v>
                </c:pt>
                <c:pt idx="40">
                  <c:v>5</c:v>
                </c:pt>
                <c:pt idx="41">
                  <c:v>5</c:v>
                </c:pt>
                <c:pt idx="42">
                  <c:v>5</c:v>
                </c:pt>
                <c:pt idx="43">
                  <c:v>5</c:v>
                </c:pt>
                <c:pt idx="44">
                  <c:v>11</c:v>
                </c:pt>
                <c:pt idx="45">
                  <c:v>15</c:v>
                </c:pt>
                <c:pt idx="46">
                  <c:v>21</c:v>
                </c:pt>
                <c:pt idx="47">
                  <c:v>10</c:v>
                </c:pt>
                <c:pt idx="48">
                  <c:v>22</c:v>
                </c:pt>
                <c:pt idx="49">
                  <c:v>17</c:v>
                </c:pt>
                <c:pt idx="50">
                  <c:v>31</c:v>
                </c:pt>
                <c:pt idx="51">
                  <c:v>30</c:v>
                </c:pt>
                <c:pt idx="52">
                  <c:v>35</c:v>
                </c:pt>
                <c:pt idx="53">
                  <c:v>33</c:v>
                </c:pt>
                <c:pt idx="54">
                  <c:v>20</c:v>
                </c:pt>
                <c:pt idx="55">
                  <c:v>23</c:v>
                </c:pt>
                <c:pt idx="56">
                  <c:v>12</c:v>
                </c:pt>
                <c:pt idx="57">
                  <c:v>14</c:v>
                </c:pt>
              </c:numCache>
            </c:numRef>
          </c:val>
          <c:smooth val="0"/>
          <c:extLst>
            <c:ext xmlns:c16="http://schemas.microsoft.com/office/drawing/2014/chart" uri="{C3380CC4-5D6E-409C-BE32-E72D297353CC}">
              <c16:uniqueId val="{00000000-4B02-C647-BF9F-F712A601CB32}"/>
            </c:ext>
          </c:extLst>
        </c:ser>
        <c:dLbls>
          <c:showLegendKey val="0"/>
          <c:showVal val="0"/>
          <c:showCatName val="0"/>
          <c:showSerName val="0"/>
          <c:showPercent val="0"/>
          <c:showBubbleSize val="0"/>
        </c:dLbls>
        <c:marker val="1"/>
        <c:smooth val="0"/>
        <c:axId val="1177618911"/>
        <c:axId val="1601065727"/>
      </c:lineChart>
      <c:dateAx>
        <c:axId val="1177618911"/>
        <c:scaling>
          <c:orientation val="minMax"/>
        </c:scaling>
        <c:delete val="0"/>
        <c:axPos val="b"/>
        <c:numFmt formatCode="m/d/yy"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crossAx val="1601065727"/>
        <c:crosses val="autoZero"/>
        <c:auto val="1"/>
        <c:lblOffset val="100"/>
        <c:baseTimeUnit val="days"/>
        <c:majorUnit val="7"/>
        <c:majorTimeUnit val="days"/>
      </c:dateAx>
      <c:valAx>
        <c:axId val="160106572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crossAx val="1177618911"/>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22225">
      <a:solidFill>
        <a:schemeClr val="tx1"/>
      </a:solidFill>
    </a:ln>
    <a:effectLst/>
  </c:spPr>
  <c:txPr>
    <a:bodyPr/>
    <a:lstStyle/>
    <a:p>
      <a:pPr>
        <a:defRPr/>
      </a:pPr>
      <a:endParaRPr lang="en-US"/>
    </a:p>
  </c:txPr>
  <c:externalData r:id="rId3">
    <c:autoUpdate val="0"/>
  </c:externalData>
</c:chartSpace>
</file>

<file path=ppt/charts/chart8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1"/>
    <c:plotArea>
      <c:layout/>
      <c:lineChart>
        <c:grouping val="standard"/>
        <c:varyColors val="0"/>
        <c:ser>
          <c:idx val="0"/>
          <c:order val="0"/>
          <c:tx>
            <c:strRef>
              <c:f>Sheet1!$B$1</c:f>
              <c:strCache>
                <c:ptCount val="1"/>
                <c:pt idx="0">
                  <c:v>Queries per day</c:v>
                </c:pt>
              </c:strCache>
            </c:strRef>
          </c:tx>
          <c:spPr>
            <a:ln w="28575" cap="rnd">
              <a:solidFill>
                <a:schemeClr val="dk1">
                  <a:tint val="88500"/>
                </a:schemeClr>
              </a:solidFill>
              <a:round/>
            </a:ln>
            <a:effectLst/>
          </c:spPr>
          <c:marker>
            <c:symbol val="circle"/>
            <c:size val="5"/>
            <c:spPr>
              <a:solidFill>
                <a:schemeClr val="dk1">
                  <a:tint val="88500"/>
                </a:schemeClr>
              </a:solidFill>
              <a:ln w="9525">
                <a:solidFill>
                  <a:schemeClr val="dk1">
                    <a:tint val="88500"/>
                  </a:schemeClr>
                </a:solidFill>
              </a:ln>
              <a:effectLst/>
            </c:spPr>
          </c:marker>
          <c:cat>
            <c:numRef>
              <c:f>Sheet1!$A$2:$A$95</c:f>
              <c:numCache>
                <c:formatCode>m/d/yy</c:formatCode>
                <c:ptCount val="94"/>
                <c:pt idx="0">
                  <c:v>45444</c:v>
                </c:pt>
                <c:pt idx="1">
                  <c:v>45445</c:v>
                </c:pt>
                <c:pt idx="2">
                  <c:v>45446</c:v>
                </c:pt>
                <c:pt idx="3">
                  <c:v>45447</c:v>
                </c:pt>
                <c:pt idx="4">
                  <c:v>45448</c:v>
                </c:pt>
                <c:pt idx="5">
                  <c:v>45449</c:v>
                </c:pt>
                <c:pt idx="6">
                  <c:v>45450</c:v>
                </c:pt>
                <c:pt idx="7">
                  <c:v>45451</c:v>
                </c:pt>
                <c:pt idx="8">
                  <c:v>45452</c:v>
                </c:pt>
                <c:pt idx="9">
                  <c:v>45453</c:v>
                </c:pt>
                <c:pt idx="10">
                  <c:v>45454</c:v>
                </c:pt>
                <c:pt idx="11">
                  <c:v>45455</c:v>
                </c:pt>
                <c:pt idx="12">
                  <c:v>45456</c:v>
                </c:pt>
                <c:pt idx="13">
                  <c:v>45457</c:v>
                </c:pt>
                <c:pt idx="14">
                  <c:v>45458</c:v>
                </c:pt>
                <c:pt idx="15">
                  <c:v>45459</c:v>
                </c:pt>
                <c:pt idx="16">
                  <c:v>45460</c:v>
                </c:pt>
                <c:pt idx="17">
                  <c:v>45461</c:v>
                </c:pt>
                <c:pt idx="18">
                  <c:v>45462</c:v>
                </c:pt>
                <c:pt idx="19">
                  <c:v>45463</c:v>
                </c:pt>
                <c:pt idx="20">
                  <c:v>45464</c:v>
                </c:pt>
                <c:pt idx="21">
                  <c:v>45465</c:v>
                </c:pt>
                <c:pt idx="22">
                  <c:v>45466</c:v>
                </c:pt>
                <c:pt idx="23">
                  <c:v>45467</c:v>
                </c:pt>
                <c:pt idx="24">
                  <c:v>45468</c:v>
                </c:pt>
                <c:pt idx="25">
                  <c:v>45469</c:v>
                </c:pt>
                <c:pt idx="26">
                  <c:v>45470</c:v>
                </c:pt>
                <c:pt idx="27">
                  <c:v>45471</c:v>
                </c:pt>
                <c:pt idx="28">
                  <c:v>45472</c:v>
                </c:pt>
                <c:pt idx="29">
                  <c:v>45473</c:v>
                </c:pt>
                <c:pt idx="30">
                  <c:v>45474</c:v>
                </c:pt>
                <c:pt idx="31">
                  <c:v>45475</c:v>
                </c:pt>
                <c:pt idx="32">
                  <c:v>45476</c:v>
                </c:pt>
                <c:pt idx="33">
                  <c:v>45477</c:v>
                </c:pt>
                <c:pt idx="34">
                  <c:v>45478</c:v>
                </c:pt>
                <c:pt idx="35">
                  <c:v>45479</c:v>
                </c:pt>
                <c:pt idx="36">
                  <c:v>45480</c:v>
                </c:pt>
                <c:pt idx="37">
                  <c:v>45481</c:v>
                </c:pt>
                <c:pt idx="38">
                  <c:v>45482</c:v>
                </c:pt>
                <c:pt idx="39">
                  <c:v>45483</c:v>
                </c:pt>
                <c:pt idx="40">
                  <c:v>45484</c:v>
                </c:pt>
                <c:pt idx="41">
                  <c:v>45485</c:v>
                </c:pt>
                <c:pt idx="42">
                  <c:v>45486</c:v>
                </c:pt>
                <c:pt idx="43">
                  <c:v>45487</c:v>
                </c:pt>
                <c:pt idx="44">
                  <c:v>45488</c:v>
                </c:pt>
                <c:pt idx="45">
                  <c:v>45489</c:v>
                </c:pt>
                <c:pt idx="46">
                  <c:v>45490</c:v>
                </c:pt>
                <c:pt idx="47">
                  <c:v>45491</c:v>
                </c:pt>
                <c:pt idx="48">
                  <c:v>45492</c:v>
                </c:pt>
                <c:pt idx="49">
                  <c:v>45493</c:v>
                </c:pt>
                <c:pt idx="50">
                  <c:v>45494</c:v>
                </c:pt>
                <c:pt idx="51">
                  <c:v>45495</c:v>
                </c:pt>
                <c:pt idx="52">
                  <c:v>45496</c:v>
                </c:pt>
                <c:pt idx="53">
                  <c:v>45497</c:v>
                </c:pt>
                <c:pt idx="54">
                  <c:v>45498</c:v>
                </c:pt>
                <c:pt idx="55">
                  <c:v>45499</c:v>
                </c:pt>
                <c:pt idx="56">
                  <c:v>45500</c:v>
                </c:pt>
                <c:pt idx="57">
                  <c:v>45501</c:v>
                </c:pt>
                <c:pt idx="58">
                  <c:v>45502</c:v>
                </c:pt>
                <c:pt idx="59">
                  <c:v>45503</c:v>
                </c:pt>
                <c:pt idx="60">
                  <c:v>45504</c:v>
                </c:pt>
                <c:pt idx="61">
                  <c:v>45505</c:v>
                </c:pt>
                <c:pt idx="62">
                  <c:v>45506</c:v>
                </c:pt>
                <c:pt idx="63">
                  <c:v>45507</c:v>
                </c:pt>
                <c:pt idx="64">
                  <c:v>45508</c:v>
                </c:pt>
                <c:pt idx="65">
                  <c:v>45509</c:v>
                </c:pt>
                <c:pt idx="66">
                  <c:v>45510</c:v>
                </c:pt>
                <c:pt idx="67">
                  <c:v>45511</c:v>
                </c:pt>
                <c:pt idx="68">
                  <c:v>45512</c:v>
                </c:pt>
                <c:pt idx="69">
                  <c:v>45513</c:v>
                </c:pt>
                <c:pt idx="70">
                  <c:v>45514</c:v>
                </c:pt>
                <c:pt idx="71">
                  <c:v>45515</c:v>
                </c:pt>
                <c:pt idx="72">
                  <c:v>45516</c:v>
                </c:pt>
                <c:pt idx="73">
                  <c:v>45517</c:v>
                </c:pt>
                <c:pt idx="74">
                  <c:v>45518</c:v>
                </c:pt>
                <c:pt idx="75">
                  <c:v>45519</c:v>
                </c:pt>
                <c:pt idx="76">
                  <c:v>45520</c:v>
                </c:pt>
                <c:pt idx="77">
                  <c:v>45521</c:v>
                </c:pt>
                <c:pt idx="78">
                  <c:v>45522</c:v>
                </c:pt>
                <c:pt idx="79">
                  <c:v>45523</c:v>
                </c:pt>
                <c:pt idx="80">
                  <c:v>45524</c:v>
                </c:pt>
                <c:pt idx="81">
                  <c:v>45525</c:v>
                </c:pt>
                <c:pt idx="82">
                  <c:v>45526</c:v>
                </c:pt>
                <c:pt idx="83">
                  <c:v>45527</c:v>
                </c:pt>
                <c:pt idx="84">
                  <c:v>45528</c:v>
                </c:pt>
                <c:pt idx="85">
                  <c:v>45529</c:v>
                </c:pt>
                <c:pt idx="86">
                  <c:v>45530</c:v>
                </c:pt>
                <c:pt idx="87">
                  <c:v>45531</c:v>
                </c:pt>
                <c:pt idx="88">
                  <c:v>45532</c:v>
                </c:pt>
                <c:pt idx="89">
                  <c:v>45533</c:v>
                </c:pt>
                <c:pt idx="90">
                  <c:v>45534</c:v>
                </c:pt>
                <c:pt idx="91">
                  <c:v>45535</c:v>
                </c:pt>
                <c:pt idx="92">
                  <c:v>45536</c:v>
                </c:pt>
              </c:numCache>
            </c:numRef>
          </c:cat>
          <c:val>
            <c:numRef>
              <c:f>Sheet1!$B$2:$B$95</c:f>
              <c:numCache>
                <c:formatCode>General</c:formatCode>
                <c:ptCount val="94"/>
                <c:pt idx="28">
                  <c:v>1</c:v>
                </c:pt>
                <c:pt idx="29">
                  <c:v>2</c:v>
                </c:pt>
                <c:pt idx="30">
                  <c:v>5</c:v>
                </c:pt>
                <c:pt idx="31">
                  <c:v>4</c:v>
                </c:pt>
                <c:pt idx="32">
                  <c:v>3</c:v>
                </c:pt>
                <c:pt idx="33">
                  <c:v>8</c:v>
                </c:pt>
                <c:pt idx="34">
                  <c:v>2</c:v>
                </c:pt>
                <c:pt idx="35">
                  <c:v>10</c:v>
                </c:pt>
                <c:pt idx="36">
                  <c:v>17</c:v>
                </c:pt>
                <c:pt idx="37">
                  <c:v>23</c:v>
                </c:pt>
                <c:pt idx="38">
                  <c:v>10</c:v>
                </c:pt>
                <c:pt idx="39">
                  <c:v>19</c:v>
                </c:pt>
                <c:pt idx="40">
                  <c:v>30</c:v>
                </c:pt>
                <c:pt idx="41">
                  <c:v>13</c:v>
                </c:pt>
                <c:pt idx="42">
                  <c:v>49</c:v>
                </c:pt>
                <c:pt idx="43">
                  <c:v>44</c:v>
                </c:pt>
                <c:pt idx="44">
                  <c:v>25</c:v>
                </c:pt>
                <c:pt idx="45">
                  <c:v>32</c:v>
                </c:pt>
                <c:pt idx="46">
                  <c:v>15</c:v>
                </c:pt>
                <c:pt idx="47">
                  <c:v>8</c:v>
                </c:pt>
                <c:pt idx="48">
                  <c:v>9</c:v>
                </c:pt>
                <c:pt idx="49">
                  <c:v>3</c:v>
                </c:pt>
              </c:numCache>
            </c:numRef>
          </c:val>
          <c:smooth val="0"/>
          <c:extLst>
            <c:ext xmlns:c16="http://schemas.microsoft.com/office/drawing/2014/chart" uri="{C3380CC4-5D6E-409C-BE32-E72D297353CC}">
              <c16:uniqueId val="{00000000-9D3C-3640-A529-AA2AE31956D1}"/>
            </c:ext>
          </c:extLst>
        </c:ser>
        <c:dLbls>
          <c:showLegendKey val="0"/>
          <c:showVal val="0"/>
          <c:showCatName val="0"/>
          <c:showSerName val="0"/>
          <c:showPercent val="0"/>
          <c:showBubbleSize val="0"/>
        </c:dLbls>
        <c:marker val="1"/>
        <c:smooth val="0"/>
        <c:axId val="1489039823"/>
        <c:axId val="1489334255"/>
      </c:lineChart>
      <c:dateAx>
        <c:axId val="1489039823"/>
        <c:scaling>
          <c:orientation val="minMax"/>
        </c:scaling>
        <c:delete val="1"/>
        <c:axPos val="b"/>
        <c:numFmt formatCode="m/d/yy" sourceLinked="1"/>
        <c:majorTickMark val="none"/>
        <c:minorTickMark val="none"/>
        <c:tickLblPos val="nextTo"/>
        <c:crossAx val="1489334255"/>
        <c:crosses val="autoZero"/>
        <c:auto val="1"/>
        <c:lblOffset val="100"/>
        <c:baseTimeUnit val="days"/>
      </c:dateAx>
      <c:valAx>
        <c:axId val="1489334255"/>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1489039823"/>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28575">
      <a:solidFill>
        <a:schemeClr val="tx1"/>
      </a:solidFill>
    </a:ln>
    <a:effectLst/>
  </c:spPr>
  <c:txPr>
    <a:bodyPr/>
    <a:lstStyle/>
    <a:p>
      <a:pPr>
        <a:defRPr/>
      </a:pPr>
      <a:endParaRPr lang="en-US"/>
    </a:p>
  </c:txPr>
  <c:externalData r:id="rId3">
    <c:autoUpdate val="0"/>
  </c:externalData>
</c:chartSpace>
</file>

<file path=ppt/charts/chart8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1"/>
    <c:plotArea>
      <c:layout/>
      <c:lineChart>
        <c:grouping val="standard"/>
        <c:varyColors val="0"/>
        <c:ser>
          <c:idx val="0"/>
          <c:order val="0"/>
          <c:tx>
            <c:strRef>
              <c:f>Sheet1!$B$1</c:f>
              <c:strCache>
                <c:ptCount val="1"/>
                <c:pt idx="0">
                  <c:v>Queries per day</c:v>
                </c:pt>
              </c:strCache>
            </c:strRef>
          </c:tx>
          <c:spPr>
            <a:ln w="28575" cap="rnd">
              <a:solidFill>
                <a:schemeClr val="dk1">
                  <a:tint val="88500"/>
                </a:schemeClr>
              </a:solidFill>
              <a:round/>
            </a:ln>
            <a:effectLst/>
          </c:spPr>
          <c:marker>
            <c:symbol val="circle"/>
            <c:size val="5"/>
            <c:spPr>
              <a:solidFill>
                <a:schemeClr val="dk1">
                  <a:tint val="88500"/>
                </a:schemeClr>
              </a:solidFill>
              <a:ln w="9525">
                <a:solidFill>
                  <a:schemeClr val="dk1">
                    <a:tint val="88500"/>
                  </a:schemeClr>
                </a:solidFill>
              </a:ln>
              <a:effectLst/>
            </c:spPr>
          </c:marker>
          <c:cat>
            <c:numRef>
              <c:f>Sheet1!$A$2:$A$94</c:f>
              <c:numCache>
                <c:formatCode>m/d/yy</c:formatCode>
                <c:ptCount val="93"/>
                <c:pt idx="0">
                  <c:v>45444</c:v>
                </c:pt>
                <c:pt idx="1">
                  <c:v>45445</c:v>
                </c:pt>
                <c:pt idx="2">
                  <c:v>45446</c:v>
                </c:pt>
                <c:pt idx="3">
                  <c:v>45447</c:v>
                </c:pt>
                <c:pt idx="4">
                  <c:v>45448</c:v>
                </c:pt>
                <c:pt idx="5">
                  <c:v>45449</c:v>
                </c:pt>
                <c:pt idx="6">
                  <c:v>45450</c:v>
                </c:pt>
                <c:pt idx="7">
                  <c:v>45451</c:v>
                </c:pt>
                <c:pt idx="8">
                  <c:v>45452</c:v>
                </c:pt>
                <c:pt idx="9">
                  <c:v>45453</c:v>
                </c:pt>
                <c:pt idx="10">
                  <c:v>45454</c:v>
                </c:pt>
                <c:pt idx="11">
                  <c:v>45455</c:v>
                </c:pt>
                <c:pt idx="12">
                  <c:v>45456</c:v>
                </c:pt>
                <c:pt idx="13">
                  <c:v>45457</c:v>
                </c:pt>
                <c:pt idx="14">
                  <c:v>45458</c:v>
                </c:pt>
                <c:pt idx="15">
                  <c:v>45459</c:v>
                </c:pt>
                <c:pt idx="16">
                  <c:v>45460</c:v>
                </c:pt>
                <c:pt idx="17">
                  <c:v>45461</c:v>
                </c:pt>
                <c:pt idx="18">
                  <c:v>45462</c:v>
                </c:pt>
                <c:pt idx="19">
                  <c:v>45463</c:v>
                </c:pt>
                <c:pt idx="20">
                  <c:v>45464</c:v>
                </c:pt>
                <c:pt idx="21">
                  <c:v>45465</c:v>
                </c:pt>
                <c:pt idx="22">
                  <c:v>45466</c:v>
                </c:pt>
                <c:pt idx="23">
                  <c:v>45467</c:v>
                </c:pt>
                <c:pt idx="24">
                  <c:v>45468</c:v>
                </c:pt>
                <c:pt idx="25">
                  <c:v>45469</c:v>
                </c:pt>
                <c:pt idx="26">
                  <c:v>45470</c:v>
                </c:pt>
                <c:pt idx="27">
                  <c:v>45471</c:v>
                </c:pt>
                <c:pt idx="28">
                  <c:v>45472</c:v>
                </c:pt>
                <c:pt idx="29">
                  <c:v>45473</c:v>
                </c:pt>
                <c:pt idx="30">
                  <c:v>45474</c:v>
                </c:pt>
                <c:pt idx="31">
                  <c:v>45475</c:v>
                </c:pt>
                <c:pt idx="32">
                  <c:v>45476</c:v>
                </c:pt>
                <c:pt idx="33">
                  <c:v>45477</c:v>
                </c:pt>
                <c:pt idx="34">
                  <c:v>45478</c:v>
                </c:pt>
                <c:pt idx="35">
                  <c:v>45479</c:v>
                </c:pt>
                <c:pt idx="36">
                  <c:v>45480</c:v>
                </c:pt>
                <c:pt idx="37">
                  <c:v>45481</c:v>
                </c:pt>
                <c:pt idx="38">
                  <c:v>45482</c:v>
                </c:pt>
                <c:pt idx="39">
                  <c:v>45483</c:v>
                </c:pt>
                <c:pt idx="40">
                  <c:v>45484</c:v>
                </c:pt>
                <c:pt idx="41">
                  <c:v>45485</c:v>
                </c:pt>
                <c:pt idx="42">
                  <c:v>45486</c:v>
                </c:pt>
                <c:pt idx="43">
                  <c:v>45487</c:v>
                </c:pt>
                <c:pt idx="44">
                  <c:v>45488</c:v>
                </c:pt>
                <c:pt idx="45">
                  <c:v>45489</c:v>
                </c:pt>
                <c:pt idx="46">
                  <c:v>45490</c:v>
                </c:pt>
                <c:pt idx="47">
                  <c:v>45491</c:v>
                </c:pt>
                <c:pt idx="48">
                  <c:v>45492</c:v>
                </c:pt>
                <c:pt idx="49">
                  <c:v>45493</c:v>
                </c:pt>
                <c:pt idx="50">
                  <c:v>45494</c:v>
                </c:pt>
                <c:pt idx="51">
                  <c:v>45495</c:v>
                </c:pt>
                <c:pt idx="52">
                  <c:v>45496</c:v>
                </c:pt>
                <c:pt idx="53">
                  <c:v>45497</c:v>
                </c:pt>
                <c:pt idx="54">
                  <c:v>45498</c:v>
                </c:pt>
                <c:pt idx="55">
                  <c:v>45499</c:v>
                </c:pt>
                <c:pt idx="56">
                  <c:v>45500</c:v>
                </c:pt>
                <c:pt idx="57">
                  <c:v>45501</c:v>
                </c:pt>
                <c:pt idx="58">
                  <c:v>45502</c:v>
                </c:pt>
                <c:pt idx="59">
                  <c:v>45503</c:v>
                </c:pt>
                <c:pt idx="60">
                  <c:v>45504</c:v>
                </c:pt>
                <c:pt idx="61">
                  <c:v>45505</c:v>
                </c:pt>
                <c:pt idx="62">
                  <c:v>45506</c:v>
                </c:pt>
                <c:pt idx="63">
                  <c:v>45507</c:v>
                </c:pt>
                <c:pt idx="64">
                  <c:v>45508</c:v>
                </c:pt>
                <c:pt idx="65">
                  <c:v>45509</c:v>
                </c:pt>
                <c:pt idx="66">
                  <c:v>45510</c:v>
                </c:pt>
                <c:pt idx="67">
                  <c:v>45511</c:v>
                </c:pt>
                <c:pt idx="68">
                  <c:v>45512</c:v>
                </c:pt>
                <c:pt idx="69">
                  <c:v>45513</c:v>
                </c:pt>
                <c:pt idx="70">
                  <c:v>45514</c:v>
                </c:pt>
                <c:pt idx="71">
                  <c:v>45515</c:v>
                </c:pt>
                <c:pt idx="72">
                  <c:v>45516</c:v>
                </c:pt>
                <c:pt idx="73">
                  <c:v>45517</c:v>
                </c:pt>
                <c:pt idx="74">
                  <c:v>45518</c:v>
                </c:pt>
                <c:pt idx="75">
                  <c:v>45519</c:v>
                </c:pt>
                <c:pt idx="76">
                  <c:v>45520</c:v>
                </c:pt>
                <c:pt idx="77">
                  <c:v>45521</c:v>
                </c:pt>
                <c:pt idx="78">
                  <c:v>45522</c:v>
                </c:pt>
                <c:pt idx="79">
                  <c:v>45523</c:v>
                </c:pt>
                <c:pt idx="80">
                  <c:v>45524</c:v>
                </c:pt>
                <c:pt idx="81">
                  <c:v>45525</c:v>
                </c:pt>
                <c:pt idx="82">
                  <c:v>45526</c:v>
                </c:pt>
                <c:pt idx="83">
                  <c:v>45527</c:v>
                </c:pt>
                <c:pt idx="84">
                  <c:v>45528</c:v>
                </c:pt>
                <c:pt idx="85">
                  <c:v>45529</c:v>
                </c:pt>
                <c:pt idx="86">
                  <c:v>45530</c:v>
                </c:pt>
                <c:pt idx="87">
                  <c:v>45531</c:v>
                </c:pt>
                <c:pt idx="88">
                  <c:v>45532</c:v>
                </c:pt>
                <c:pt idx="89">
                  <c:v>45533</c:v>
                </c:pt>
                <c:pt idx="90">
                  <c:v>45534</c:v>
                </c:pt>
                <c:pt idx="91">
                  <c:v>45535</c:v>
                </c:pt>
                <c:pt idx="92">
                  <c:v>45536</c:v>
                </c:pt>
              </c:numCache>
            </c:numRef>
          </c:cat>
          <c:val>
            <c:numRef>
              <c:f>Sheet1!$B$2:$B$94</c:f>
              <c:numCache>
                <c:formatCode>General</c:formatCode>
                <c:ptCount val="93"/>
                <c:pt idx="0">
                  <c:v>0</c:v>
                </c:pt>
                <c:pt idx="1">
                  <c:v>0</c:v>
                </c:pt>
                <c:pt idx="2">
                  <c:v>1</c:v>
                </c:pt>
                <c:pt idx="3">
                  <c:v>0</c:v>
                </c:pt>
                <c:pt idx="4">
                  <c:v>0</c:v>
                </c:pt>
                <c:pt idx="5">
                  <c:v>0</c:v>
                </c:pt>
                <c:pt idx="6">
                  <c:v>0</c:v>
                </c:pt>
                <c:pt idx="7">
                  <c:v>0</c:v>
                </c:pt>
                <c:pt idx="8">
                  <c:v>0</c:v>
                </c:pt>
                <c:pt idx="9">
                  <c:v>0</c:v>
                </c:pt>
                <c:pt idx="10">
                  <c:v>1</c:v>
                </c:pt>
                <c:pt idx="11">
                  <c:v>0</c:v>
                </c:pt>
                <c:pt idx="12">
                  <c:v>0</c:v>
                </c:pt>
                <c:pt idx="13">
                  <c:v>0</c:v>
                </c:pt>
                <c:pt idx="14">
                  <c:v>0</c:v>
                </c:pt>
                <c:pt idx="15">
                  <c:v>0</c:v>
                </c:pt>
                <c:pt idx="16">
                  <c:v>0</c:v>
                </c:pt>
                <c:pt idx="17">
                  <c:v>0</c:v>
                </c:pt>
                <c:pt idx="18">
                  <c:v>1</c:v>
                </c:pt>
                <c:pt idx="19">
                  <c:v>0</c:v>
                </c:pt>
                <c:pt idx="20">
                  <c:v>0</c:v>
                </c:pt>
                <c:pt idx="21">
                  <c:v>0</c:v>
                </c:pt>
                <c:pt idx="22">
                  <c:v>0</c:v>
                </c:pt>
                <c:pt idx="23">
                  <c:v>0</c:v>
                </c:pt>
                <c:pt idx="24">
                  <c:v>0</c:v>
                </c:pt>
                <c:pt idx="25">
                  <c:v>0</c:v>
                </c:pt>
                <c:pt idx="26">
                  <c:v>1</c:v>
                </c:pt>
                <c:pt idx="27">
                  <c:v>0</c:v>
                </c:pt>
                <c:pt idx="28">
                  <c:v>0</c:v>
                </c:pt>
                <c:pt idx="29">
                  <c:v>0</c:v>
                </c:pt>
                <c:pt idx="30">
                  <c:v>0</c:v>
                </c:pt>
                <c:pt idx="31">
                  <c:v>0</c:v>
                </c:pt>
                <c:pt idx="32">
                  <c:v>0</c:v>
                </c:pt>
                <c:pt idx="33">
                  <c:v>0</c:v>
                </c:pt>
                <c:pt idx="34">
                  <c:v>1</c:v>
                </c:pt>
                <c:pt idx="35">
                  <c:v>0</c:v>
                </c:pt>
                <c:pt idx="36">
                  <c:v>0</c:v>
                </c:pt>
                <c:pt idx="37">
                  <c:v>0</c:v>
                </c:pt>
                <c:pt idx="38">
                  <c:v>0</c:v>
                </c:pt>
                <c:pt idx="39">
                  <c:v>0</c:v>
                </c:pt>
                <c:pt idx="40">
                  <c:v>0</c:v>
                </c:pt>
                <c:pt idx="41">
                  <c:v>0</c:v>
                </c:pt>
                <c:pt idx="42">
                  <c:v>1</c:v>
                </c:pt>
                <c:pt idx="43">
                  <c:v>0</c:v>
                </c:pt>
                <c:pt idx="44">
                  <c:v>0</c:v>
                </c:pt>
                <c:pt idx="45">
                  <c:v>0</c:v>
                </c:pt>
                <c:pt idx="46">
                  <c:v>0</c:v>
                </c:pt>
                <c:pt idx="47">
                  <c:v>0</c:v>
                </c:pt>
                <c:pt idx="48">
                  <c:v>0</c:v>
                </c:pt>
                <c:pt idx="49">
                  <c:v>0</c:v>
                </c:pt>
                <c:pt idx="50">
                  <c:v>1</c:v>
                </c:pt>
                <c:pt idx="51">
                  <c:v>0</c:v>
                </c:pt>
                <c:pt idx="52">
                  <c:v>0</c:v>
                </c:pt>
                <c:pt idx="53">
                  <c:v>0</c:v>
                </c:pt>
                <c:pt idx="54">
                  <c:v>0</c:v>
                </c:pt>
                <c:pt idx="55">
                  <c:v>0</c:v>
                </c:pt>
                <c:pt idx="56">
                  <c:v>0</c:v>
                </c:pt>
                <c:pt idx="57">
                  <c:v>0</c:v>
                </c:pt>
                <c:pt idx="58">
                  <c:v>1</c:v>
                </c:pt>
                <c:pt idx="59">
                  <c:v>0</c:v>
                </c:pt>
                <c:pt idx="60">
                  <c:v>0</c:v>
                </c:pt>
                <c:pt idx="61">
                  <c:v>0</c:v>
                </c:pt>
                <c:pt idx="62">
                  <c:v>0</c:v>
                </c:pt>
                <c:pt idx="63">
                  <c:v>0</c:v>
                </c:pt>
                <c:pt idx="64">
                  <c:v>0</c:v>
                </c:pt>
                <c:pt idx="65">
                  <c:v>0</c:v>
                </c:pt>
                <c:pt idx="66">
                  <c:v>1</c:v>
                </c:pt>
                <c:pt idx="67">
                  <c:v>0</c:v>
                </c:pt>
                <c:pt idx="68">
                  <c:v>0</c:v>
                </c:pt>
                <c:pt idx="69">
                  <c:v>0</c:v>
                </c:pt>
                <c:pt idx="70">
                  <c:v>0</c:v>
                </c:pt>
                <c:pt idx="71">
                  <c:v>0</c:v>
                </c:pt>
                <c:pt idx="72">
                  <c:v>0</c:v>
                </c:pt>
                <c:pt idx="73">
                  <c:v>0</c:v>
                </c:pt>
                <c:pt idx="74">
                  <c:v>1</c:v>
                </c:pt>
                <c:pt idx="75">
                  <c:v>0</c:v>
                </c:pt>
                <c:pt idx="76">
                  <c:v>0</c:v>
                </c:pt>
                <c:pt idx="77">
                  <c:v>0</c:v>
                </c:pt>
                <c:pt idx="78">
                  <c:v>0</c:v>
                </c:pt>
                <c:pt idx="79">
                  <c:v>0</c:v>
                </c:pt>
                <c:pt idx="80">
                  <c:v>0</c:v>
                </c:pt>
                <c:pt idx="81">
                  <c:v>0</c:v>
                </c:pt>
                <c:pt idx="82">
                  <c:v>1</c:v>
                </c:pt>
                <c:pt idx="83">
                  <c:v>0</c:v>
                </c:pt>
                <c:pt idx="84">
                  <c:v>0</c:v>
                </c:pt>
                <c:pt idx="85">
                  <c:v>0</c:v>
                </c:pt>
                <c:pt idx="86">
                  <c:v>0</c:v>
                </c:pt>
                <c:pt idx="87">
                  <c:v>0</c:v>
                </c:pt>
                <c:pt idx="88">
                  <c:v>0</c:v>
                </c:pt>
                <c:pt idx="89">
                  <c:v>0</c:v>
                </c:pt>
                <c:pt idx="90">
                  <c:v>1</c:v>
                </c:pt>
                <c:pt idx="91">
                  <c:v>0</c:v>
                </c:pt>
                <c:pt idx="92">
                  <c:v>0</c:v>
                </c:pt>
              </c:numCache>
            </c:numRef>
          </c:val>
          <c:smooth val="0"/>
          <c:extLst>
            <c:ext xmlns:c16="http://schemas.microsoft.com/office/drawing/2014/chart" uri="{C3380CC4-5D6E-409C-BE32-E72D297353CC}">
              <c16:uniqueId val="{00000000-5100-E44D-9499-A53BD788F72F}"/>
            </c:ext>
          </c:extLst>
        </c:ser>
        <c:dLbls>
          <c:showLegendKey val="0"/>
          <c:showVal val="0"/>
          <c:showCatName val="0"/>
          <c:showSerName val="0"/>
          <c:showPercent val="0"/>
          <c:showBubbleSize val="0"/>
        </c:dLbls>
        <c:marker val="1"/>
        <c:smooth val="0"/>
        <c:axId val="1871193071"/>
        <c:axId val="32465600"/>
      </c:lineChart>
      <c:dateAx>
        <c:axId val="1871193071"/>
        <c:scaling>
          <c:orientation val="minMax"/>
        </c:scaling>
        <c:delete val="1"/>
        <c:axPos val="b"/>
        <c:numFmt formatCode="m/d/yy" sourceLinked="1"/>
        <c:majorTickMark val="none"/>
        <c:minorTickMark val="none"/>
        <c:tickLblPos val="nextTo"/>
        <c:crossAx val="32465600"/>
        <c:crosses val="autoZero"/>
        <c:auto val="1"/>
        <c:lblOffset val="100"/>
        <c:baseTimeUnit val="days"/>
      </c:dateAx>
      <c:valAx>
        <c:axId val="32465600"/>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1871193071"/>
        <c:crosses val="autoZero"/>
        <c:crossBetween val="between"/>
        <c:majorUnit val="1"/>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22225">
      <a:solidFill>
        <a:schemeClr val="tx1"/>
      </a:solidFill>
    </a:ln>
    <a:effectLst/>
  </c:spPr>
  <c:txPr>
    <a:bodyPr/>
    <a:lstStyle/>
    <a:p>
      <a:pPr>
        <a:defRPr/>
      </a:pPr>
      <a:endParaRPr lang="en-US"/>
    </a:p>
  </c:txPr>
  <c:externalData r:id="rId3">
    <c:autoUpdate val="0"/>
  </c:externalData>
</c:chartSpace>
</file>

<file path=ppt/charts/chart8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1"/>
    <c:plotArea>
      <c:layout/>
      <c:lineChart>
        <c:grouping val="standard"/>
        <c:varyColors val="0"/>
        <c:ser>
          <c:idx val="0"/>
          <c:order val="0"/>
          <c:tx>
            <c:strRef>
              <c:f>Sheet1!$B$1</c:f>
              <c:strCache>
                <c:ptCount val="1"/>
                <c:pt idx="0">
                  <c:v>Queries per day</c:v>
                </c:pt>
              </c:strCache>
            </c:strRef>
          </c:tx>
          <c:spPr>
            <a:ln w="28575" cap="rnd">
              <a:solidFill>
                <a:schemeClr val="dk1">
                  <a:tint val="88500"/>
                </a:schemeClr>
              </a:solidFill>
              <a:round/>
            </a:ln>
            <a:effectLst/>
          </c:spPr>
          <c:marker>
            <c:symbol val="circle"/>
            <c:size val="5"/>
            <c:spPr>
              <a:solidFill>
                <a:schemeClr val="dk1">
                  <a:tint val="88500"/>
                </a:schemeClr>
              </a:solidFill>
              <a:ln w="9525">
                <a:solidFill>
                  <a:schemeClr val="dk1">
                    <a:tint val="88500"/>
                  </a:schemeClr>
                </a:solidFill>
              </a:ln>
              <a:effectLst/>
            </c:spPr>
          </c:marker>
          <c:cat>
            <c:numRef>
              <c:f>Sheet1!$A$2:$A$94</c:f>
              <c:numCache>
                <c:formatCode>m/d/yy</c:formatCode>
                <c:ptCount val="93"/>
                <c:pt idx="0">
                  <c:v>45444</c:v>
                </c:pt>
                <c:pt idx="1">
                  <c:v>45445</c:v>
                </c:pt>
                <c:pt idx="2">
                  <c:v>45446</c:v>
                </c:pt>
                <c:pt idx="3">
                  <c:v>45447</c:v>
                </c:pt>
                <c:pt idx="4">
                  <c:v>45448</c:v>
                </c:pt>
                <c:pt idx="5">
                  <c:v>45449</c:v>
                </c:pt>
                <c:pt idx="6">
                  <c:v>45450</c:v>
                </c:pt>
                <c:pt idx="7">
                  <c:v>45451</c:v>
                </c:pt>
                <c:pt idx="8">
                  <c:v>45452</c:v>
                </c:pt>
                <c:pt idx="9">
                  <c:v>45453</c:v>
                </c:pt>
                <c:pt idx="10">
                  <c:v>45454</c:v>
                </c:pt>
                <c:pt idx="11">
                  <c:v>45455</c:v>
                </c:pt>
                <c:pt idx="12">
                  <c:v>45456</c:v>
                </c:pt>
                <c:pt idx="13">
                  <c:v>45457</c:v>
                </c:pt>
                <c:pt idx="14">
                  <c:v>45458</c:v>
                </c:pt>
                <c:pt idx="15">
                  <c:v>45459</c:v>
                </c:pt>
                <c:pt idx="16">
                  <c:v>45460</c:v>
                </c:pt>
                <c:pt idx="17">
                  <c:v>45461</c:v>
                </c:pt>
                <c:pt idx="18">
                  <c:v>45462</c:v>
                </c:pt>
                <c:pt idx="19">
                  <c:v>45463</c:v>
                </c:pt>
                <c:pt idx="20">
                  <c:v>45464</c:v>
                </c:pt>
                <c:pt idx="21">
                  <c:v>45465</c:v>
                </c:pt>
                <c:pt idx="22">
                  <c:v>45466</c:v>
                </c:pt>
                <c:pt idx="23">
                  <c:v>45467</c:v>
                </c:pt>
                <c:pt idx="24">
                  <c:v>45468</c:v>
                </c:pt>
                <c:pt idx="25">
                  <c:v>45469</c:v>
                </c:pt>
                <c:pt idx="26">
                  <c:v>45470</c:v>
                </c:pt>
                <c:pt idx="27">
                  <c:v>45471</c:v>
                </c:pt>
                <c:pt idx="28">
                  <c:v>45472</c:v>
                </c:pt>
                <c:pt idx="29">
                  <c:v>45473</c:v>
                </c:pt>
                <c:pt idx="30">
                  <c:v>45474</c:v>
                </c:pt>
                <c:pt idx="31">
                  <c:v>45475</c:v>
                </c:pt>
                <c:pt idx="32">
                  <c:v>45476</c:v>
                </c:pt>
                <c:pt idx="33">
                  <c:v>45477</c:v>
                </c:pt>
                <c:pt idx="34">
                  <c:v>45478</c:v>
                </c:pt>
                <c:pt idx="35">
                  <c:v>45479</c:v>
                </c:pt>
                <c:pt idx="36">
                  <c:v>45480</c:v>
                </c:pt>
                <c:pt idx="37">
                  <c:v>45481</c:v>
                </c:pt>
                <c:pt idx="38">
                  <c:v>45482</c:v>
                </c:pt>
                <c:pt idx="39">
                  <c:v>45483</c:v>
                </c:pt>
                <c:pt idx="40">
                  <c:v>45484</c:v>
                </c:pt>
                <c:pt idx="41">
                  <c:v>45485</c:v>
                </c:pt>
                <c:pt idx="42">
                  <c:v>45486</c:v>
                </c:pt>
                <c:pt idx="43">
                  <c:v>45487</c:v>
                </c:pt>
                <c:pt idx="44">
                  <c:v>45488</c:v>
                </c:pt>
                <c:pt idx="45">
                  <c:v>45489</c:v>
                </c:pt>
                <c:pt idx="46">
                  <c:v>45490</c:v>
                </c:pt>
                <c:pt idx="47">
                  <c:v>45491</c:v>
                </c:pt>
                <c:pt idx="48">
                  <c:v>45492</c:v>
                </c:pt>
                <c:pt idx="49">
                  <c:v>45493</c:v>
                </c:pt>
                <c:pt idx="50">
                  <c:v>45494</c:v>
                </c:pt>
                <c:pt idx="51">
                  <c:v>45495</c:v>
                </c:pt>
                <c:pt idx="52">
                  <c:v>45496</c:v>
                </c:pt>
                <c:pt idx="53">
                  <c:v>45497</c:v>
                </c:pt>
                <c:pt idx="54">
                  <c:v>45498</c:v>
                </c:pt>
                <c:pt idx="55">
                  <c:v>45499</c:v>
                </c:pt>
                <c:pt idx="56">
                  <c:v>45500</c:v>
                </c:pt>
                <c:pt idx="57">
                  <c:v>45501</c:v>
                </c:pt>
                <c:pt idx="58">
                  <c:v>45502</c:v>
                </c:pt>
                <c:pt idx="59">
                  <c:v>45503</c:v>
                </c:pt>
                <c:pt idx="60">
                  <c:v>45504</c:v>
                </c:pt>
                <c:pt idx="61">
                  <c:v>45505</c:v>
                </c:pt>
                <c:pt idx="62">
                  <c:v>45506</c:v>
                </c:pt>
                <c:pt idx="63">
                  <c:v>45507</c:v>
                </c:pt>
                <c:pt idx="64">
                  <c:v>45508</c:v>
                </c:pt>
                <c:pt idx="65">
                  <c:v>45509</c:v>
                </c:pt>
                <c:pt idx="66">
                  <c:v>45510</c:v>
                </c:pt>
                <c:pt idx="67">
                  <c:v>45511</c:v>
                </c:pt>
                <c:pt idx="68">
                  <c:v>45512</c:v>
                </c:pt>
                <c:pt idx="69">
                  <c:v>45513</c:v>
                </c:pt>
                <c:pt idx="70">
                  <c:v>45514</c:v>
                </c:pt>
                <c:pt idx="71">
                  <c:v>45515</c:v>
                </c:pt>
                <c:pt idx="72">
                  <c:v>45516</c:v>
                </c:pt>
                <c:pt idx="73">
                  <c:v>45517</c:v>
                </c:pt>
                <c:pt idx="74">
                  <c:v>45518</c:v>
                </c:pt>
                <c:pt idx="75">
                  <c:v>45519</c:v>
                </c:pt>
                <c:pt idx="76">
                  <c:v>45520</c:v>
                </c:pt>
                <c:pt idx="77">
                  <c:v>45521</c:v>
                </c:pt>
                <c:pt idx="78">
                  <c:v>45522</c:v>
                </c:pt>
                <c:pt idx="79">
                  <c:v>45523</c:v>
                </c:pt>
                <c:pt idx="80">
                  <c:v>45524</c:v>
                </c:pt>
                <c:pt idx="81">
                  <c:v>45525</c:v>
                </c:pt>
                <c:pt idx="82">
                  <c:v>45526</c:v>
                </c:pt>
                <c:pt idx="83">
                  <c:v>45527</c:v>
                </c:pt>
                <c:pt idx="84">
                  <c:v>45528</c:v>
                </c:pt>
                <c:pt idx="85">
                  <c:v>45529</c:v>
                </c:pt>
                <c:pt idx="86">
                  <c:v>45530</c:v>
                </c:pt>
                <c:pt idx="87">
                  <c:v>45531</c:v>
                </c:pt>
                <c:pt idx="88">
                  <c:v>45532</c:v>
                </c:pt>
                <c:pt idx="89">
                  <c:v>45533</c:v>
                </c:pt>
                <c:pt idx="90">
                  <c:v>45534</c:v>
                </c:pt>
                <c:pt idx="91">
                  <c:v>45535</c:v>
                </c:pt>
                <c:pt idx="92">
                  <c:v>45536</c:v>
                </c:pt>
              </c:numCache>
            </c:numRef>
          </c:cat>
          <c:val>
            <c:numRef>
              <c:f>Sheet1!$B$2:$B$94</c:f>
              <c:numCache>
                <c:formatCode>General</c:formatCode>
                <c:ptCount val="93"/>
                <c:pt idx="0">
                  <c:v>5</c:v>
                </c:pt>
                <c:pt idx="1">
                  <c:v>5</c:v>
                </c:pt>
                <c:pt idx="2">
                  <c:v>5</c:v>
                </c:pt>
                <c:pt idx="3">
                  <c:v>5</c:v>
                </c:pt>
                <c:pt idx="4">
                  <c:v>5</c:v>
                </c:pt>
                <c:pt idx="5">
                  <c:v>5</c:v>
                </c:pt>
                <c:pt idx="6">
                  <c:v>5</c:v>
                </c:pt>
                <c:pt idx="7">
                  <c:v>5</c:v>
                </c:pt>
                <c:pt idx="8">
                  <c:v>5</c:v>
                </c:pt>
                <c:pt idx="9">
                  <c:v>5</c:v>
                </c:pt>
                <c:pt idx="10">
                  <c:v>5</c:v>
                </c:pt>
                <c:pt idx="11">
                  <c:v>5</c:v>
                </c:pt>
                <c:pt idx="12">
                  <c:v>5</c:v>
                </c:pt>
                <c:pt idx="13">
                  <c:v>5</c:v>
                </c:pt>
                <c:pt idx="14">
                  <c:v>5</c:v>
                </c:pt>
                <c:pt idx="15">
                  <c:v>5</c:v>
                </c:pt>
                <c:pt idx="16">
                  <c:v>5</c:v>
                </c:pt>
                <c:pt idx="17">
                  <c:v>5</c:v>
                </c:pt>
                <c:pt idx="18">
                  <c:v>5</c:v>
                </c:pt>
                <c:pt idx="19">
                  <c:v>5</c:v>
                </c:pt>
                <c:pt idx="20">
                  <c:v>5</c:v>
                </c:pt>
                <c:pt idx="21">
                  <c:v>5</c:v>
                </c:pt>
                <c:pt idx="22">
                  <c:v>5</c:v>
                </c:pt>
                <c:pt idx="23">
                  <c:v>5</c:v>
                </c:pt>
                <c:pt idx="24">
                  <c:v>5</c:v>
                </c:pt>
                <c:pt idx="25">
                  <c:v>5</c:v>
                </c:pt>
                <c:pt idx="26">
                  <c:v>5</c:v>
                </c:pt>
                <c:pt idx="27">
                  <c:v>5</c:v>
                </c:pt>
                <c:pt idx="28">
                  <c:v>5</c:v>
                </c:pt>
                <c:pt idx="29">
                  <c:v>5</c:v>
                </c:pt>
                <c:pt idx="30">
                  <c:v>5</c:v>
                </c:pt>
                <c:pt idx="31">
                  <c:v>5</c:v>
                </c:pt>
                <c:pt idx="32">
                  <c:v>5</c:v>
                </c:pt>
                <c:pt idx="33">
                  <c:v>5</c:v>
                </c:pt>
                <c:pt idx="34">
                  <c:v>5</c:v>
                </c:pt>
                <c:pt idx="35">
                  <c:v>5</c:v>
                </c:pt>
                <c:pt idx="36">
                  <c:v>5</c:v>
                </c:pt>
                <c:pt idx="37">
                  <c:v>5</c:v>
                </c:pt>
                <c:pt idx="38">
                  <c:v>5</c:v>
                </c:pt>
                <c:pt idx="39">
                  <c:v>5</c:v>
                </c:pt>
                <c:pt idx="40">
                  <c:v>5</c:v>
                </c:pt>
                <c:pt idx="41">
                  <c:v>5</c:v>
                </c:pt>
                <c:pt idx="42">
                  <c:v>5</c:v>
                </c:pt>
                <c:pt idx="43">
                  <c:v>5</c:v>
                </c:pt>
                <c:pt idx="44">
                  <c:v>11</c:v>
                </c:pt>
                <c:pt idx="45">
                  <c:v>15</c:v>
                </c:pt>
                <c:pt idx="46">
                  <c:v>21</c:v>
                </c:pt>
                <c:pt idx="47">
                  <c:v>10</c:v>
                </c:pt>
                <c:pt idx="48">
                  <c:v>22</c:v>
                </c:pt>
                <c:pt idx="49">
                  <c:v>17</c:v>
                </c:pt>
                <c:pt idx="50">
                  <c:v>31</c:v>
                </c:pt>
                <c:pt idx="51">
                  <c:v>30</c:v>
                </c:pt>
                <c:pt idx="52">
                  <c:v>35</c:v>
                </c:pt>
                <c:pt idx="53">
                  <c:v>33</c:v>
                </c:pt>
                <c:pt idx="54">
                  <c:v>20</c:v>
                </c:pt>
                <c:pt idx="55">
                  <c:v>23</c:v>
                </c:pt>
                <c:pt idx="56">
                  <c:v>12</c:v>
                </c:pt>
                <c:pt idx="57">
                  <c:v>14</c:v>
                </c:pt>
              </c:numCache>
            </c:numRef>
          </c:val>
          <c:smooth val="0"/>
          <c:extLst>
            <c:ext xmlns:c16="http://schemas.microsoft.com/office/drawing/2014/chart" uri="{C3380CC4-5D6E-409C-BE32-E72D297353CC}">
              <c16:uniqueId val="{00000000-776D-EF4F-8459-2541DB548C88}"/>
            </c:ext>
          </c:extLst>
        </c:ser>
        <c:dLbls>
          <c:showLegendKey val="0"/>
          <c:showVal val="0"/>
          <c:showCatName val="0"/>
          <c:showSerName val="0"/>
          <c:showPercent val="0"/>
          <c:showBubbleSize val="0"/>
        </c:dLbls>
        <c:marker val="1"/>
        <c:smooth val="0"/>
        <c:axId val="1177618911"/>
        <c:axId val="1601065727"/>
      </c:lineChart>
      <c:dateAx>
        <c:axId val="1177618911"/>
        <c:scaling>
          <c:orientation val="minMax"/>
        </c:scaling>
        <c:delete val="1"/>
        <c:axPos val="b"/>
        <c:numFmt formatCode="m/d/yy" sourceLinked="1"/>
        <c:majorTickMark val="none"/>
        <c:minorTickMark val="none"/>
        <c:tickLblPos val="nextTo"/>
        <c:crossAx val="1601065727"/>
        <c:crosses val="autoZero"/>
        <c:auto val="1"/>
        <c:lblOffset val="100"/>
        <c:baseTimeUnit val="days"/>
        <c:majorUnit val="14"/>
        <c:majorTimeUnit val="days"/>
      </c:dateAx>
      <c:valAx>
        <c:axId val="1601065727"/>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1177618911"/>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22225">
      <a:solidFill>
        <a:schemeClr val="tx1"/>
      </a:solidFill>
    </a:ln>
    <a:effectLst/>
  </c:spPr>
  <c:txPr>
    <a:bodyPr/>
    <a:lstStyle/>
    <a:p>
      <a:pPr>
        <a:defRPr/>
      </a:pPr>
      <a:endParaRPr lang="en-US"/>
    </a:p>
  </c:txPr>
  <c:externalData r:id="rId3">
    <c:autoUpdate val="0"/>
  </c:externalData>
</c:chartSpace>
</file>

<file path=ppt/charts/chart8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1"/>
    <c:plotArea>
      <c:layout/>
      <c:lineChart>
        <c:grouping val="standard"/>
        <c:varyColors val="0"/>
        <c:ser>
          <c:idx val="0"/>
          <c:order val="0"/>
          <c:tx>
            <c:strRef>
              <c:f>Sheet1!$B$1</c:f>
              <c:strCache>
                <c:ptCount val="1"/>
                <c:pt idx="0">
                  <c:v>Queries per day</c:v>
                </c:pt>
              </c:strCache>
            </c:strRef>
          </c:tx>
          <c:spPr>
            <a:ln w="28575" cap="rnd">
              <a:solidFill>
                <a:schemeClr val="dk1">
                  <a:tint val="88500"/>
                </a:schemeClr>
              </a:solidFill>
              <a:round/>
            </a:ln>
            <a:effectLst/>
          </c:spPr>
          <c:marker>
            <c:symbol val="circle"/>
            <c:size val="5"/>
            <c:spPr>
              <a:solidFill>
                <a:schemeClr val="dk1">
                  <a:tint val="88500"/>
                </a:schemeClr>
              </a:solidFill>
              <a:ln w="9525">
                <a:solidFill>
                  <a:schemeClr val="dk1">
                    <a:tint val="88500"/>
                  </a:schemeClr>
                </a:solidFill>
              </a:ln>
              <a:effectLst/>
            </c:spPr>
          </c:marker>
          <c:cat>
            <c:numRef>
              <c:f>Sheet1!$A$2:$A$50</c:f>
              <c:numCache>
                <c:formatCode>m/d/yy</c:formatCode>
                <c:ptCount val="49"/>
                <c:pt idx="0">
                  <c:v>45488</c:v>
                </c:pt>
                <c:pt idx="1">
                  <c:v>45489</c:v>
                </c:pt>
                <c:pt idx="2">
                  <c:v>45490</c:v>
                </c:pt>
                <c:pt idx="3">
                  <c:v>45491</c:v>
                </c:pt>
                <c:pt idx="4">
                  <c:v>45492</c:v>
                </c:pt>
                <c:pt idx="5">
                  <c:v>45493</c:v>
                </c:pt>
                <c:pt idx="6">
                  <c:v>45494</c:v>
                </c:pt>
                <c:pt idx="7">
                  <c:v>45495</c:v>
                </c:pt>
                <c:pt idx="8">
                  <c:v>45496</c:v>
                </c:pt>
                <c:pt idx="9">
                  <c:v>45497</c:v>
                </c:pt>
                <c:pt idx="10">
                  <c:v>45498</c:v>
                </c:pt>
                <c:pt idx="11">
                  <c:v>45499</c:v>
                </c:pt>
                <c:pt idx="12">
                  <c:v>45500</c:v>
                </c:pt>
                <c:pt idx="13">
                  <c:v>45501</c:v>
                </c:pt>
                <c:pt idx="14">
                  <c:v>45502</c:v>
                </c:pt>
                <c:pt idx="15">
                  <c:v>45503</c:v>
                </c:pt>
                <c:pt idx="16">
                  <c:v>45504</c:v>
                </c:pt>
                <c:pt idx="17">
                  <c:v>45505</c:v>
                </c:pt>
                <c:pt idx="18">
                  <c:v>45506</c:v>
                </c:pt>
                <c:pt idx="19">
                  <c:v>45507</c:v>
                </c:pt>
                <c:pt idx="20">
                  <c:v>45508</c:v>
                </c:pt>
                <c:pt idx="21">
                  <c:v>45509</c:v>
                </c:pt>
                <c:pt idx="22">
                  <c:v>45510</c:v>
                </c:pt>
                <c:pt idx="23">
                  <c:v>45511</c:v>
                </c:pt>
                <c:pt idx="24">
                  <c:v>45512</c:v>
                </c:pt>
                <c:pt idx="25">
                  <c:v>45513</c:v>
                </c:pt>
                <c:pt idx="26">
                  <c:v>45514</c:v>
                </c:pt>
                <c:pt idx="27">
                  <c:v>45515</c:v>
                </c:pt>
                <c:pt idx="28">
                  <c:v>45516</c:v>
                </c:pt>
                <c:pt idx="29">
                  <c:v>45517</c:v>
                </c:pt>
                <c:pt idx="30">
                  <c:v>45518</c:v>
                </c:pt>
                <c:pt idx="31">
                  <c:v>45519</c:v>
                </c:pt>
                <c:pt idx="32">
                  <c:v>45520</c:v>
                </c:pt>
                <c:pt idx="33">
                  <c:v>45521</c:v>
                </c:pt>
                <c:pt idx="34">
                  <c:v>45522</c:v>
                </c:pt>
                <c:pt idx="35">
                  <c:v>45523</c:v>
                </c:pt>
                <c:pt idx="36">
                  <c:v>45524</c:v>
                </c:pt>
                <c:pt idx="37">
                  <c:v>45525</c:v>
                </c:pt>
                <c:pt idx="38">
                  <c:v>45526</c:v>
                </c:pt>
                <c:pt idx="39">
                  <c:v>45527</c:v>
                </c:pt>
                <c:pt idx="40">
                  <c:v>45528</c:v>
                </c:pt>
                <c:pt idx="41">
                  <c:v>45529</c:v>
                </c:pt>
                <c:pt idx="42">
                  <c:v>45530</c:v>
                </c:pt>
                <c:pt idx="43">
                  <c:v>45531</c:v>
                </c:pt>
                <c:pt idx="44">
                  <c:v>45532</c:v>
                </c:pt>
                <c:pt idx="45">
                  <c:v>45533</c:v>
                </c:pt>
                <c:pt idx="46">
                  <c:v>45534</c:v>
                </c:pt>
                <c:pt idx="47">
                  <c:v>45535</c:v>
                </c:pt>
                <c:pt idx="48">
                  <c:v>45536</c:v>
                </c:pt>
              </c:numCache>
            </c:numRef>
          </c:cat>
          <c:val>
            <c:numRef>
              <c:f>Sheet1!$B$2:$B$50</c:f>
              <c:numCache>
                <c:formatCode>General</c:formatCode>
                <c:ptCount val="49"/>
                <c:pt idx="0">
                  <c:v>6</c:v>
                </c:pt>
                <c:pt idx="1">
                  <c:v>15</c:v>
                </c:pt>
                <c:pt idx="2">
                  <c:v>33</c:v>
                </c:pt>
                <c:pt idx="3">
                  <c:v>32</c:v>
                </c:pt>
                <c:pt idx="4">
                  <c:v>47</c:v>
                </c:pt>
                <c:pt idx="5">
                  <c:v>17</c:v>
                </c:pt>
                <c:pt idx="6">
                  <c:v>43</c:v>
                </c:pt>
                <c:pt idx="7">
                  <c:v>6</c:v>
                </c:pt>
                <c:pt idx="8">
                  <c:v>29</c:v>
                </c:pt>
                <c:pt idx="9">
                  <c:v>22</c:v>
                </c:pt>
                <c:pt idx="10">
                  <c:v>20</c:v>
                </c:pt>
                <c:pt idx="11">
                  <c:v>7</c:v>
                </c:pt>
                <c:pt idx="12">
                  <c:v>4</c:v>
                </c:pt>
                <c:pt idx="13">
                  <c:v>4</c:v>
                </c:pt>
                <c:pt idx="14">
                  <c:v>4</c:v>
                </c:pt>
                <c:pt idx="15">
                  <c:v>4</c:v>
                </c:pt>
                <c:pt idx="16">
                  <c:v>4</c:v>
                </c:pt>
                <c:pt idx="17">
                  <c:v>4</c:v>
                </c:pt>
                <c:pt idx="18">
                  <c:v>4</c:v>
                </c:pt>
                <c:pt idx="19">
                  <c:v>4</c:v>
                </c:pt>
                <c:pt idx="20">
                  <c:v>4</c:v>
                </c:pt>
                <c:pt idx="21">
                  <c:v>4</c:v>
                </c:pt>
                <c:pt idx="22">
                  <c:v>4</c:v>
                </c:pt>
                <c:pt idx="23">
                  <c:v>4</c:v>
                </c:pt>
                <c:pt idx="24">
                  <c:v>4</c:v>
                </c:pt>
                <c:pt idx="25">
                  <c:v>4</c:v>
                </c:pt>
                <c:pt idx="26">
                  <c:v>4</c:v>
                </c:pt>
                <c:pt idx="27">
                  <c:v>4</c:v>
                </c:pt>
                <c:pt idx="28">
                  <c:v>4</c:v>
                </c:pt>
                <c:pt idx="29">
                  <c:v>4</c:v>
                </c:pt>
                <c:pt idx="30">
                  <c:v>4</c:v>
                </c:pt>
                <c:pt idx="31">
                  <c:v>4</c:v>
                </c:pt>
                <c:pt idx="32">
                  <c:v>4</c:v>
                </c:pt>
                <c:pt idx="33">
                  <c:v>4</c:v>
                </c:pt>
                <c:pt idx="34">
                  <c:v>4</c:v>
                </c:pt>
                <c:pt idx="35">
                  <c:v>4</c:v>
                </c:pt>
                <c:pt idx="36">
                  <c:v>4</c:v>
                </c:pt>
                <c:pt idx="37">
                  <c:v>4</c:v>
                </c:pt>
                <c:pt idx="38">
                  <c:v>4</c:v>
                </c:pt>
                <c:pt idx="39">
                  <c:v>4</c:v>
                </c:pt>
                <c:pt idx="40">
                  <c:v>4</c:v>
                </c:pt>
                <c:pt idx="41">
                  <c:v>4</c:v>
                </c:pt>
                <c:pt idx="42">
                  <c:v>4</c:v>
                </c:pt>
                <c:pt idx="43">
                  <c:v>4</c:v>
                </c:pt>
                <c:pt idx="44">
                  <c:v>4</c:v>
                </c:pt>
                <c:pt idx="45">
                  <c:v>4</c:v>
                </c:pt>
                <c:pt idx="46">
                  <c:v>4</c:v>
                </c:pt>
                <c:pt idx="47">
                  <c:v>4</c:v>
                </c:pt>
                <c:pt idx="48">
                  <c:v>4</c:v>
                </c:pt>
              </c:numCache>
            </c:numRef>
          </c:val>
          <c:smooth val="0"/>
          <c:extLst>
            <c:ext xmlns:c16="http://schemas.microsoft.com/office/drawing/2014/chart" uri="{C3380CC4-5D6E-409C-BE32-E72D297353CC}">
              <c16:uniqueId val="{00000000-341C-FD4C-8955-04CFCC6FD253}"/>
            </c:ext>
          </c:extLst>
        </c:ser>
        <c:dLbls>
          <c:showLegendKey val="0"/>
          <c:showVal val="0"/>
          <c:showCatName val="0"/>
          <c:showSerName val="0"/>
          <c:showPercent val="0"/>
          <c:showBubbleSize val="0"/>
        </c:dLbls>
        <c:marker val="1"/>
        <c:smooth val="0"/>
        <c:axId val="1549738431"/>
        <c:axId val="1851158607"/>
      </c:lineChart>
      <c:dateAx>
        <c:axId val="1549738431"/>
        <c:scaling>
          <c:orientation val="minMax"/>
        </c:scaling>
        <c:delete val="1"/>
        <c:axPos val="b"/>
        <c:numFmt formatCode="m/d/yy" sourceLinked="1"/>
        <c:majorTickMark val="none"/>
        <c:minorTickMark val="none"/>
        <c:tickLblPos val="nextTo"/>
        <c:crossAx val="1851158607"/>
        <c:crosses val="autoZero"/>
        <c:auto val="1"/>
        <c:lblOffset val="100"/>
        <c:baseTimeUnit val="days"/>
        <c:majorUnit val="7"/>
        <c:majorTimeUnit val="days"/>
      </c:dateAx>
      <c:valAx>
        <c:axId val="1851158607"/>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1549738431"/>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22225">
      <a:solidFill>
        <a:schemeClr val="tx2">
          <a:lumMod val="25000"/>
        </a:schemeClr>
      </a:solidFill>
    </a:ln>
    <a:effectLst/>
  </c:spPr>
  <c:txPr>
    <a:bodyPr/>
    <a:lstStyle/>
    <a:p>
      <a:pPr>
        <a:defRPr/>
      </a:pPr>
      <a:endParaRPr lang="en-US"/>
    </a:p>
  </c:txPr>
  <c:externalData r:id="rId3">
    <c:autoUpdate val="0"/>
  </c:externalData>
</c:chartSpace>
</file>

<file path=ppt/charts/chart8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1"/>
    <c:plotArea>
      <c:layout/>
      <c:lineChart>
        <c:grouping val="standard"/>
        <c:varyColors val="0"/>
        <c:ser>
          <c:idx val="0"/>
          <c:order val="0"/>
          <c:tx>
            <c:strRef>
              <c:f>Sheet1!$B$1</c:f>
              <c:strCache>
                <c:ptCount val="1"/>
                <c:pt idx="0">
                  <c:v>Queries per day</c:v>
                </c:pt>
              </c:strCache>
            </c:strRef>
          </c:tx>
          <c:spPr>
            <a:ln w="28575" cap="rnd">
              <a:solidFill>
                <a:schemeClr val="dk1">
                  <a:tint val="88500"/>
                </a:schemeClr>
              </a:solidFill>
              <a:round/>
            </a:ln>
            <a:effectLst/>
          </c:spPr>
          <c:marker>
            <c:symbol val="circle"/>
            <c:size val="5"/>
            <c:spPr>
              <a:solidFill>
                <a:schemeClr val="dk1">
                  <a:tint val="88500"/>
                </a:schemeClr>
              </a:solidFill>
              <a:ln w="9525">
                <a:solidFill>
                  <a:schemeClr val="dk1">
                    <a:tint val="88500"/>
                  </a:schemeClr>
                </a:solidFill>
              </a:ln>
              <a:effectLst/>
            </c:spPr>
          </c:marker>
          <c:cat>
            <c:numRef>
              <c:f>Sheet1!$A$2:$A$4</c:f>
              <c:numCache>
                <c:formatCode>m/d/yy</c:formatCode>
                <c:ptCount val="3"/>
                <c:pt idx="0">
                  <c:v>45510</c:v>
                </c:pt>
                <c:pt idx="1">
                  <c:v>45517</c:v>
                </c:pt>
                <c:pt idx="2">
                  <c:v>45524</c:v>
                </c:pt>
              </c:numCache>
            </c:numRef>
          </c:cat>
          <c:val>
            <c:numRef>
              <c:f>Sheet1!$B$2:$B$4</c:f>
              <c:numCache>
                <c:formatCode>General</c:formatCode>
                <c:ptCount val="3"/>
                <c:pt idx="1">
                  <c:v>1</c:v>
                </c:pt>
              </c:numCache>
            </c:numRef>
          </c:val>
          <c:smooth val="0"/>
          <c:extLst>
            <c:ext xmlns:c16="http://schemas.microsoft.com/office/drawing/2014/chart" uri="{C3380CC4-5D6E-409C-BE32-E72D297353CC}">
              <c16:uniqueId val="{00000000-2389-5D4F-A734-B1E2EE094D04}"/>
            </c:ext>
          </c:extLst>
        </c:ser>
        <c:dLbls>
          <c:showLegendKey val="0"/>
          <c:showVal val="0"/>
          <c:showCatName val="0"/>
          <c:showSerName val="0"/>
          <c:showPercent val="0"/>
          <c:showBubbleSize val="0"/>
        </c:dLbls>
        <c:marker val="1"/>
        <c:smooth val="0"/>
        <c:axId val="1844421279"/>
        <c:axId val="1597942735"/>
      </c:lineChart>
      <c:dateAx>
        <c:axId val="1844421279"/>
        <c:scaling>
          <c:orientation val="minMax"/>
        </c:scaling>
        <c:delete val="1"/>
        <c:axPos val="b"/>
        <c:numFmt formatCode="m/d/yy" sourceLinked="1"/>
        <c:majorTickMark val="none"/>
        <c:minorTickMark val="none"/>
        <c:tickLblPos val="nextTo"/>
        <c:crossAx val="1597942735"/>
        <c:crosses val="autoZero"/>
        <c:auto val="1"/>
        <c:lblOffset val="100"/>
        <c:baseTimeUnit val="days"/>
        <c:majorUnit val="7"/>
        <c:majorTimeUnit val="days"/>
      </c:dateAx>
      <c:valAx>
        <c:axId val="1597942735"/>
        <c:scaling>
          <c:orientation val="minMax"/>
          <c:max val="2"/>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1844421279"/>
        <c:crosses val="autoZero"/>
        <c:crossBetween val="between"/>
        <c:majorUnit val="1"/>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22225">
      <a:solidFill>
        <a:schemeClr val="accent1">
          <a:shade val="15000"/>
        </a:schemeClr>
      </a:solidFill>
    </a:ln>
    <a:effectLst/>
  </c:spPr>
  <c:txPr>
    <a:bodyPr/>
    <a:lstStyle/>
    <a:p>
      <a:pPr>
        <a:defRPr/>
      </a:pPr>
      <a:endParaRPr lang="en-US"/>
    </a:p>
  </c:txPr>
  <c:externalData r:id="rId3">
    <c:autoUpdate val="0"/>
  </c:externalData>
</c:chartSpace>
</file>

<file path=ppt/charts/chart8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1"/>
    <c:plotArea>
      <c:layout/>
      <c:lineChart>
        <c:grouping val="standard"/>
        <c:varyColors val="0"/>
        <c:ser>
          <c:idx val="0"/>
          <c:order val="0"/>
          <c:tx>
            <c:strRef>
              <c:f>Sheet1!$B$1</c:f>
              <c:strCache>
                <c:ptCount val="1"/>
                <c:pt idx="0">
                  <c:v>Queries per day</c:v>
                </c:pt>
              </c:strCache>
            </c:strRef>
          </c:tx>
          <c:spPr>
            <a:ln w="28575" cap="rnd">
              <a:solidFill>
                <a:schemeClr val="dk1">
                  <a:tint val="88500"/>
                </a:schemeClr>
              </a:solidFill>
              <a:round/>
            </a:ln>
            <a:effectLst/>
          </c:spPr>
          <c:marker>
            <c:symbol val="circle"/>
            <c:size val="5"/>
            <c:spPr>
              <a:solidFill>
                <a:schemeClr val="dk1">
                  <a:tint val="88500"/>
                </a:schemeClr>
              </a:solidFill>
              <a:ln w="9525">
                <a:solidFill>
                  <a:schemeClr val="dk1">
                    <a:tint val="88500"/>
                  </a:schemeClr>
                </a:solidFill>
              </a:ln>
              <a:effectLst/>
            </c:spPr>
          </c:marker>
          <c:cat>
            <c:numRef>
              <c:f>Sheet1!$A$2:$A$54</c:f>
              <c:numCache>
                <c:formatCode>m/d/yy</c:formatCode>
                <c:ptCount val="53"/>
                <c:pt idx="0">
                  <c:v>45484</c:v>
                </c:pt>
                <c:pt idx="1">
                  <c:v>45485</c:v>
                </c:pt>
                <c:pt idx="2">
                  <c:v>45486</c:v>
                </c:pt>
                <c:pt idx="3">
                  <c:v>45487</c:v>
                </c:pt>
                <c:pt idx="4">
                  <c:v>45488</c:v>
                </c:pt>
                <c:pt idx="5">
                  <c:v>45489</c:v>
                </c:pt>
                <c:pt idx="6">
                  <c:v>45490</c:v>
                </c:pt>
                <c:pt idx="7">
                  <c:v>45491</c:v>
                </c:pt>
                <c:pt idx="8">
                  <c:v>45492</c:v>
                </c:pt>
                <c:pt idx="9">
                  <c:v>45493</c:v>
                </c:pt>
                <c:pt idx="10">
                  <c:v>45494</c:v>
                </c:pt>
                <c:pt idx="11">
                  <c:v>45495</c:v>
                </c:pt>
                <c:pt idx="12">
                  <c:v>45496</c:v>
                </c:pt>
                <c:pt idx="13">
                  <c:v>45497</c:v>
                </c:pt>
                <c:pt idx="14">
                  <c:v>45498</c:v>
                </c:pt>
                <c:pt idx="15">
                  <c:v>45499</c:v>
                </c:pt>
                <c:pt idx="16">
                  <c:v>45500</c:v>
                </c:pt>
                <c:pt idx="17">
                  <c:v>45501</c:v>
                </c:pt>
                <c:pt idx="18">
                  <c:v>45502</c:v>
                </c:pt>
                <c:pt idx="19">
                  <c:v>45503</c:v>
                </c:pt>
                <c:pt idx="20">
                  <c:v>45504</c:v>
                </c:pt>
                <c:pt idx="21">
                  <c:v>45505</c:v>
                </c:pt>
                <c:pt idx="22">
                  <c:v>45506</c:v>
                </c:pt>
                <c:pt idx="23">
                  <c:v>45507</c:v>
                </c:pt>
                <c:pt idx="24">
                  <c:v>45508</c:v>
                </c:pt>
                <c:pt idx="25">
                  <c:v>45509</c:v>
                </c:pt>
                <c:pt idx="26">
                  <c:v>45510</c:v>
                </c:pt>
                <c:pt idx="27">
                  <c:v>45511</c:v>
                </c:pt>
                <c:pt idx="28">
                  <c:v>45512</c:v>
                </c:pt>
                <c:pt idx="29">
                  <c:v>45513</c:v>
                </c:pt>
                <c:pt idx="30">
                  <c:v>45514</c:v>
                </c:pt>
                <c:pt idx="31">
                  <c:v>45515</c:v>
                </c:pt>
                <c:pt idx="32">
                  <c:v>45516</c:v>
                </c:pt>
                <c:pt idx="33">
                  <c:v>45517</c:v>
                </c:pt>
                <c:pt idx="34">
                  <c:v>45518</c:v>
                </c:pt>
                <c:pt idx="35">
                  <c:v>45519</c:v>
                </c:pt>
                <c:pt idx="36">
                  <c:v>45520</c:v>
                </c:pt>
                <c:pt idx="37">
                  <c:v>45521</c:v>
                </c:pt>
                <c:pt idx="38">
                  <c:v>45522</c:v>
                </c:pt>
                <c:pt idx="39">
                  <c:v>45523</c:v>
                </c:pt>
                <c:pt idx="40">
                  <c:v>45524</c:v>
                </c:pt>
                <c:pt idx="41">
                  <c:v>45525</c:v>
                </c:pt>
                <c:pt idx="42">
                  <c:v>45526</c:v>
                </c:pt>
                <c:pt idx="43">
                  <c:v>45527</c:v>
                </c:pt>
                <c:pt idx="44">
                  <c:v>45528</c:v>
                </c:pt>
                <c:pt idx="45">
                  <c:v>45529</c:v>
                </c:pt>
                <c:pt idx="46">
                  <c:v>45530</c:v>
                </c:pt>
                <c:pt idx="47">
                  <c:v>45531</c:v>
                </c:pt>
                <c:pt idx="48">
                  <c:v>45532</c:v>
                </c:pt>
                <c:pt idx="49">
                  <c:v>45533</c:v>
                </c:pt>
                <c:pt idx="50">
                  <c:v>45534</c:v>
                </c:pt>
                <c:pt idx="51">
                  <c:v>45535</c:v>
                </c:pt>
                <c:pt idx="52">
                  <c:v>45536</c:v>
                </c:pt>
              </c:numCache>
            </c:numRef>
          </c:cat>
          <c:val>
            <c:numRef>
              <c:f>Sheet1!$B$2:$B$54</c:f>
              <c:numCache>
                <c:formatCode>General</c:formatCode>
                <c:ptCount val="53"/>
                <c:pt idx="0">
                  <c:v>1</c:v>
                </c:pt>
                <c:pt idx="1">
                  <c:v>17</c:v>
                </c:pt>
                <c:pt idx="2">
                  <c:v>22</c:v>
                </c:pt>
                <c:pt idx="3">
                  <c:v>5</c:v>
                </c:pt>
                <c:pt idx="4">
                  <c:v>8</c:v>
                </c:pt>
                <c:pt idx="5">
                  <c:v>10</c:v>
                </c:pt>
                <c:pt idx="6">
                  <c:v>7</c:v>
                </c:pt>
                <c:pt idx="7">
                  <c:v>10</c:v>
                </c:pt>
                <c:pt idx="8">
                  <c:v>8</c:v>
                </c:pt>
                <c:pt idx="9">
                  <c:v>5</c:v>
                </c:pt>
                <c:pt idx="10">
                  <c:v>6</c:v>
                </c:pt>
                <c:pt idx="11">
                  <c:v>2</c:v>
                </c:pt>
                <c:pt idx="12">
                  <c:v>4</c:v>
                </c:pt>
                <c:pt idx="13">
                  <c:v>8</c:v>
                </c:pt>
                <c:pt idx="14">
                  <c:v>7</c:v>
                </c:pt>
                <c:pt idx="15">
                  <c:v>3</c:v>
                </c:pt>
                <c:pt idx="16">
                  <c:v>3</c:v>
                </c:pt>
                <c:pt idx="17">
                  <c:v>3</c:v>
                </c:pt>
                <c:pt idx="18">
                  <c:v>3</c:v>
                </c:pt>
                <c:pt idx="19">
                  <c:v>3</c:v>
                </c:pt>
                <c:pt idx="20">
                  <c:v>3</c:v>
                </c:pt>
                <c:pt idx="21">
                  <c:v>3</c:v>
                </c:pt>
                <c:pt idx="22">
                  <c:v>3</c:v>
                </c:pt>
                <c:pt idx="23">
                  <c:v>3</c:v>
                </c:pt>
                <c:pt idx="24">
                  <c:v>3</c:v>
                </c:pt>
                <c:pt idx="25">
                  <c:v>3</c:v>
                </c:pt>
                <c:pt idx="26">
                  <c:v>3</c:v>
                </c:pt>
                <c:pt idx="27">
                  <c:v>3</c:v>
                </c:pt>
                <c:pt idx="28">
                  <c:v>3</c:v>
                </c:pt>
                <c:pt idx="29">
                  <c:v>3</c:v>
                </c:pt>
                <c:pt idx="30">
                  <c:v>3</c:v>
                </c:pt>
                <c:pt idx="31">
                  <c:v>3</c:v>
                </c:pt>
                <c:pt idx="32">
                  <c:v>3</c:v>
                </c:pt>
                <c:pt idx="33">
                  <c:v>3</c:v>
                </c:pt>
                <c:pt idx="34">
                  <c:v>3</c:v>
                </c:pt>
                <c:pt idx="35">
                  <c:v>3</c:v>
                </c:pt>
                <c:pt idx="36">
                  <c:v>3</c:v>
                </c:pt>
                <c:pt idx="37">
                  <c:v>3</c:v>
                </c:pt>
                <c:pt idx="38">
                  <c:v>3</c:v>
                </c:pt>
                <c:pt idx="39">
                  <c:v>3</c:v>
                </c:pt>
                <c:pt idx="40">
                  <c:v>3</c:v>
                </c:pt>
                <c:pt idx="41">
                  <c:v>3</c:v>
                </c:pt>
                <c:pt idx="42">
                  <c:v>3</c:v>
                </c:pt>
                <c:pt idx="43">
                  <c:v>3</c:v>
                </c:pt>
                <c:pt idx="44">
                  <c:v>3</c:v>
                </c:pt>
                <c:pt idx="45">
                  <c:v>3</c:v>
                </c:pt>
                <c:pt idx="46">
                  <c:v>3</c:v>
                </c:pt>
                <c:pt idx="47">
                  <c:v>3</c:v>
                </c:pt>
                <c:pt idx="48">
                  <c:v>3</c:v>
                </c:pt>
                <c:pt idx="49">
                  <c:v>3</c:v>
                </c:pt>
                <c:pt idx="50">
                  <c:v>3</c:v>
                </c:pt>
                <c:pt idx="51">
                  <c:v>3</c:v>
                </c:pt>
                <c:pt idx="52">
                  <c:v>3</c:v>
                </c:pt>
              </c:numCache>
            </c:numRef>
          </c:val>
          <c:smooth val="0"/>
          <c:extLst>
            <c:ext xmlns:c16="http://schemas.microsoft.com/office/drawing/2014/chart" uri="{C3380CC4-5D6E-409C-BE32-E72D297353CC}">
              <c16:uniqueId val="{00000000-4229-0649-BFEC-C30EF79DA452}"/>
            </c:ext>
          </c:extLst>
        </c:ser>
        <c:dLbls>
          <c:showLegendKey val="0"/>
          <c:showVal val="0"/>
          <c:showCatName val="0"/>
          <c:showSerName val="0"/>
          <c:showPercent val="0"/>
          <c:showBubbleSize val="0"/>
        </c:dLbls>
        <c:marker val="1"/>
        <c:smooth val="0"/>
        <c:axId val="1887250991"/>
        <c:axId val="1829653599"/>
      </c:lineChart>
      <c:dateAx>
        <c:axId val="1887250991"/>
        <c:scaling>
          <c:orientation val="minMax"/>
        </c:scaling>
        <c:delete val="1"/>
        <c:axPos val="b"/>
        <c:numFmt formatCode="m/d/yy" sourceLinked="1"/>
        <c:majorTickMark val="none"/>
        <c:minorTickMark val="none"/>
        <c:tickLblPos val="nextTo"/>
        <c:crossAx val="1829653599"/>
        <c:crosses val="autoZero"/>
        <c:auto val="1"/>
        <c:lblOffset val="100"/>
        <c:baseTimeUnit val="days"/>
        <c:majorUnit val="7"/>
        <c:majorTimeUnit val="days"/>
      </c:dateAx>
      <c:valAx>
        <c:axId val="1829653599"/>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1887250991"/>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22225">
      <a:solidFill>
        <a:srgbClr val="FFC000"/>
      </a:solidFill>
    </a:ln>
    <a:effectLst/>
  </c:spPr>
  <c:txPr>
    <a:bodyPr/>
    <a:lstStyle/>
    <a:p>
      <a:pPr>
        <a:defRPr/>
      </a:pPr>
      <a:endParaRPr lang="en-US"/>
    </a:p>
  </c:txPr>
  <c:externalData r:id="rId3">
    <c:autoUpdate val="0"/>
  </c:externalData>
</c:chartSpace>
</file>

<file path=ppt/charts/chart8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1"/>
    <c:plotArea>
      <c:layout/>
      <c:lineChart>
        <c:grouping val="standard"/>
        <c:varyColors val="0"/>
        <c:ser>
          <c:idx val="0"/>
          <c:order val="0"/>
          <c:tx>
            <c:strRef>
              <c:f>Sheet1!$B$1</c:f>
              <c:strCache>
                <c:ptCount val="1"/>
                <c:pt idx="0">
                  <c:v>queries per day</c:v>
                </c:pt>
              </c:strCache>
            </c:strRef>
          </c:tx>
          <c:spPr>
            <a:ln w="28575" cap="rnd">
              <a:solidFill>
                <a:schemeClr val="dk1">
                  <a:tint val="88500"/>
                </a:schemeClr>
              </a:solidFill>
              <a:round/>
            </a:ln>
            <a:effectLst/>
          </c:spPr>
          <c:marker>
            <c:symbol val="circle"/>
            <c:size val="5"/>
            <c:spPr>
              <a:solidFill>
                <a:schemeClr val="dk1">
                  <a:tint val="88500"/>
                </a:schemeClr>
              </a:solidFill>
              <a:ln w="28575">
                <a:solidFill>
                  <a:schemeClr val="dk1">
                    <a:tint val="88500"/>
                  </a:schemeClr>
                </a:solidFill>
              </a:ln>
              <a:effectLst/>
            </c:spPr>
          </c:marker>
          <c:cat>
            <c:numRef>
              <c:f>Sheet1!$A$2:$A$94</c:f>
              <c:numCache>
                <c:formatCode>m/d/yy</c:formatCode>
                <c:ptCount val="93"/>
                <c:pt idx="0">
                  <c:v>45444</c:v>
                </c:pt>
                <c:pt idx="1">
                  <c:v>45445</c:v>
                </c:pt>
                <c:pt idx="2">
                  <c:v>45446</c:v>
                </c:pt>
                <c:pt idx="3">
                  <c:v>45447</c:v>
                </c:pt>
                <c:pt idx="4">
                  <c:v>45448</c:v>
                </c:pt>
                <c:pt idx="5">
                  <c:v>45449</c:v>
                </c:pt>
                <c:pt idx="6">
                  <c:v>45450</c:v>
                </c:pt>
                <c:pt idx="7">
                  <c:v>45451</c:v>
                </c:pt>
                <c:pt idx="8">
                  <c:v>45452</c:v>
                </c:pt>
                <c:pt idx="9">
                  <c:v>45453</c:v>
                </c:pt>
                <c:pt idx="10">
                  <c:v>45454</c:v>
                </c:pt>
                <c:pt idx="11">
                  <c:v>45455</c:v>
                </c:pt>
                <c:pt idx="12">
                  <c:v>45456</c:v>
                </c:pt>
                <c:pt idx="13">
                  <c:v>45457</c:v>
                </c:pt>
                <c:pt idx="14">
                  <c:v>45458</c:v>
                </c:pt>
                <c:pt idx="15">
                  <c:v>45459</c:v>
                </c:pt>
                <c:pt idx="16">
                  <c:v>45460</c:v>
                </c:pt>
                <c:pt idx="17">
                  <c:v>45461</c:v>
                </c:pt>
                <c:pt idx="18">
                  <c:v>45462</c:v>
                </c:pt>
                <c:pt idx="19">
                  <c:v>45463</c:v>
                </c:pt>
                <c:pt idx="20">
                  <c:v>45464</c:v>
                </c:pt>
                <c:pt idx="21">
                  <c:v>45465</c:v>
                </c:pt>
                <c:pt idx="22">
                  <c:v>45466</c:v>
                </c:pt>
                <c:pt idx="23">
                  <c:v>45467</c:v>
                </c:pt>
                <c:pt idx="24">
                  <c:v>45468</c:v>
                </c:pt>
                <c:pt idx="25">
                  <c:v>45469</c:v>
                </c:pt>
                <c:pt idx="26">
                  <c:v>45470</c:v>
                </c:pt>
                <c:pt idx="27">
                  <c:v>45471</c:v>
                </c:pt>
                <c:pt idx="28">
                  <c:v>45472</c:v>
                </c:pt>
                <c:pt idx="29">
                  <c:v>45473</c:v>
                </c:pt>
                <c:pt idx="30">
                  <c:v>45474</c:v>
                </c:pt>
                <c:pt idx="31">
                  <c:v>45475</c:v>
                </c:pt>
                <c:pt idx="32">
                  <c:v>45476</c:v>
                </c:pt>
                <c:pt idx="33">
                  <c:v>45477</c:v>
                </c:pt>
                <c:pt idx="34">
                  <c:v>45478</c:v>
                </c:pt>
                <c:pt idx="35">
                  <c:v>45479</c:v>
                </c:pt>
                <c:pt idx="36">
                  <c:v>45480</c:v>
                </c:pt>
                <c:pt idx="37">
                  <c:v>45481</c:v>
                </c:pt>
                <c:pt idx="38">
                  <c:v>45482</c:v>
                </c:pt>
                <c:pt idx="39">
                  <c:v>45483</c:v>
                </c:pt>
                <c:pt idx="40">
                  <c:v>45484</c:v>
                </c:pt>
                <c:pt idx="41">
                  <c:v>45485</c:v>
                </c:pt>
                <c:pt idx="42">
                  <c:v>45486</c:v>
                </c:pt>
                <c:pt idx="43">
                  <c:v>45487</c:v>
                </c:pt>
                <c:pt idx="44">
                  <c:v>45488</c:v>
                </c:pt>
                <c:pt idx="45">
                  <c:v>45489</c:v>
                </c:pt>
                <c:pt idx="46">
                  <c:v>45490</c:v>
                </c:pt>
                <c:pt idx="47">
                  <c:v>45491</c:v>
                </c:pt>
                <c:pt idx="48">
                  <c:v>45492</c:v>
                </c:pt>
                <c:pt idx="49">
                  <c:v>45493</c:v>
                </c:pt>
                <c:pt idx="50">
                  <c:v>45494</c:v>
                </c:pt>
                <c:pt idx="51">
                  <c:v>45495</c:v>
                </c:pt>
                <c:pt idx="52">
                  <c:v>45496</c:v>
                </c:pt>
                <c:pt idx="53">
                  <c:v>45497</c:v>
                </c:pt>
                <c:pt idx="54">
                  <c:v>45498</c:v>
                </c:pt>
                <c:pt idx="55">
                  <c:v>45499</c:v>
                </c:pt>
                <c:pt idx="56">
                  <c:v>45500</c:v>
                </c:pt>
                <c:pt idx="57">
                  <c:v>45501</c:v>
                </c:pt>
                <c:pt idx="58">
                  <c:v>45502</c:v>
                </c:pt>
                <c:pt idx="59">
                  <c:v>45503</c:v>
                </c:pt>
                <c:pt idx="60">
                  <c:v>45504</c:v>
                </c:pt>
                <c:pt idx="61">
                  <c:v>45505</c:v>
                </c:pt>
                <c:pt idx="62">
                  <c:v>45506</c:v>
                </c:pt>
                <c:pt idx="63">
                  <c:v>45507</c:v>
                </c:pt>
                <c:pt idx="64">
                  <c:v>45508</c:v>
                </c:pt>
                <c:pt idx="65">
                  <c:v>45509</c:v>
                </c:pt>
                <c:pt idx="66">
                  <c:v>45510</c:v>
                </c:pt>
                <c:pt idx="67">
                  <c:v>45511</c:v>
                </c:pt>
                <c:pt idx="68">
                  <c:v>45512</c:v>
                </c:pt>
                <c:pt idx="69">
                  <c:v>45513</c:v>
                </c:pt>
                <c:pt idx="70">
                  <c:v>45514</c:v>
                </c:pt>
                <c:pt idx="71">
                  <c:v>45515</c:v>
                </c:pt>
                <c:pt idx="72">
                  <c:v>45516</c:v>
                </c:pt>
                <c:pt idx="73">
                  <c:v>45517</c:v>
                </c:pt>
                <c:pt idx="74">
                  <c:v>45518</c:v>
                </c:pt>
                <c:pt idx="75">
                  <c:v>45519</c:v>
                </c:pt>
                <c:pt idx="76">
                  <c:v>45520</c:v>
                </c:pt>
                <c:pt idx="77">
                  <c:v>45521</c:v>
                </c:pt>
                <c:pt idx="78">
                  <c:v>45522</c:v>
                </c:pt>
                <c:pt idx="79">
                  <c:v>45523</c:v>
                </c:pt>
                <c:pt idx="80">
                  <c:v>45524</c:v>
                </c:pt>
                <c:pt idx="81">
                  <c:v>45525</c:v>
                </c:pt>
                <c:pt idx="82">
                  <c:v>45526</c:v>
                </c:pt>
                <c:pt idx="83">
                  <c:v>45527</c:v>
                </c:pt>
                <c:pt idx="84">
                  <c:v>45528</c:v>
                </c:pt>
                <c:pt idx="85">
                  <c:v>45529</c:v>
                </c:pt>
                <c:pt idx="86">
                  <c:v>45530</c:v>
                </c:pt>
                <c:pt idx="87">
                  <c:v>45531</c:v>
                </c:pt>
                <c:pt idx="88">
                  <c:v>45532</c:v>
                </c:pt>
                <c:pt idx="89">
                  <c:v>45533</c:v>
                </c:pt>
                <c:pt idx="90">
                  <c:v>45534</c:v>
                </c:pt>
                <c:pt idx="91">
                  <c:v>45535</c:v>
                </c:pt>
                <c:pt idx="92">
                  <c:v>45536</c:v>
                </c:pt>
              </c:numCache>
            </c:numRef>
          </c:cat>
          <c:val>
            <c:numRef>
              <c:f>Sheet1!$B$2:$B$94</c:f>
              <c:numCache>
                <c:formatCode>General</c:formatCode>
                <c:ptCount val="93"/>
                <c:pt idx="36">
                  <c:v>10</c:v>
                </c:pt>
                <c:pt idx="37">
                  <c:v>3</c:v>
                </c:pt>
                <c:pt idx="38">
                  <c:v>6</c:v>
                </c:pt>
                <c:pt idx="39">
                  <c:v>7</c:v>
                </c:pt>
                <c:pt idx="40">
                  <c:v>3</c:v>
                </c:pt>
              </c:numCache>
            </c:numRef>
          </c:val>
          <c:smooth val="0"/>
          <c:extLst>
            <c:ext xmlns:c16="http://schemas.microsoft.com/office/drawing/2014/chart" uri="{C3380CC4-5D6E-409C-BE32-E72D297353CC}">
              <c16:uniqueId val="{00000000-940D-9849-963A-74C59A076D4A}"/>
            </c:ext>
          </c:extLst>
        </c:ser>
        <c:dLbls>
          <c:showLegendKey val="0"/>
          <c:showVal val="0"/>
          <c:showCatName val="0"/>
          <c:showSerName val="0"/>
          <c:showPercent val="0"/>
          <c:showBubbleSize val="0"/>
        </c:dLbls>
        <c:marker val="1"/>
        <c:smooth val="0"/>
        <c:axId val="1641357199"/>
        <c:axId val="1643420383"/>
      </c:lineChart>
      <c:dateAx>
        <c:axId val="1641357199"/>
        <c:scaling>
          <c:orientation val="minMax"/>
        </c:scaling>
        <c:delete val="1"/>
        <c:axPos val="b"/>
        <c:numFmt formatCode="m/d/yy" sourceLinked="1"/>
        <c:majorTickMark val="none"/>
        <c:minorTickMark val="none"/>
        <c:tickLblPos val="nextTo"/>
        <c:crossAx val="1643420383"/>
        <c:crosses val="autoZero"/>
        <c:auto val="1"/>
        <c:lblOffset val="100"/>
        <c:baseTimeUnit val="days"/>
      </c:dateAx>
      <c:valAx>
        <c:axId val="1643420383"/>
        <c:scaling>
          <c:orientation val="minMax"/>
        </c:scaling>
        <c:delete val="1"/>
        <c:axPos val="l"/>
        <c:majorGridlines>
          <c:spPr>
            <a:ln w="28575" cap="flat" cmpd="sng" algn="ctr">
              <a:solidFill>
                <a:schemeClr val="tx1">
                  <a:lumMod val="15000"/>
                  <a:lumOff val="85000"/>
                </a:schemeClr>
              </a:solidFill>
              <a:round/>
            </a:ln>
            <a:effectLst/>
          </c:spPr>
        </c:majorGridlines>
        <c:numFmt formatCode="General" sourceLinked="1"/>
        <c:majorTickMark val="none"/>
        <c:minorTickMark val="none"/>
        <c:tickLblPos val="nextTo"/>
        <c:crossAx val="1641357199"/>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22225">
      <a:solidFill>
        <a:schemeClr val="bg2"/>
      </a:solidFill>
    </a:ln>
    <a:effectLst/>
  </c:spPr>
  <c:txPr>
    <a:bodyPr/>
    <a:lstStyle/>
    <a:p>
      <a:pPr>
        <a:defRPr/>
      </a:pPr>
      <a:endParaRPr lang="en-US"/>
    </a:p>
  </c:txPr>
  <c:externalData r:id="rId3">
    <c:autoUpdate val="0"/>
  </c:externalData>
</c:chartSpace>
</file>

<file path=ppt/charts/chart8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1"/>
    <c:plotArea>
      <c:layout/>
      <c:lineChart>
        <c:grouping val="standard"/>
        <c:varyColors val="0"/>
        <c:ser>
          <c:idx val="0"/>
          <c:order val="0"/>
          <c:tx>
            <c:strRef>
              <c:f>Sheet1!$B$1</c:f>
              <c:strCache>
                <c:ptCount val="1"/>
                <c:pt idx="0">
                  <c:v>Queries per day</c:v>
                </c:pt>
              </c:strCache>
            </c:strRef>
          </c:tx>
          <c:spPr>
            <a:ln w="28575" cap="rnd">
              <a:solidFill>
                <a:schemeClr val="dk1">
                  <a:tint val="88500"/>
                </a:schemeClr>
              </a:solidFill>
              <a:round/>
            </a:ln>
            <a:effectLst/>
          </c:spPr>
          <c:marker>
            <c:symbol val="circle"/>
            <c:size val="5"/>
            <c:spPr>
              <a:solidFill>
                <a:schemeClr val="dk1">
                  <a:tint val="88500"/>
                </a:schemeClr>
              </a:solidFill>
              <a:ln w="9525">
                <a:solidFill>
                  <a:schemeClr val="dk1">
                    <a:tint val="88500"/>
                  </a:schemeClr>
                </a:solidFill>
              </a:ln>
              <a:effectLst/>
            </c:spPr>
          </c:marker>
          <c:cat>
            <c:numRef>
              <c:f>Sheet1!$A$2:$A$26</c:f>
              <c:numCache>
                <c:formatCode>m/d/yy</c:formatCode>
                <c:ptCount val="25"/>
                <c:pt idx="0">
                  <c:v>45510</c:v>
                </c:pt>
                <c:pt idx="1">
                  <c:v>45511</c:v>
                </c:pt>
                <c:pt idx="2">
                  <c:v>45512</c:v>
                </c:pt>
                <c:pt idx="3">
                  <c:v>45513</c:v>
                </c:pt>
                <c:pt idx="4">
                  <c:v>45514</c:v>
                </c:pt>
                <c:pt idx="5">
                  <c:v>45515</c:v>
                </c:pt>
                <c:pt idx="6">
                  <c:v>45516</c:v>
                </c:pt>
                <c:pt idx="7">
                  <c:v>45517</c:v>
                </c:pt>
                <c:pt idx="8">
                  <c:v>45518</c:v>
                </c:pt>
                <c:pt idx="9">
                  <c:v>45519</c:v>
                </c:pt>
                <c:pt idx="10">
                  <c:v>45520</c:v>
                </c:pt>
                <c:pt idx="11">
                  <c:v>45521</c:v>
                </c:pt>
                <c:pt idx="12">
                  <c:v>45522</c:v>
                </c:pt>
                <c:pt idx="13">
                  <c:v>45523</c:v>
                </c:pt>
                <c:pt idx="14">
                  <c:v>45524</c:v>
                </c:pt>
                <c:pt idx="15">
                  <c:v>45525</c:v>
                </c:pt>
                <c:pt idx="16">
                  <c:v>45526</c:v>
                </c:pt>
                <c:pt idx="17">
                  <c:v>45527</c:v>
                </c:pt>
                <c:pt idx="18">
                  <c:v>45528</c:v>
                </c:pt>
                <c:pt idx="19">
                  <c:v>45529</c:v>
                </c:pt>
                <c:pt idx="20">
                  <c:v>45530</c:v>
                </c:pt>
                <c:pt idx="21">
                  <c:v>45531</c:v>
                </c:pt>
                <c:pt idx="22">
                  <c:v>45532</c:v>
                </c:pt>
                <c:pt idx="23">
                  <c:v>45533</c:v>
                </c:pt>
                <c:pt idx="24">
                  <c:v>45534</c:v>
                </c:pt>
              </c:numCache>
            </c:numRef>
          </c:cat>
          <c:val>
            <c:numRef>
              <c:f>Sheet1!$B$2:$B$26</c:f>
              <c:numCache>
                <c:formatCode>General</c:formatCode>
                <c:ptCount val="25"/>
                <c:pt idx="0">
                  <c:v>5</c:v>
                </c:pt>
                <c:pt idx="1">
                  <c:v>3</c:v>
                </c:pt>
                <c:pt idx="2">
                  <c:v>13</c:v>
                </c:pt>
                <c:pt idx="3">
                  <c:v>3</c:v>
                </c:pt>
                <c:pt idx="4">
                  <c:v>2</c:v>
                </c:pt>
                <c:pt idx="5">
                  <c:v>2</c:v>
                </c:pt>
                <c:pt idx="6">
                  <c:v>3</c:v>
                </c:pt>
                <c:pt idx="7">
                  <c:v>8</c:v>
                </c:pt>
                <c:pt idx="8">
                  <c:v>1</c:v>
                </c:pt>
                <c:pt idx="9">
                  <c:v>1</c:v>
                </c:pt>
                <c:pt idx="10">
                  <c:v>1</c:v>
                </c:pt>
                <c:pt idx="11">
                  <c:v>1</c:v>
                </c:pt>
                <c:pt idx="12">
                  <c:v>1</c:v>
                </c:pt>
                <c:pt idx="13">
                  <c:v>1</c:v>
                </c:pt>
                <c:pt idx="14">
                  <c:v>1</c:v>
                </c:pt>
                <c:pt idx="15">
                  <c:v>1</c:v>
                </c:pt>
                <c:pt idx="16">
                  <c:v>1</c:v>
                </c:pt>
                <c:pt idx="17">
                  <c:v>1</c:v>
                </c:pt>
                <c:pt idx="18">
                  <c:v>1</c:v>
                </c:pt>
                <c:pt idx="19">
                  <c:v>1</c:v>
                </c:pt>
                <c:pt idx="20">
                  <c:v>1</c:v>
                </c:pt>
                <c:pt idx="21">
                  <c:v>1</c:v>
                </c:pt>
                <c:pt idx="22">
                  <c:v>1</c:v>
                </c:pt>
                <c:pt idx="23">
                  <c:v>1</c:v>
                </c:pt>
                <c:pt idx="24">
                  <c:v>1</c:v>
                </c:pt>
              </c:numCache>
            </c:numRef>
          </c:val>
          <c:smooth val="0"/>
          <c:extLst>
            <c:ext xmlns:c16="http://schemas.microsoft.com/office/drawing/2014/chart" uri="{C3380CC4-5D6E-409C-BE32-E72D297353CC}">
              <c16:uniqueId val="{00000000-0CBB-6741-9956-0A0C3FB8D96A}"/>
            </c:ext>
          </c:extLst>
        </c:ser>
        <c:dLbls>
          <c:showLegendKey val="0"/>
          <c:showVal val="0"/>
          <c:showCatName val="0"/>
          <c:showSerName val="0"/>
          <c:showPercent val="0"/>
          <c:showBubbleSize val="0"/>
        </c:dLbls>
        <c:marker val="1"/>
        <c:smooth val="0"/>
        <c:axId val="1659225295"/>
        <c:axId val="1659227007"/>
      </c:lineChart>
      <c:dateAx>
        <c:axId val="1659225295"/>
        <c:scaling>
          <c:orientation val="minMax"/>
        </c:scaling>
        <c:delete val="1"/>
        <c:axPos val="b"/>
        <c:numFmt formatCode="m/d/yy" sourceLinked="1"/>
        <c:majorTickMark val="none"/>
        <c:minorTickMark val="none"/>
        <c:tickLblPos val="nextTo"/>
        <c:crossAx val="1659227007"/>
        <c:crosses val="autoZero"/>
        <c:auto val="1"/>
        <c:lblOffset val="100"/>
        <c:baseTimeUnit val="days"/>
        <c:majorUnit val="7"/>
        <c:majorTimeUnit val="days"/>
      </c:dateAx>
      <c:valAx>
        <c:axId val="1659227007"/>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1659225295"/>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22225">
      <a:solidFill>
        <a:schemeClr val="accent1">
          <a:shade val="15000"/>
        </a:schemeClr>
      </a:solidFill>
    </a:ln>
    <a:effectLst/>
  </c:spPr>
  <c:txPr>
    <a:bodyPr/>
    <a:lstStyle/>
    <a:p>
      <a:pPr>
        <a:defRPr/>
      </a:pPr>
      <a:endParaRPr lang="en-US"/>
    </a:p>
  </c:txPr>
  <c:externalData r:id="rId3">
    <c:autoUpdate val="0"/>
  </c:externalData>
</c:chartSpace>
</file>

<file path=ppt/charts/chart8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1"/>
    <c:plotArea>
      <c:layout/>
      <c:lineChart>
        <c:grouping val="standard"/>
        <c:varyColors val="0"/>
        <c:ser>
          <c:idx val="0"/>
          <c:order val="0"/>
          <c:tx>
            <c:strRef>
              <c:f>Sheet1!$B$1</c:f>
              <c:strCache>
                <c:ptCount val="1"/>
                <c:pt idx="0">
                  <c:v>Queries per day</c:v>
                </c:pt>
              </c:strCache>
            </c:strRef>
          </c:tx>
          <c:spPr>
            <a:ln w="28575" cap="rnd">
              <a:solidFill>
                <a:schemeClr val="dk1">
                  <a:tint val="88500"/>
                </a:schemeClr>
              </a:solidFill>
              <a:round/>
            </a:ln>
            <a:effectLst/>
          </c:spPr>
          <c:marker>
            <c:symbol val="circle"/>
            <c:size val="5"/>
            <c:spPr>
              <a:solidFill>
                <a:schemeClr val="dk1">
                  <a:tint val="88500"/>
                </a:schemeClr>
              </a:solidFill>
              <a:ln w="9525">
                <a:solidFill>
                  <a:schemeClr val="dk1">
                    <a:tint val="88500"/>
                  </a:schemeClr>
                </a:solidFill>
              </a:ln>
              <a:effectLst/>
            </c:spPr>
          </c:marker>
          <c:cat>
            <c:numRef>
              <c:f>Sheet1!$A$2:$A$94</c:f>
              <c:numCache>
                <c:formatCode>m/d/yy</c:formatCode>
                <c:ptCount val="93"/>
                <c:pt idx="0">
                  <c:v>45444</c:v>
                </c:pt>
                <c:pt idx="1">
                  <c:v>45445</c:v>
                </c:pt>
                <c:pt idx="2">
                  <c:v>45446</c:v>
                </c:pt>
                <c:pt idx="3">
                  <c:v>45447</c:v>
                </c:pt>
                <c:pt idx="4">
                  <c:v>45448</c:v>
                </c:pt>
                <c:pt idx="5">
                  <c:v>45449</c:v>
                </c:pt>
                <c:pt idx="6">
                  <c:v>45450</c:v>
                </c:pt>
                <c:pt idx="7">
                  <c:v>45451</c:v>
                </c:pt>
                <c:pt idx="8">
                  <c:v>45452</c:v>
                </c:pt>
                <c:pt idx="9">
                  <c:v>45453</c:v>
                </c:pt>
                <c:pt idx="10">
                  <c:v>45454</c:v>
                </c:pt>
                <c:pt idx="11">
                  <c:v>45455</c:v>
                </c:pt>
                <c:pt idx="12">
                  <c:v>45456</c:v>
                </c:pt>
                <c:pt idx="13">
                  <c:v>45457</c:v>
                </c:pt>
                <c:pt idx="14">
                  <c:v>45458</c:v>
                </c:pt>
                <c:pt idx="15">
                  <c:v>45459</c:v>
                </c:pt>
                <c:pt idx="16">
                  <c:v>45460</c:v>
                </c:pt>
                <c:pt idx="17">
                  <c:v>45461</c:v>
                </c:pt>
                <c:pt idx="18">
                  <c:v>45462</c:v>
                </c:pt>
                <c:pt idx="19">
                  <c:v>45463</c:v>
                </c:pt>
                <c:pt idx="20">
                  <c:v>45464</c:v>
                </c:pt>
                <c:pt idx="21">
                  <c:v>45465</c:v>
                </c:pt>
                <c:pt idx="22">
                  <c:v>45466</c:v>
                </c:pt>
                <c:pt idx="23">
                  <c:v>45467</c:v>
                </c:pt>
                <c:pt idx="24">
                  <c:v>45468</c:v>
                </c:pt>
                <c:pt idx="25">
                  <c:v>45469</c:v>
                </c:pt>
                <c:pt idx="26">
                  <c:v>45470</c:v>
                </c:pt>
                <c:pt idx="27">
                  <c:v>45471</c:v>
                </c:pt>
                <c:pt idx="28">
                  <c:v>45472</c:v>
                </c:pt>
                <c:pt idx="29">
                  <c:v>45473</c:v>
                </c:pt>
                <c:pt idx="30">
                  <c:v>45474</c:v>
                </c:pt>
                <c:pt idx="31">
                  <c:v>45475</c:v>
                </c:pt>
                <c:pt idx="32">
                  <c:v>45476</c:v>
                </c:pt>
                <c:pt idx="33">
                  <c:v>45477</c:v>
                </c:pt>
                <c:pt idx="34">
                  <c:v>45478</c:v>
                </c:pt>
                <c:pt idx="35">
                  <c:v>45479</c:v>
                </c:pt>
                <c:pt idx="36">
                  <c:v>45480</c:v>
                </c:pt>
                <c:pt idx="37">
                  <c:v>45481</c:v>
                </c:pt>
                <c:pt idx="38">
                  <c:v>45482</c:v>
                </c:pt>
                <c:pt idx="39">
                  <c:v>45483</c:v>
                </c:pt>
                <c:pt idx="40">
                  <c:v>45484</c:v>
                </c:pt>
                <c:pt idx="41">
                  <c:v>45485</c:v>
                </c:pt>
                <c:pt idx="42">
                  <c:v>45486</c:v>
                </c:pt>
                <c:pt idx="43">
                  <c:v>45487</c:v>
                </c:pt>
                <c:pt idx="44">
                  <c:v>45488</c:v>
                </c:pt>
                <c:pt idx="45">
                  <c:v>45489</c:v>
                </c:pt>
                <c:pt idx="46">
                  <c:v>45490</c:v>
                </c:pt>
                <c:pt idx="47">
                  <c:v>45491</c:v>
                </c:pt>
                <c:pt idx="48">
                  <c:v>45492</c:v>
                </c:pt>
                <c:pt idx="49">
                  <c:v>45493</c:v>
                </c:pt>
                <c:pt idx="50">
                  <c:v>45494</c:v>
                </c:pt>
                <c:pt idx="51">
                  <c:v>45495</c:v>
                </c:pt>
                <c:pt idx="52">
                  <c:v>45496</c:v>
                </c:pt>
                <c:pt idx="53">
                  <c:v>45497</c:v>
                </c:pt>
                <c:pt idx="54">
                  <c:v>45498</c:v>
                </c:pt>
                <c:pt idx="55">
                  <c:v>45499</c:v>
                </c:pt>
                <c:pt idx="56">
                  <c:v>45500</c:v>
                </c:pt>
                <c:pt idx="57">
                  <c:v>45501</c:v>
                </c:pt>
                <c:pt idx="58">
                  <c:v>45502</c:v>
                </c:pt>
                <c:pt idx="59">
                  <c:v>45503</c:v>
                </c:pt>
                <c:pt idx="60">
                  <c:v>45504</c:v>
                </c:pt>
                <c:pt idx="61">
                  <c:v>45505</c:v>
                </c:pt>
                <c:pt idx="62">
                  <c:v>45506</c:v>
                </c:pt>
                <c:pt idx="63">
                  <c:v>45507</c:v>
                </c:pt>
                <c:pt idx="64">
                  <c:v>45508</c:v>
                </c:pt>
                <c:pt idx="65">
                  <c:v>45509</c:v>
                </c:pt>
                <c:pt idx="66">
                  <c:v>45510</c:v>
                </c:pt>
                <c:pt idx="67">
                  <c:v>45511</c:v>
                </c:pt>
                <c:pt idx="68">
                  <c:v>45512</c:v>
                </c:pt>
                <c:pt idx="69">
                  <c:v>45513</c:v>
                </c:pt>
                <c:pt idx="70">
                  <c:v>45514</c:v>
                </c:pt>
                <c:pt idx="71">
                  <c:v>45515</c:v>
                </c:pt>
                <c:pt idx="72">
                  <c:v>45516</c:v>
                </c:pt>
                <c:pt idx="73">
                  <c:v>45517</c:v>
                </c:pt>
                <c:pt idx="74">
                  <c:v>45518</c:v>
                </c:pt>
                <c:pt idx="75">
                  <c:v>45519</c:v>
                </c:pt>
                <c:pt idx="76">
                  <c:v>45520</c:v>
                </c:pt>
                <c:pt idx="77">
                  <c:v>45521</c:v>
                </c:pt>
                <c:pt idx="78">
                  <c:v>45522</c:v>
                </c:pt>
                <c:pt idx="79">
                  <c:v>45523</c:v>
                </c:pt>
                <c:pt idx="80">
                  <c:v>45524</c:v>
                </c:pt>
                <c:pt idx="81">
                  <c:v>45525</c:v>
                </c:pt>
                <c:pt idx="82">
                  <c:v>45526</c:v>
                </c:pt>
                <c:pt idx="83">
                  <c:v>45527</c:v>
                </c:pt>
                <c:pt idx="84">
                  <c:v>45528</c:v>
                </c:pt>
                <c:pt idx="85">
                  <c:v>45529</c:v>
                </c:pt>
                <c:pt idx="86">
                  <c:v>45530</c:v>
                </c:pt>
                <c:pt idx="87">
                  <c:v>45531</c:v>
                </c:pt>
                <c:pt idx="88">
                  <c:v>45532</c:v>
                </c:pt>
                <c:pt idx="89">
                  <c:v>45533</c:v>
                </c:pt>
                <c:pt idx="90">
                  <c:v>45534</c:v>
                </c:pt>
                <c:pt idx="91">
                  <c:v>45535</c:v>
                </c:pt>
                <c:pt idx="92">
                  <c:v>45536</c:v>
                </c:pt>
              </c:numCache>
            </c:numRef>
          </c:cat>
          <c:val>
            <c:numRef>
              <c:f>Sheet1!$B$2:$B$94</c:f>
              <c:numCache>
                <c:formatCode>General</c:formatCode>
                <c:ptCount val="93"/>
                <c:pt idx="0">
                  <c:v>6</c:v>
                </c:pt>
                <c:pt idx="1">
                  <c:v>6</c:v>
                </c:pt>
                <c:pt idx="2">
                  <c:v>6</c:v>
                </c:pt>
                <c:pt idx="3">
                  <c:v>6</c:v>
                </c:pt>
                <c:pt idx="4">
                  <c:v>6</c:v>
                </c:pt>
                <c:pt idx="5">
                  <c:v>6</c:v>
                </c:pt>
                <c:pt idx="6">
                  <c:v>6</c:v>
                </c:pt>
                <c:pt idx="7">
                  <c:v>6</c:v>
                </c:pt>
                <c:pt idx="8">
                  <c:v>6</c:v>
                </c:pt>
                <c:pt idx="9">
                  <c:v>6</c:v>
                </c:pt>
                <c:pt idx="10">
                  <c:v>6</c:v>
                </c:pt>
                <c:pt idx="11">
                  <c:v>6</c:v>
                </c:pt>
                <c:pt idx="12">
                  <c:v>8</c:v>
                </c:pt>
                <c:pt idx="13">
                  <c:v>6</c:v>
                </c:pt>
                <c:pt idx="14">
                  <c:v>6</c:v>
                </c:pt>
                <c:pt idx="15">
                  <c:v>6</c:v>
                </c:pt>
                <c:pt idx="16">
                  <c:v>6</c:v>
                </c:pt>
                <c:pt idx="17">
                  <c:v>6</c:v>
                </c:pt>
                <c:pt idx="18">
                  <c:v>6</c:v>
                </c:pt>
                <c:pt idx="19">
                  <c:v>6</c:v>
                </c:pt>
                <c:pt idx="20">
                  <c:v>6</c:v>
                </c:pt>
                <c:pt idx="21">
                  <c:v>7</c:v>
                </c:pt>
                <c:pt idx="22">
                  <c:v>6</c:v>
                </c:pt>
                <c:pt idx="23">
                  <c:v>6</c:v>
                </c:pt>
                <c:pt idx="24">
                  <c:v>10</c:v>
                </c:pt>
                <c:pt idx="25">
                  <c:v>61</c:v>
                </c:pt>
                <c:pt idx="26">
                  <c:v>63</c:v>
                </c:pt>
                <c:pt idx="27">
                  <c:v>28</c:v>
                </c:pt>
                <c:pt idx="28">
                  <c:v>50</c:v>
                </c:pt>
                <c:pt idx="29">
                  <c:v>43</c:v>
                </c:pt>
                <c:pt idx="30">
                  <c:v>32</c:v>
                </c:pt>
                <c:pt idx="31">
                  <c:v>30</c:v>
                </c:pt>
                <c:pt idx="32">
                  <c:v>64</c:v>
                </c:pt>
                <c:pt idx="33">
                  <c:v>40</c:v>
                </c:pt>
                <c:pt idx="34">
                  <c:v>34</c:v>
                </c:pt>
                <c:pt idx="35">
                  <c:v>22</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12</c:v>
                </c:pt>
                <c:pt idx="73">
                  <c:v>0</c:v>
                </c:pt>
                <c:pt idx="74">
                  <c:v>0</c:v>
                </c:pt>
                <c:pt idx="75">
                  <c:v>45</c:v>
                </c:pt>
                <c:pt idx="76">
                  <c:v>32</c:v>
                </c:pt>
                <c:pt idx="77">
                  <c:v>65</c:v>
                </c:pt>
                <c:pt idx="78">
                  <c:v>72</c:v>
                </c:pt>
                <c:pt idx="79">
                  <c:v>19</c:v>
                </c:pt>
                <c:pt idx="80">
                  <c:v>38</c:v>
                </c:pt>
                <c:pt idx="81">
                  <c:v>6</c:v>
                </c:pt>
                <c:pt idx="82">
                  <c:v>0</c:v>
                </c:pt>
                <c:pt idx="83">
                  <c:v>0</c:v>
                </c:pt>
                <c:pt idx="84">
                  <c:v>28</c:v>
                </c:pt>
                <c:pt idx="85">
                  <c:v>31</c:v>
                </c:pt>
                <c:pt idx="86">
                  <c:v>15</c:v>
                </c:pt>
                <c:pt idx="87">
                  <c:v>2</c:v>
                </c:pt>
                <c:pt idx="88">
                  <c:v>0</c:v>
                </c:pt>
                <c:pt idx="89">
                  <c:v>0</c:v>
                </c:pt>
                <c:pt idx="90">
                  <c:v>0</c:v>
                </c:pt>
                <c:pt idx="91">
                  <c:v>20</c:v>
                </c:pt>
                <c:pt idx="92">
                  <c:v>45</c:v>
                </c:pt>
              </c:numCache>
            </c:numRef>
          </c:val>
          <c:smooth val="0"/>
          <c:extLst>
            <c:ext xmlns:c16="http://schemas.microsoft.com/office/drawing/2014/chart" uri="{C3380CC4-5D6E-409C-BE32-E72D297353CC}">
              <c16:uniqueId val="{00000000-2404-E045-91F5-FD51423EE1CA}"/>
            </c:ext>
          </c:extLst>
        </c:ser>
        <c:dLbls>
          <c:showLegendKey val="0"/>
          <c:showVal val="0"/>
          <c:showCatName val="0"/>
          <c:showSerName val="0"/>
          <c:showPercent val="0"/>
          <c:showBubbleSize val="0"/>
        </c:dLbls>
        <c:marker val="1"/>
        <c:smooth val="0"/>
        <c:axId val="94014272"/>
        <c:axId val="1571062863"/>
      </c:lineChart>
      <c:dateAx>
        <c:axId val="94014272"/>
        <c:scaling>
          <c:orientation val="minMax"/>
        </c:scaling>
        <c:delete val="1"/>
        <c:axPos val="b"/>
        <c:numFmt formatCode="m/d/yy" sourceLinked="1"/>
        <c:majorTickMark val="none"/>
        <c:minorTickMark val="none"/>
        <c:tickLblPos val="nextTo"/>
        <c:crossAx val="1571062863"/>
        <c:crosses val="autoZero"/>
        <c:auto val="1"/>
        <c:lblOffset val="100"/>
        <c:baseTimeUnit val="days"/>
      </c:dateAx>
      <c:valAx>
        <c:axId val="1571062863"/>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9401427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22225">
      <a:solidFill>
        <a:schemeClr val="accent5">
          <a:lumMod val="75000"/>
        </a:schemeClr>
      </a:solidFill>
    </a:ln>
    <a:effectLst/>
  </c:spPr>
  <c:txPr>
    <a:bodyPr/>
    <a:lstStyle/>
    <a:p>
      <a:pPr>
        <a:defRPr/>
      </a:pPr>
      <a:endParaRPr lang="en-US"/>
    </a:p>
  </c:txPr>
  <c:externalData r:id="rId3">
    <c:autoUpdate val="0"/>
  </c:externalData>
</c:chartSpace>
</file>

<file path=ppt/charts/chart8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1"/>
    <c:plotArea>
      <c:layout/>
      <c:lineChart>
        <c:grouping val="standard"/>
        <c:varyColors val="0"/>
        <c:ser>
          <c:idx val="0"/>
          <c:order val="0"/>
          <c:tx>
            <c:strRef>
              <c:f>Sheet1!$B$1</c:f>
              <c:strCache>
                <c:ptCount val="1"/>
                <c:pt idx="0">
                  <c:v>Queries per day</c:v>
                </c:pt>
              </c:strCache>
            </c:strRef>
          </c:tx>
          <c:spPr>
            <a:ln w="28575" cap="rnd">
              <a:solidFill>
                <a:schemeClr val="dk1">
                  <a:tint val="88500"/>
                </a:schemeClr>
              </a:solidFill>
              <a:round/>
            </a:ln>
            <a:effectLst/>
          </c:spPr>
          <c:marker>
            <c:symbol val="circle"/>
            <c:size val="5"/>
            <c:spPr>
              <a:solidFill>
                <a:schemeClr val="dk1">
                  <a:tint val="88500"/>
                </a:schemeClr>
              </a:solidFill>
              <a:ln w="9525">
                <a:solidFill>
                  <a:schemeClr val="dk1">
                    <a:tint val="88500"/>
                  </a:schemeClr>
                </a:solidFill>
              </a:ln>
              <a:effectLst/>
            </c:spPr>
          </c:marker>
          <c:cat>
            <c:numRef>
              <c:f>Sheet1!$A$2:$A$95</c:f>
              <c:numCache>
                <c:formatCode>m/d/yy</c:formatCode>
                <c:ptCount val="94"/>
                <c:pt idx="0">
                  <c:v>45444</c:v>
                </c:pt>
                <c:pt idx="1">
                  <c:v>45445</c:v>
                </c:pt>
                <c:pt idx="2">
                  <c:v>45446</c:v>
                </c:pt>
                <c:pt idx="3">
                  <c:v>45447</c:v>
                </c:pt>
                <c:pt idx="4">
                  <c:v>45448</c:v>
                </c:pt>
                <c:pt idx="5">
                  <c:v>45449</c:v>
                </c:pt>
                <c:pt idx="6">
                  <c:v>45450</c:v>
                </c:pt>
                <c:pt idx="7">
                  <c:v>45451</c:v>
                </c:pt>
                <c:pt idx="8">
                  <c:v>45452</c:v>
                </c:pt>
                <c:pt idx="9">
                  <c:v>45453</c:v>
                </c:pt>
                <c:pt idx="10">
                  <c:v>45454</c:v>
                </c:pt>
                <c:pt idx="11">
                  <c:v>45455</c:v>
                </c:pt>
                <c:pt idx="12">
                  <c:v>45456</c:v>
                </c:pt>
                <c:pt idx="13">
                  <c:v>45457</c:v>
                </c:pt>
                <c:pt idx="14">
                  <c:v>45458</c:v>
                </c:pt>
                <c:pt idx="15">
                  <c:v>45459</c:v>
                </c:pt>
                <c:pt idx="16">
                  <c:v>45460</c:v>
                </c:pt>
                <c:pt idx="17">
                  <c:v>45461</c:v>
                </c:pt>
                <c:pt idx="18">
                  <c:v>45462</c:v>
                </c:pt>
                <c:pt idx="19">
                  <c:v>45463</c:v>
                </c:pt>
                <c:pt idx="20">
                  <c:v>45464</c:v>
                </c:pt>
                <c:pt idx="21">
                  <c:v>45465</c:v>
                </c:pt>
                <c:pt idx="22">
                  <c:v>45466</c:v>
                </c:pt>
                <c:pt idx="23">
                  <c:v>45467</c:v>
                </c:pt>
                <c:pt idx="24">
                  <c:v>45468</c:v>
                </c:pt>
                <c:pt idx="25">
                  <c:v>45469</c:v>
                </c:pt>
                <c:pt idx="26">
                  <c:v>45470</c:v>
                </c:pt>
                <c:pt idx="27">
                  <c:v>45471</c:v>
                </c:pt>
                <c:pt idx="28">
                  <c:v>45472</c:v>
                </c:pt>
                <c:pt idx="29">
                  <c:v>45473</c:v>
                </c:pt>
                <c:pt idx="30">
                  <c:v>45474</c:v>
                </c:pt>
                <c:pt idx="31">
                  <c:v>45475</c:v>
                </c:pt>
                <c:pt idx="32">
                  <c:v>45476</c:v>
                </c:pt>
                <c:pt idx="33">
                  <c:v>45477</c:v>
                </c:pt>
                <c:pt idx="34">
                  <c:v>45478</c:v>
                </c:pt>
                <c:pt idx="35">
                  <c:v>45479</c:v>
                </c:pt>
                <c:pt idx="36">
                  <c:v>45480</c:v>
                </c:pt>
                <c:pt idx="37">
                  <c:v>45481</c:v>
                </c:pt>
                <c:pt idx="38">
                  <c:v>45482</c:v>
                </c:pt>
                <c:pt idx="39">
                  <c:v>45483</c:v>
                </c:pt>
                <c:pt idx="40">
                  <c:v>45484</c:v>
                </c:pt>
                <c:pt idx="41">
                  <c:v>45485</c:v>
                </c:pt>
                <c:pt idx="42">
                  <c:v>45486</c:v>
                </c:pt>
                <c:pt idx="43">
                  <c:v>45487</c:v>
                </c:pt>
                <c:pt idx="44">
                  <c:v>45488</c:v>
                </c:pt>
                <c:pt idx="45">
                  <c:v>45489</c:v>
                </c:pt>
                <c:pt idx="46">
                  <c:v>45490</c:v>
                </c:pt>
                <c:pt idx="47">
                  <c:v>45491</c:v>
                </c:pt>
                <c:pt idx="48">
                  <c:v>45492</c:v>
                </c:pt>
                <c:pt idx="49">
                  <c:v>45493</c:v>
                </c:pt>
                <c:pt idx="50">
                  <c:v>45494</c:v>
                </c:pt>
                <c:pt idx="51">
                  <c:v>45495</c:v>
                </c:pt>
                <c:pt idx="52">
                  <c:v>45496</c:v>
                </c:pt>
                <c:pt idx="53">
                  <c:v>45497</c:v>
                </c:pt>
                <c:pt idx="54">
                  <c:v>45498</c:v>
                </c:pt>
                <c:pt idx="55">
                  <c:v>45499</c:v>
                </c:pt>
                <c:pt idx="56">
                  <c:v>45500</c:v>
                </c:pt>
                <c:pt idx="57">
                  <c:v>45501</c:v>
                </c:pt>
                <c:pt idx="58">
                  <c:v>45502</c:v>
                </c:pt>
                <c:pt idx="59">
                  <c:v>45503</c:v>
                </c:pt>
                <c:pt idx="60">
                  <c:v>45504</c:v>
                </c:pt>
                <c:pt idx="61">
                  <c:v>45505</c:v>
                </c:pt>
                <c:pt idx="62">
                  <c:v>45506</c:v>
                </c:pt>
                <c:pt idx="63">
                  <c:v>45507</c:v>
                </c:pt>
                <c:pt idx="64">
                  <c:v>45508</c:v>
                </c:pt>
                <c:pt idx="65">
                  <c:v>45509</c:v>
                </c:pt>
                <c:pt idx="66">
                  <c:v>45510</c:v>
                </c:pt>
                <c:pt idx="67">
                  <c:v>45511</c:v>
                </c:pt>
                <c:pt idx="68">
                  <c:v>45512</c:v>
                </c:pt>
                <c:pt idx="69">
                  <c:v>45513</c:v>
                </c:pt>
                <c:pt idx="70">
                  <c:v>45514</c:v>
                </c:pt>
                <c:pt idx="71">
                  <c:v>45515</c:v>
                </c:pt>
                <c:pt idx="72">
                  <c:v>45516</c:v>
                </c:pt>
                <c:pt idx="73">
                  <c:v>45517</c:v>
                </c:pt>
                <c:pt idx="74">
                  <c:v>45518</c:v>
                </c:pt>
                <c:pt idx="75">
                  <c:v>45519</c:v>
                </c:pt>
                <c:pt idx="76">
                  <c:v>45520</c:v>
                </c:pt>
                <c:pt idx="77">
                  <c:v>45521</c:v>
                </c:pt>
                <c:pt idx="78">
                  <c:v>45522</c:v>
                </c:pt>
                <c:pt idx="79">
                  <c:v>45523</c:v>
                </c:pt>
                <c:pt idx="80">
                  <c:v>45524</c:v>
                </c:pt>
                <c:pt idx="81">
                  <c:v>45525</c:v>
                </c:pt>
                <c:pt idx="82">
                  <c:v>45526</c:v>
                </c:pt>
                <c:pt idx="83">
                  <c:v>45527</c:v>
                </c:pt>
                <c:pt idx="84">
                  <c:v>45528</c:v>
                </c:pt>
                <c:pt idx="85">
                  <c:v>45529</c:v>
                </c:pt>
                <c:pt idx="86">
                  <c:v>45530</c:v>
                </c:pt>
                <c:pt idx="87">
                  <c:v>45531</c:v>
                </c:pt>
                <c:pt idx="88">
                  <c:v>45532</c:v>
                </c:pt>
                <c:pt idx="89">
                  <c:v>45533</c:v>
                </c:pt>
                <c:pt idx="90">
                  <c:v>45534</c:v>
                </c:pt>
                <c:pt idx="91">
                  <c:v>45535</c:v>
                </c:pt>
                <c:pt idx="92">
                  <c:v>45536</c:v>
                </c:pt>
              </c:numCache>
            </c:numRef>
          </c:cat>
          <c:val>
            <c:numRef>
              <c:f>Sheet1!$B$2:$B$95</c:f>
              <c:numCache>
                <c:formatCode>General</c:formatCode>
                <c:ptCount val="94"/>
                <c:pt idx="28">
                  <c:v>1</c:v>
                </c:pt>
                <c:pt idx="29">
                  <c:v>2</c:v>
                </c:pt>
                <c:pt idx="30">
                  <c:v>5</c:v>
                </c:pt>
                <c:pt idx="31">
                  <c:v>4</c:v>
                </c:pt>
                <c:pt idx="32">
                  <c:v>3</c:v>
                </c:pt>
                <c:pt idx="33">
                  <c:v>8</c:v>
                </c:pt>
                <c:pt idx="34">
                  <c:v>2</c:v>
                </c:pt>
                <c:pt idx="35">
                  <c:v>10</c:v>
                </c:pt>
                <c:pt idx="36">
                  <c:v>17</c:v>
                </c:pt>
                <c:pt idx="37">
                  <c:v>23</c:v>
                </c:pt>
                <c:pt idx="38">
                  <c:v>10</c:v>
                </c:pt>
                <c:pt idx="39">
                  <c:v>19</c:v>
                </c:pt>
                <c:pt idx="40">
                  <c:v>30</c:v>
                </c:pt>
                <c:pt idx="41">
                  <c:v>13</c:v>
                </c:pt>
                <c:pt idx="42">
                  <c:v>49</c:v>
                </c:pt>
                <c:pt idx="43">
                  <c:v>44</c:v>
                </c:pt>
                <c:pt idx="44">
                  <c:v>25</c:v>
                </c:pt>
                <c:pt idx="45">
                  <c:v>32</c:v>
                </c:pt>
                <c:pt idx="46">
                  <c:v>15</c:v>
                </c:pt>
                <c:pt idx="47">
                  <c:v>8</c:v>
                </c:pt>
                <c:pt idx="48">
                  <c:v>9</c:v>
                </c:pt>
                <c:pt idx="49">
                  <c:v>3</c:v>
                </c:pt>
              </c:numCache>
            </c:numRef>
          </c:val>
          <c:smooth val="0"/>
          <c:extLst>
            <c:ext xmlns:c16="http://schemas.microsoft.com/office/drawing/2014/chart" uri="{C3380CC4-5D6E-409C-BE32-E72D297353CC}">
              <c16:uniqueId val="{00000000-9D3C-3640-A529-AA2AE31956D1}"/>
            </c:ext>
          </c:extLst>
        </c:ser>
        <c:dLbls>
          <c:showLegendKey val="0"/>
          <c:showVal val="0"/>
          <c:showCatName val="0"/>
          <c:showSerName val="0"/>
          <c:showPercent val="0"/>
          <c:showBubbleSize val="0"/>
        </c:dLbls>
        <c:marker val="1"/>
        <c:smooth val="0"/>
        <c:axId val="1489039823"/>
        <c:axId val="1489334255"/>
      </c:lineChart>
      <c:dateAx>
        <c:axId val="1489039823"/>
        <c:scaling>
          <c:orientation val="minMax"/>
        </c:scaling>
        <c:delete val="1"/>
        <c:axPos val="b"/>
        <c:numFmt formatCode="m/d/yy" sourceLinked="1"/>
        <c:majorTickMark val="none"/>
        <c:minorTickMark val="none"/>
        <c:tickLblPos val="nextTo"/>
        <c:crossAx val="1489334255"/>
        <c:crosses val="autoZero"/>
        <c:auto val="1"/>
        <c:lblOffset val="100"/>
        <c:baseTimeUnit val="days"/>
      </c:dateAx>
      <c:valAx>
        <c:axId val="1489334255"/>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1489039823"/>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28575">
      <a:solidFill>
        <a:schemeClr val="tx1"/>
      </a:solidFill>
    </a:ln>
    <a:effectLst/>
  </c:spPr>
  <c:txPr>
    <a:bodyPr/>
    <a:lstStyle/>
    <a:p>
      <a:pPr>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title>
      <c:tx>
        <c:rich>
          <a:bodyPr rot="0" spcFirstLastPara="1" vertOverflow="ellipsis" vert="horz" wrap="square" anchor="ctr" anchorCtr="1"/>
          <a:lstStyle/>
          <a:p>
            <a:pPr>
              <a:defRPr sz="1200" b="0" i="0" u="none" strike="noStrike" kern="1200" spc="0" baseline="0">
                <a:solidFill>
                  <a:schemeClr val="dk1"/>
                </a:solidFill>
                <a:latin typeface="+mn-lt"/>
                <a:ea typeface="+mn-ea"/>
                <a:cs typeface="+mn-cs"/>
              </a:defRPr>
            </a:pPr>
            <a:r>
              <a:rPr lang="en-US" sz="1200" dirty="0">
                <a:latin typeface="Open Sans" panose="020B0606030504020204" pitchFamily="34" charset="0"/>
                <a:ea typeface="Open Sans" panose="020B0606030504020204" pitchFamily="34" charset="0"/>
                <a:cs typeface="Open Sans" panose="020B0606030504020204" pitchFamily="34" charset="0"/>
              </a:rPr>
              <a:t>Queries</a:t>
            </a:r>
            <a:r>
              <a:rPr lang="en-US" sz="1200" baseline="0" dirty="0"/>
              <a:t> </a:t>
            </a:r>
            <a:r>
              <a:rPr lang="en-US" sz="1200" baseline="0" dirty="0">
                <a:latin typeface="Open Sans" panose="020B0606030504020204" pitchFamily="34" charset="0"/>
                <a:ea typeface="Open Sans" panose="020B0606030504020204" pitchFamily="34" charset="0"/>
                <a:cs typeface="Open Sans" panose="020B0606030504020204" pitchFamily="34" charset="0"/>
              </a:rPr>
              <a:t>per day</a:t>
            </a:r>
            <a:endParaRPr lang="en-US" sz="1200" dirty="0">
              <a:latin typeface="Open Sans" panose="020B0606030504020204" pitchFamily="34" charset="0"/>
              <a:ea typeface="Open Sans" panose="020B0606030504020204" pitchFamily="34" charset="0"/>
              <a:cs typeface="Open Sans" panose="020B0606030504020204" pitchFamily="34" charset="0"/>
            </a:endParaRPr>
          </a:p>
        </c:rich>
      </c:tx>
      <c:overlay val="0"/>
      <c:spPr>
        <a:noFill/>
        <a:ln>
          <a:noFill/>
        </a:ln>
        <a:effectLst/>
      </c:spPr>
      <c:txPr>
        <a:bodyPr rot="0" spcFirstLastPara="1" vertOverflow="ellipsis" vert="horz" wrap="square" anchor="ctr" anchorCtr="1"/>
        <a:lstStyle/>
        <a:p>
          <a:pPr>
            <a:defRPr sz="1200" b="0" i="0" u="none" strike="noStrike" kern="1200" spc="0" baseline="0">
              <a:solidFill>
                <a:schemeClr val="dk1"/>
              </a:solidFill>
              <a:latin typeface="+mn-lt"/>
              <a:ea typeface="+mn-ea"/>
              <a:cs typeface="+mn-cs"/>
            </a:defRPr>
          </a:pPr>
          <a:endParaRPr lang="en-US"/>
        </a:p>
      </c:txPr>
    </c:title>
    <c:autoTitleDeleted val="0"/>
    <c:plotArea>
      <c:layout/>
      <c:lineChart>
        <c:grouping val="standard"/>
        <c:varyColors val="0"/>
        <c:ser>
          <c:idx val="0"/>
          <c:order val="0"/>
          <c:tx>
            <c:strRef>
              <c:f>Sheet1!$B$1</c:f>
              <c:strCache>
                <c:ptCount val="1"/>
                <c:pt idx="0">
                  <c:v>query_count</c:v>
                </c:pt>
              </c:strCache>
            </c:strRef>
          </c:tx>
          <c:spPr>
            <a:ln w="28575" cap="rnd">
              <a:solidFill>
                <a:schemeClr val="dk1">
                  <a:tint val="88500"/>
                </a:schemeClr>
              </a:solidFill>
              <a:round/>
            </a:ln>
            <a:effectLst/>
          </c:spPr>
          <c:marker>
            <c:symbol val="circle"/>
            <c:size val="5"/>
            <c:spPr>
              <a:solidFill>
                <a:schemeClr val="dk1">
                  <a:tint val="88500"/>
                </a:schemeClr>
              </a:solidFill>
              <a:ln w="9525">
                <a:solidFill>
                  <a:schemeClr val="dk1">
                    <a:tint val="88500"/>
                  </a:schemeClr>
                </a:solidFill>
              </a:ln>
              <a:effectLst/>
            </c:spPr>
          </c:marker>
          <c:cat>
            <c:numRef>
              <c:f>Sheet1!$A$2:$A$94</c:f>
              <c:numCache>
                <c:formatCode>m/d/yy</c:formatCode>
                <c:ptCount val="93"/>
                <c:pt idx="0">
                  <c:v>45444</c:v>
                </c:pt>
                <c:pt idx="1">
                  <c:v>45445</c:v>
                </c:pt>
                <c:pt idx="2">
                  <c:v>45446</c:v>
                </c:pt>
                <c:pt idx="3">
                  <c:v>45447</c:v>
                </c:pt>
                <c:pt idx="4">
                  <c:v>45448</c:v>
                </c:pt>
                <c:pt idx="5">
                  <c:v>45449</c:v>
                </c:pt>
                <c:pt idx="6">
                  <c:v>45450</c:v>
                </c:pt>
                <c:pt idx="7">
                  <c:v>45451</c:v>
                </c:pt>
                <c:pt idx="8">
                  <c:v>45452</c:v>
                </c:pt>
                <c:pt idx="9">
                  <c:v>45453</c:v>
                </c:pt>
                <c:pt idx="10">
                  <c:v>45454</c:v>
                </c:pt>
                <c:pt idx="11">
                  <c:v>45455</c:v>
                </c:pt>
                <c:pt idx="12">
                  <c:v>45456</c:v>
                </c:pt>
                <c:pt idx="13">
                  <c:v>45457</c:v>
                </c:pt>
                <c:pt idx="14">
                  <c:v>45458</c:v>
                </c:pt>
                <c:pt idx="15">
                  <c:v>45459</c:v>
                </c:pt>
                <c:pt idx="16">
                  <c:v>45460</c:v>
                </c:pt>
                <c:pt idx="17">
                  <c:v>45461</c:v>
                </c:pt>
                <c:pt idx="18">
                  <c:v>45462</c:v>
                </c:pt>
                <c:pt idx="19">
                  <c:v>45463</c:v>
                </c:pt>
                <c:pt idx="20">
                  <c:v>45464</c:v>
                </c:pt>
                <c:pt idx="21">
                  <c:v>45465</c:v>
                </c:pt>
                <c:pt idx="22">
                  <c:v>45466</c:v>
                </c:pt>
                <c:pt idx="23">
                  <c:v>45467</c:v>
                </c:pt>
                <c:pt idx="24">
                  <c:v>45468</c:v>
                </c:pt>
                <c:pt idx="25">
                  <c:v>45469</c:v>
                </c:pt>
                <c:pt idx="26">
                  <c:v>45470</c:v>
                </c:pt>
                <c:pt idx="27">
                  <c:v>45471</c:v>
                </c:pt>
                <c:pt idx="28">
                  <c:v>45472</c:v>
                </c:pt>
                <c:pt idx="29">
                  <c:v>45473</c:v>
                </c:pt>
                <c:pt idx="30">
                  <c:v>45474</c:v>
                </c:pt>
                <c:pt idx="31">
                  <c:v>45475</c:v>
                </c:pt>
                <c:pt idx="32">
                  <c:v>45476</c:v>
                </c:pt>
                <c:pt idx="33">
                  <c:v>45477</c:v>
                </c:pt>
                <c:pt idx="34">
                  <c:v>45478</c:v>
                </c:pt>
                <c:pt idx="35">
                  <c:v>45479</c:v>
                </c:pt>
                <c:pt idx="36">
                  <c:v>45480</c:v>
                </c:pt>
                <c:pt idx="37">
                  <c:v>45481</c:v>
                </c:pt>
                <c:pt idx="38">
                  <c:v>45482</c:v>
                </c:pt>
                <c:pt idx="39">
                  <c:v>45483</c:v>
                </c:pt>
                <c:pt idx="40">
                  <c:v>45484</c:v>
                </c:pt>
                <c:pt idx="41">
                  <c:v>45485</c:v>
                </c:pt>
                <c:pt idx="42">
                  <c:v>45486</c:v>
                </c:pt>
                <c:pt idx="43">
                  <c:v>45487</c:v>
                </c:pt>
                <c:pt idx="44">
                  <c:v>45488</c:v>
                </c:pt>
                <c:pt idx="45">
                  <c:v>45489</c:v>
                </c:pt>
                <c:pt idx="46">
                  <c:v>45490</c:v>
                </c:pt>
                <c:pt idx="47">
                  <c:v>45491</c:v>
                </c:pt>
                <c:pt idx="48">
                  <c:v>45492</c:v>
                </c:pt>
                <c:pt idx="49">
                  <c:v>45493</c:v>
                </c:pt>
                <c:pt idx="50">
                  <c:v>45494</c:v>
                </c:pt>
                <c:pt idx="51">
                  <c:v>45495</c:v>
                </c:pt>
                <c:pt idx="52">
                  <c:v>45496</c:v>
                </c:pt>
                <c:pt idx="53">
                  <c:v>45497</c:v>
                </c:pt>
                <c:pt idx="54">
                  <c:v>45498</c:v>
                </c:pt>
                <c:pt idx="55">
                  <c:v>45499</c:v>
                </c:pt>
                <c:pt idx="56">
                  <c:v>45500</c:v>
                </c:pt>
                <c:pt idx="57">
                  <c:v>45501</c:v>
                </c:pt>
                <c:pt idx="58">
                  <c:v>45502</c:v>
                </c:pt>
                <c:pt idx="59">
                  <c:v>45503</c:v>
                </c:pt>
                <c:pt idx="60">
                  <c:v>45504</c:v>
                </c:pt>
                <c:pt idx="61">
                  <c:v>45505</c:v>
                </c:pt>
                <c:pt idx="62">
                  <c:v>45506</c:v>
                </c:pt>
                <c:pt idx="63">
                  <c:v>45507</c:v>
                </c:pt>
                <c:pt idx="64">
                  <c:v>45508</c:v>
                </c:pt>
                <c:pt idx="65">
                  <c:v>45509</c:v>
                </c:pt>
                <c:pt idx="66">
                  <c:v>45510</c:v>
                </c:pt>
                <c:pt idx="67">
                  <c:v>45511</c:v>
                </c:pt>
                <c:pt idx="68">
                  <c:v>45512</c:v>
                </c:pt>
                <c:pt idx="69">
                  <c:v>45513</c:v>
                </c:pt>
                <c:pt idx="70">
                  <c:v>45514</c:v>
                </c:pt>
                <c:pt idx="71">
                  <c:v>45515</c:v>
                </c:pt>
                <c:pt idx="72">
                  <c:v>45516</c:v>
                </c:pt>
                <c:pt idx="73">
                  <c:v>45517</c:v>
                </c:pt>
                <c:pt idx="74">
                  <c:v>45518</c:v>
                </c:pt>
                <c:pt idx="75">
                  <c:v>45519</c:v>
                </c:pt>
                <c:pt idx="76">
                  <c:v>45520</c:v>
                </c:pt>
                <c:pt idx="77">
                  <c:v>45521</c:v>
                </c:pt>
                <c:pt idx="78">
                  <c:v>45522</c:v>
                </c:pt>
                <c:pt idx="79">
                  <c:v>45523</c:v>
                </c:pt>
                <c:pt idx="80">
                  <c:v>45524</c:v>
                </c:pt>
                <c:pt idx="81">
                  <c:v>45525</c:v>
                </c:pt>
                <c:pt idx="82">
                  <c:v>45526</c:v>
                </c:pt>
                <c:pt idx="83">
                  <c:v>45527</c:v>
                </c:pt>
                <c:pt idx="84">
                  <c:v>45528</c:v>
                </c:pt>
                <c:pt idx="85">
                  <c:v>45529</c:v>
                </c:pt>
                <c:pt idx="86">
                  <c:v>45530</c:v>
                </c:pt>
                <c:pt idx="87">
                  <c:v>45531</c:v>
                </c:pt>
                <c:pt idx="88">
                  <c:v>45532</c:v>
                </c:pt>
                <c:pt idx="89">
                  <c:v>45533</c:v>
                </c:pt>
                <c:pt idx="90">
                  <c:v>45534</c:v>
                </c:pt>
                <c:pt idx="91">
                  <c:v>45535</c:v>
                </c:pt>
                <c:pt idx="92">
                  <c:v>45536</c:v>
                </c:pt>
              </c:numCache>
            </c:numRef>
          </c:cat>
          <c:val>
            <c:numRef>
              <c:f>Sheet1!$B$2:$B$94</c:f>
              <c:numCache>
                <c:formatCode>General</c:formatCode>
                <c:ptCount val="93"/>
                <c:pt idx="0">
                  <c:v>9</c:v>
                </c:pt>
                <c:pt idx="1">
                  <c:v>6</c:v>
                </c:pt>
                <c:pt idx="2">
                  <c:v>7</c:v>
                </c:pt>
                <c:pt idx="3">
                  <c:v>9</c:v>
                </c:pt>
                <c:pt idx="4">
                  <c:v>4</c:v>
                </c:pt>
                <c:pt idx="5">
                  <c:v>7</c:v>
                </c:pt>
                <c:pt idx="6">
                  <c:v>9</c:v>
                </c:pt>
                <c:pt idx="7">
                  <c:v>8</c:v>
                </c:pt>
                <c:pt idx="8">
                  <c:v>7</c:v>
                </c:pt>
                <c:pt idx="9">
                  <c:v>4</c:v>
                </c:pt>
                <c:pt idx="10">
                  <c:v>5</c:v>
                </c:pt>
                <c:pt idx="11">
                  <c:v>4</c:v>
                </c:pt>
                <c:pt idx="12">
                  <c:v>7</c:v>
                </c:pt>
                <c:pt idx="13">
                  <c:v>7</c:v>
                </c:pt>
                <c:pt idx="14">
                  <c:v>5</c:v>
                </c:pt>
                <c:pt idx="15">
                  <c:v>5</c:v>
                </c:pt>
                <c:pt idx="16">
                  <c:v>5</c:v>
                </c:pt>
                <c:pt idx="17">
                  <c:v>6</c:v>
                </c:pt>
                <c:pt idx="18">
                  <c:v>9</c:v>
                </c:pt>
                <c:pt idx="19">
                  <c:v>8</c:v>
                </c:pt>
                <c:pt idx="20">
                  <c:v>7</c:v>
                </c:pt>
                <c:pt idx="21">
                  <c:v>4</c:v>
                </c:pt>
                <c:pt idx="22">
                  <c:v>5</c:v>
                </c:pt>
                <c:pt idx="23">
                  <c:v>8</c:v>
                </c:pt>
                <c:pt idx="24">
                  <c:v>9</c:v>
                </c:pt>
                <c:pt idx="25">
                  <c:v>9</c:v>
                </c:pt>
                <c:pt idx="26">
                  <c:v>6</c:v>
                </c:pt>
                <c:pt idx="27">
                  <c:v>6</c:v>
                </c:pt>
                <c:pt idx="28">
                  <c:v>7</c:v>
                </c:pt>
                <c:pt idx="29">
                  <c:v>5</c:v>
                </c:pt>
                <c:pt idx="30">
                  <c:v>8</c:v>
                </c:pt>
                <c:pt idx="31">
                  <c:v>7</c:v>
                </c:pt>
                <c:pt idx="32">
                  <c:v>10</c:v>
                </c:pt>
                <c:pt idx="33">
                  <c:v>5</c:v>
                </c:pt>
                <c:pt idx="34">
                  <c:v>10</c:v>
                </c:pt>
                <c:pt idx="35">
                  <c:v>7</c:v>
                </c:pt>
                <c:pt idx="36">
                  <c:v>7</c:v>
                </c:pt>
                <c:pt idx="37">
                  <c:v>11</c:v>
                </c:pt>
                <c:pt idx="38">
                  <c:v>7</c:v>
                </c:pt>
                <c:pt idx="39">
                  <c:v>9</c:v>
                </c:pt>
                <c:pt idx="40">
                  <c:v>6</c:v>
                </c:pt>
                <c:pt idx="41">
                  <c:v>21</c:v>
                </c:pt>
                <c:pt idx="42">
                  <c:v>11</c:v>
                </c:pt>
                <c:pt idx="43">
                  <c:v>16</c:v>
                </c:pt>
                <c:pt idx="44">
                  <c:v>17</c:v>
                </c:pt>
                <c:pt idx="45">
                  <c:v>20</c:v>
                </c:pt>
                <c:pt idx="46">
                  <c:v>17</c:v>
                </c:pt>
                <c:pt idx="47">
                  <c:v>12</c:v>
                </c:pt>
                <c:pt idx="48">
                  <c:v>17</c:v>
                </c:pt>
                <c:pt idx="49">
                  <c:v>20</c:v>
                </c:pt>
                <c:pt idx="50">
                  <c:v>23</c:v>
                </c:pt>
                <c:pt idx="51">
                  <c:v>23</c:v>
                </c:pt>
                <c:pt idx="52">
                  <c:v>21</c:v>
                </c:pt>
                <c:pt idx="53">
                  <c:v>15</c:v>
                </c:pt>
                <c:pt idx="54">
                  <c:v>19</c:v>
                </c:pt>
                <c:pt idx="55">
                  <c:v>22</c:v>
                </c:pt>
                <c:pt idx="56">
                  <c:v>21</c:v>
                </c:pt>
                <c:pt idx="57">
                  <c:v>29</c:v>
                </c:pt>
                <c:pt idx="58">
                  <c:v>28</c:v>
                </c:pt>
                <c:pt idx="59">
                  <c:v>26</c:v>
                </c:pt>
                <c:pt idx="60">
                  <c:v>19</c:v>
                </c:pt>
                <c:pt idx="61">
                  <c:v>29</c:v>
                </c:pt>
                <c:pt idx="62">
                  <c:v>33</c:v>
                </c:pt>
                <c:pt idx="63">
                  <c:v>37</c:v>
                </c:pt>
                <c:pt idx="64">
                  <c:v>38</c:v>
                </c:pt>
                <c:pt idx="65">
                  <c:v>40</c:v>
                </c:pt>
                <c:pt idx="66">
                  <c:v>20</c:v>
                </c:pt>
                <c:pt idx="67">
                  <c:v>22</c:v>
                </c:pt>
                <c:pt idx="68">
                  <c:v>40</c:v>
                </c:pt>
                <c:pt idx="69">
                  <c:v>29</c:v>
                </c:pt>
                <c:pt idx="70">
                  <c:v>30</c:v>
                </c:pt>
                <c:pt idx="71">
                  <c:v>48</c:v>
                </c:pt>
                <c:pt idx="72">
                  <c:v>27</c:v>
                </c:pt>
                <c:pt idx="73">
                  <c:v>39</c:v>
                </c:pt>
                <c:pt idx="74">
                  <c:v>29</c:v>
                </c:pt>
                <c:pt idx="75">
                  <c:v>41</c:v>
                </c:pt>
                <c:pt idx="76">
                  <c:v>42</c:v>
                </c:pt>
                <c:pt idx="77">
                  <c:v>26</c:v>
                </c:pt>
                <c:pt idx="78">
                  <c:v>27</c:v>
                </c:pt>
                <c:pt idx="79">
                  <c:v>25</c:v>
                </c:pt>
                <c:pt idx="80">
                  <c:v>26</c:v>
                </c:pt>
                <c:pt idx="81">
                  <c:v>37</c:v>
                </c:pt>
                <c:pt idx="82">
                  <c:v>35</c:v>
                </c:pt>
                <c:pt idx="83">
                  <c:v>21</c:v>
                </c:pt>
                <c:pt idx="84">
                  <c:v>29</c:v>
                </c:pt>
                <c:pt idx="85">
                  <c:v>33</c:v>
                </c:pt>
                <c:pt idx="86">
                  <c:v>45</c:v>
                </c:pt>
                <c:pt idx="87">
                  <c:v>36</c:v>
                </c:pt>
                <c:pt idx="88">
                  <c:v>23</c:v>
                </c:pt>
                <c:pt idx="89">
                  <c:v>26</c:v>
                </c:pt>
                <c:pt idx="90">
                  <c:v>18</c:v>
                </c:pt>
                <c:pt idx="91">
                  <c:v>44</c:v>
                </c:pt>
                <c:pt idx="92">
                  <c:v>40</c:v>
                </c:pt>
              </c:numCache>
            </c:numRef>
          </c:val>
          <c:smooth val="0"/>
          <c:extLst>
            <c:ext xmlns:c16="http://schemas.microsoft.com/office/drawing/2014/chart" uri="{C3380CC4-5D6E-409C-BE32-E72D297353CC}">
              <c16:uniqueId val="{00000000-8CC4-0E42-8DB8-BF7BC7FE3A1D}"/>
            </c:ext>
          </c:extLst>
        </c:ser>
        <c:dLbls>
          <c:showLegendKey val="0"/>
          <c:showVal val="0"/>
          <c:showCatName val="0"/>
          <c:showSerName val="0"/>
          <c:showPercent val="0"/>
          <c:showBubbleSize val="0"/>
        </c:dLbls>
        <c:marker val="1"/>
        <c:smooth val="0"/>
        <c:axId val="1438291119"/>
        <c:axId val="1591057823"/>
      </c:lineChart>
      <c:dateAx>
        <c:axId val="1438291119"/>
        <c:scaling>
          <c:orientation val="minMax"/>
        </c:scaling>
        <c:delete val="0"/>
        <c:axPos val="b"/>
        <c:numFmt formatCode="m/d/yy"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dk1"/>
                </a:solidFill>
                <a:latin typeface="Open Sans" panose="020B0606030504020204" pitchFamily="34" charset="0"/>
                <a:ea typeface="Open Sans" panose="020B0606030504020204" pitchFamily="34" charset="0"/>
                <a:cs typeface="Open Sans" panose="020B0606030504020204" pitchFamily="34" charset="0"/>
              </a:defRPr>
            </a:pPr>
            <a:endParaRPr lang="en-US"/>
          </a:p>
        </c:txPr>
        <c:crossAx val="1591057823"/>
        <c:crosses val="autoZero"/>
        <c:auto val="1"/>
        <c:lblOffset val="100"/>
        <c:baseTimeUnit val="days"/>
      </c:dateAx>
      <c:valAx>
        <c:axId val="1591057823"/>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dk1"/>
                </a:solidFill>
                <a:latin typeface="+mn-lt"/>
                <a:ea typeface="+mn-ea"/>
                <a:cs typeface="+mn-cs"/>
              </a:defRPr>
            </a:pPr>
            <a:endParaRPr lang="en-US"/>
          </a:p>
        </c:txPr>
        <c:crossAx val="1438291119"/>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w="25400" cap="flat" cmpd="sng" algn="ctr">
      <a:solidFill>
        <a:schemeClr val="dk1"/>
      </a:solidFill>
      <a:prstDash val="solid"/>
    </a:ln>
    <a:effectLst/>
  </c:spPr>
  <c:txPr>
    <a:bodyPr/>
    <a:lstStyle/>
    <a:p>
      <a:pPr>
        <a:defRPr>
          <a:solidFill>
            <a:schemeClr val="dk1"/>
          </a:solidFill>
          <a:latin typeface="+mn-lt"/>
          <a:ea typeface="+mn-ea"/>
          <a:cs typeface="+mn-cs"/>
        </a:defRPr>
      </a:pPr>
      <a:endParaRPr lang="en-US"/>
    </a:p>
  </c:txPr>
  <c:externalData r:id="rId3">
    <c:autoUpdate val="0"/>
  </c:externalData>
</c:chartSpace>
</file>

<file path=ppt/charts/chart9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1"/>
    <c:plotArea>
      <c:layout/>
      <c:lineChart>
        <c:grouping val="standard"/>
        <c:varyColors val="0"/>
        <c:ser>
          <c:idx val="0"/>
          <c:order val="0"/>
          <c:tx>
            <c:strRef>
              <c:f>Sheet1!$B$1</c:f>
              <c:strCache>
                <c:ptCount val="1"/>
                <c:pt idx="0">
                  <c:v>Queries per day</c:v>
                </c:pt>
              </c:strCache>
            </c:strRef>
          </c:tx>
          <c:spPr>
            <a:ln w="28575" cap="rnd">
              <a:solidFill>
                <a:schemeClr val="dk1">
                  <a:tint val="88500"/>
                </a:schemeClr>
              </a:solidFill>
              <a:round/>
            </a:ln>
            <a:effectLst/>
          </c:spPr>
          <c:marker>
            <c:symbol val="circle"/>
            <c:size val="5"/>
            <c:spPr>
              <a:solidFill>
                <a:schemeClr val="dk1">
                  <a:tint val="88500"/>
                </a:schemeClr>
              </a:solidFill>
              <a:ln w="9525">
                <a:solidFill>
                  <a:schemeClr val="dk1">
                    <a:tint val="88500"/>
                  </a:schemeClr>
                </a:solidFill>
              </a:ln>
              <a:effectLst/>
            </c:spPr>
          </c:marker>
          <c:cat>
            <c:numRef>
              <c:f>Sheet1!$A$2:$A$94</c:f>
              <c:numCache>
                <c:formatCode>m/d/yy</c:formatCode>
                <c:ptCount val="93"/>
                <c:pt idx="0">
                  <c:v>45444</c:v>
                </c:pt>
                <c:pt idx="1">
                  <c:v>45445</c:v>
                </c:pt>
                <c:pt idx="2">
                  <c:v>45446</c:v>
                </c:pt>
                <c:pt idx="3">
                  <c:v>45447</c:v>
                </c:pt>
                <c:pt idx="4">
                  <c:v>45448</c:v>
                </c:pt>
                <c:pt idx="5">
                  <c:v>45449</c:v>
                </c:pt>
                <c:pt idx="6">
                  <c:v>45450</c:v>
                </c:pt>
                <c:pt idx="7">
                  <c:v>45451</c:v>
                </c:pt>
                <c:pt idx="8">
                  <c:v>45452</c:v>
                </c:pt>
                <c:pt idx="9">
                  <c:v>45453</c:v>
                </c:pt>
                <c:pt idx="10">
                  <c:v>45454</c:v>
                </c:pt>
                <c:pt idx="11">
                  <c:v>45455</c:v>
                </c:pt>
                <c:pt idx="12">
                  <c:v>45456</c:v>
                </c:pt>
                <c:pt idx="13">
                  <c:v>45457</c:v>
                </c:pt>
                <c:pt idx="14">
                  <c:v>45458</c:v>
                </c:pt>
                <c:pt idx="15">
                  <c:v>45459</c:v>
                </c:pt>
                <c:pt idx="16">
                  <c:v>45460</c:v>
                </c:pt>
                <c:pt idx="17">
                  <c:v>45461</c:v>
                </c:pt>
                <c:pt idx="18">
                  <c:v>45462</c:v>
                </c:pt>
                <c:pt idx="19">
                  <c:v>45463</c:v>
                </c:pt>
                <c:pt idx="20">
                  <c:v>45464</c:v>
                </c:pt>
                <c:pt idx="21">
                  <c:v>45465</c:v>
                </c:pt>
                <c:pt idx="22">
                  <c:v>45466</c:v>
                </c:pt>
                <c:pt idx="23">
                  <c:v>45467</c:v>
                </c:pt>
                <c:pt idx="24">
                  <c:v>45468</c:v>
                </c:pt>
                <c:pt idx="25">
                  <c:v>45469</c:v>
                </c:pt>
                <c:pt idx="26">
                  <c:v>45470</c:v>
                </c:pt>
                <c:pt idx="27">
                  <c:v>45471</c:v>
                </c:pt>
                <c:pt idx="28">
                  <c:v>45472</c:v>
                </c:pt>
                <c:pt idx="29">
                  <c:v>45473</c:v>
                </c:pt>
                <c:pt idx="30">
                  <c:v>45474</c:v>
                </c:pt>
                <c:pt idx="31">
                  <c:v>45475</c:v>
                </c:pt>
                <c:pt idx="32">
                  <c:v>45476</c:v>
                </c:pt>
                <c:pt idx="33">
                  <c:v>45477</c:v>
                </c:pt>
                <c:pt idx="34">
                  <c:v>45478</c:v>
                </c:pt>
                <c:pt idx="35">
                  <c:v>45479</c:v>
                </c:pt>
                <c:pt idx="36">
                  <c:v>45480</c:v>
                </c:pt>
                <c:pt idx="37">
                  <c:v>45481</c:v>
                </c:pt>
                <c:pt idx="38">
                  <c:v>45482</c:v>
                </c:pt>
                <c:pt idx="39">
                  <c:v>45483</c:v>
                </c:pt>
                <c:pt idx="40">
                  <c:v>45484</c:v>
                </c:pt>
                <c:pt idx="41">
                  <c:v>45485</c:v>
                </c:pt>
                <c:pt idx="42">
                  <c:v>45486</c:v>
                </c:pt>
                <c:pt idx="43">
                  <c:v>45487</c:v>
                </c:pt>
                <c:pt idx="44">
                  <c:v>45488</c:v>
                </c:pt>
                <c:pt idx="45">
                  <c:v>45489</c:v>
                </c:pt>
                <c:pt idx="46">
                  <c:v>45490</c:v>
                </c:pt>
                <c:pt idx="47">
                  <c:v>45491</c:v>
                </c:pt>
                <c:pt idx="48">
                  <c:v>45492</c:v>
                </c:pt>
                <c:pt idx="49">
                  <c:v>45493</c:v>
                </c:pt>
                <c:pt idx="50">
                  <c:v>45494</c:v>
                </c:pt>
                <c:pt idx="51">
                  <c:v>45495</c:v>
                </c:pt>
                <c:pt idx="52">
                  <c:v>45496</c:v>
                </c:pt>
                <c:pt idx="53">
                  <c:v>45497</c:v>
                </c:pt>
                <c:pt idx="54">
                  <c:v>45498</c:v>
                </c:pt>
                <c:pt idx="55">
                  <c:v>45499</c:v>
                </c:pt>
                <c:pt idx="56">
                  <c:v>45500</c:v>
                </c:pt>
                <c:pt idx="57">
                  <c:v>45501</c:v>
                </c:pt>
                <c:pt idx="58">
                  <c:v>45502</c:v>
                </c:pt>
                <c:pt idx="59">
                  <c:v>45503</c:v>
                </c:pt>
                <c:pt idx="60">
                  <c:v>45504</c:v>
                </c:pt>
                <c:pt idx="61">
                  <c:v>45505</c:v>
                </c:pt>
                <c:pt idx="62">
                  <c:v>45506</c:v>
                </c:pt>
                <c:pt idx="63">
                  <c:v>45507</c:v>
                </c:pt>
                <c:pt idx="64">
                  <c:v>45508</c:v>
                </c:pt>
                <c:pt idx="65">
                  <c:v>45509</c:v>
                </c:pt>
                <c:pt idx="66">
                  <c:v>45510</c:v>
                </c:pt>
                <c:pt idx="67">
                  <c:v>45511</c:v>
                </c:pt>
                <c:pt idx="68">
                  <c:v>45512</c:v>
                </c:pt>
                <c:pt idx="69">
                  <c:v>45513</c:v>
                </c:pt>
                <c:pt idx="70">
                  <c:v>45514</c:v>
                </c:pt>
                <c:pt idx="71">
                  <c:v>45515</c:v>
                </c:pt>
                <c:pt idx="72">
                  <c:v>45516</c:v>
                </c:pt>
                <c:pt idx="73">
                  <c:v>45517</c:v>
                </c:pt>
                <c:pt idx="74">
                  <c:v>45518</c:v>
                </c:pt>
                <c:pt idx="75">
                  <c:v>45519</c:v>
                </c:pt>
                <c:pt idx="76">
                  <c:v>45520</c:v>
                </c:pt>
                <c:pt idx="77">
                  <c:v>45521</c:v>
                </c:pt>
                <c:pt idx="78">
                  <c:v>45522</c:v>
                </c:pt>
                <c:pt idx="79">
                  <c:v>45523</c:v>
                </c:pt>
                <c:pt idx="80">
                  <c:v>45524</c:v>
                </c:pt>
                <c:pt idx="81">
                  <c:v>45525</c:v>
                </c:pt>
                <c:pt idx="82">
                  <c:v>45526</c:v>
                </c:pt>
                <c:pt idx="83">
                  <c:v>45527</c:v>
                </c:pt>
                <c:pt idx="84">
                  <c:v>45528</c:v>
                </c:pt>
                <c:pt idx="85">
                  <c:v>45529</c:v>
                </c:pt>
                <c:pt idx="86">
                  <c:v>45530</c:v>
                </c:pt>
                <c:pt idx="87">
                  <c:v>45531</c:v>
                </c:pt>
                <c:pt idx="88">
                  <c:v>45532</c:v>
                </c:pt>
                <c:pt idx="89">
                  <c:v>45533</c:v>
                </c:pt>
                <c:pt idx="90">
                  <c:v>45534</c:v>
                </c:pt>
                <c:pt idx="91">
                  <c:v>45535</c:v>
                </c:pt>
                <c:pt idx="92">
                  <c:v>45536</c:v>
                </c:pt>
              </c:numCache>
            </c:numRef>
          </c:cat>
          <c:val>
            <c:numRef>
              <c:f>Sheet1!$B$2:$B$94</c:f>
              <c:numCache>
                <c:formatCode>General</c:formatCode>
                <c:ptCount val="93"/>
                <c:pt idx="0">
                  <c:v>0</c:v>
                </c:pt>
                <c:pt idx="1">
                  <c:v>0</c:v>
                </c:pt>
                <c:pt idx="2">
                  <c:v>1</c:v>
                </c:pt>
                <c:pt idx="3">
                  <c:v>0</c:v>
                </c:pt>
                <c:pt idx="4">
                  <c:v>0</c:v>
                </c:pt>
                <c:pt idx="5">
                  <c:v>0</c:v>
                </c:pt>
                <c:pt idx="6">
                  <c:v>0</c:v>
                </c:pt>
                <c:pt idx="7">
                  <c:v>0</c:v>
                </c:pt>
                <c:pt idx="8">
                  <c:v>0</c:v>
                </c:pt>
                <c:pt idx="9">
                  <c:v>0</c:v>
                </c:pt>
                <c:pt idx="10">
                  <c:v>1</c:v>
                </c:pt>
                <c:pt idx="11">
                  <c:v>0</c:v>
                </c:pt>
                <c:pt idx="12">
                  <c:v>0</c:v>
                </c:pt>
                <c:pt idx="13">
                  <c:v>0</c:v>
                </c:pt>
                <c:pt idx="14">
                  <c:v>0</c:v>
                </c:pt>
                <c:pt idx="15">
                  <c:v>0</c:v>
                </c:pt>
                <c:pt idx="16">
                  <c:v>0</c:v>
                </c:pt>
                <c:pt idx="17">
                  <c:v>0</c:v>
                </c:pt>
                <c:pt idx="18">
                  <c:v>1</c:v>
                </c:pt>
                <c:pt idx="19">
                  <c:v>0</c:v>
                </c:pt>
                <c:pt idx="20">
                  <c:v>0</c:v>
                </c:pt>
                <c:pt idx="21">
                  <c:v>0</c:v>
                </c:pt>
                <c:pt idx="22">
                  <c:v>0</c:v>
                </c:pt>
                <c:pt idx="23">
                  <c:v>0</c:v>
                </c:pt>
                <c:pt idx="24">
                  <c:v>0</c:v>
                </c:pt>
                <c:pt idx="25">
                  <c:v>0</c:v>
                </c:pt>
                <c:pt idx="26">
                  <c:v>1</c:v>
                </c:pt>
                <c:pt idx="27">
                  <c:v>0</c:v>
                </c:pt>
                <c:pt idx="28">
                  <c:v>0</c:v>
                </c:pt>
                <c:pt idx="29">
                  <c:v>0</c:v>
                </c:pt>
                <c:pt idx="30">
                  <c:v>0</c:v>
                </c:pt>
                <c:pt idx="31">
                  <c:v>0</c:v>
                </c:pt>
                <c:pt idx="32">
                  <c:v>0</c:v>
                </c:pt>
                <c:pt idx="33">
                  <c:v>0</c:v>
                </c:pt>
                <c:pt idx="34">
                  <c:v>1</c:v>
                </c:pt>
                <c:pt idx="35">
                  <c:v>0</c:v>
                </c:pt>
                <c:pt idx="36">
                  <c:v>0</c:v>
                </c:pt>
                <c:pt idx="37">
                  <c:v>0</c:v>
                </c:pt>
                <c:pt idx="38">
                  <c:v>0</c:v>
                </c:pt>
                <c:pt idx="39">
                  <c:v>0</c:v>
                </c:pt>
                <c:pt idx="40">
                  <c:v>0</c:v>
                </c:pt>
                <c:pt idx="41">
                  <c:v>0</c:v>
                </c:pt>
                <c:pt idx="42">
                  <c:v>1</c:v>
                </c:pt>
                <c:pt idx="43">
                  <c:v>0</c:v>
                </c:pt>
                <c:pt idx="44">
                  <c:v>0</c:v>
                </c:pt>
                <c:pt idx="45">
                  <c:v>0</c:v>
                </c:pt>
                <c:pt idx="46">
                  <c:v>0</c:v>
                </c:pt>
                <c:pt idx="47">
                  <c:v>0</c:v>
                </c:pt>
                <c:pt idx="48">
                  <c:v>0</c:v>
                </c:pt>
                <c:pt idx="49">
                  <c:v>0</c:v>
                </c:pt>
                <c:pt idx="50">
                  <c:v>1</c:v>
                </c:pt>
                <c:pt idx="51">
                  <c:v>0</c:v>
                </c:pt>
                <c:pt idx="52">
                  <c:v>0</c:v>
                </c:pt>
                <c:pt idx="53">
                  <c:v>0</c:v>
                </c:pt>
                <c:pt idx="54">
                  <c:v>0</c:v>
                </c:pt>
                <c:pt idx="55">
                  <c:v>0</c:v>
                </c:pt>
                <c:pt idx="56">
                  <c:v>0</c:v>
                </c:pt>
                <c:pt idx="57">
                  <c:v>0</c:v>
                </c:pt>
                <c:pt idx="58">
                  <c:v>1</c:v>
                </c:pt>
                <c:pt idx="59">
                  <c:v>0</c:v>
                </c:pt>
                <c:pt idx="60">
                  <c:v>0</c:v>
                </c:pt>
                <c:pt idx="61">
                  <c:v>0</c:v>
                </c:pt>
                <c:pt idx="62">
                  <c:v>0</c:v>
                </c:pt>
                <c:pt idx="63">
                  <c:v>0</c:v>
                </c:pt>
                <c:pt idx="64">
                  <c:v>0</c:v>
                </c:pt>
                <c:pt idx="65">
                  <c:v>0</c:v>
                </c:pt>
                <c:pt idx="66">
                  <c:v>1</c:v>
                </c:pt>
                <c:pt idx="67">
                  <c:v>0</c:v>
                </c:pt>
                <c:pt idx="68">
                  <c:v>0</c:v>
                </c:pt>
                <c:pt idx="69">
                  <c:v>0</c:v>
                </c:pt>
                <c:pt idx="70">
                  <c:v>0</c:v>
                </c:pt>
                <c:pt idx="71">
                  <c:v>0</c:v>
                </c:pt>
                <c:pt idx="72">
                  <c:v>0</c:v>
                </c:pt>
                <c:pt idx="73">
                  <c:v>0</c:v>
                </c:pt>
                <c:pt idx="74">
                  <c:v>1</c:v>
                </c:pt>
                <c:pt idx="75">
                  <c:v>0</c:v>
                </c:pt>
                <c:pt idx="76">
                  <c:v>0</c:v>
                </c:pt>
                <c:pt idx="77">
                  <c:v>0</c:v>
                </c:pt>
                <c:pt idx="78">
                  <c:v>0</c:v>
                </c:pt>
                <c:pt idx="79">
                  <c:v>0</c:v>
                </c:pt>
                <c:pt idx="80">
                  <c:v>0</c:v>
                </c:pt>
                <c:pt idx="81">
                  <c:v>0</c:v>
                </c:pt>
                <c:pt idx="82">
                  <c:v>1</c:v>
                </c:pt>
                <c:pt idx="83">
                  <c:v>0</c:v>
                </c:pt>
                <c:pt idx="84">
                  <c:v>0</c:v>
                </c:pt>
                <c:pt idx="85">
                  <c:v>0</c:v>
                </c:pt>
                <c:pt idx="86">
                  <c:v>0</c:v>
                </c:pt>
                <c:pt idx="87">
                  <c:v>0</c:v>
                </c:pt>
                <c:pt idx="88">
                  <c:v>0</c:v>
                </c:pt>
                <c:pt idx="89">
                  <c:v>0</c:v>
                </c:pt>
                <c:pt idx="90">
                  <c:v>1</c:v>
                </c:pt>
                <c:pt idx="91">
                  <c:v>0</c:v>
                </c:pt>
                <c:pt idx="92">
                  <c:v>0</c:v>
                </c:pt>
              </c:numCache>
            </c:numRef>
          </c:val>
          <c:smooth val="0"/>
          <c:extLst>
            <c:ext xmlns:c16="http://schemas.microsoft.com/office/drawing/2014/chart" uri="{C3380CC4-5D6E-409C-BE32-E72D297353CC}">
              <c16:uniqueId val="{00000000-5100-E44D-9499-A53BD788F72F}"/>
            </c:ext>
          </c:extLst>
        </c:ser>
        <c:dLbls>
          <c:showLegendKey val="0"/>
          <c:showVal val="0"/>
          <c:showCatName val="0"/>
          <c:showSerName val="0"/>
          <c:showPercent val="0"/>
          <c:showBubbleSize val="0"/>
        </c:dLbls>
        <c:marker val="1"/>
        <c:smooth val="0"/>
        <c:axId val="1871193071"/>
        <c:axId val="32465600"/>
      </c:lineChart>
      <c:dateAx>
        <c:axId val="1871193071"/>
        <c:scaling>
          <c:orientation val="minMax"/>
        </c:scaling>
        <c:delete val="1"/>
        <c:axPos val="b"/>
        <c:numFmt formatCode="m/d/yy" sourceLinked="1"/>
        <c:majorTickMark val="none"/>
        <c:minorTickMark val="none"/>
        <c:tickLblPos val="nextTo"/>
        <c:crossAx val="32465600"/>
        <c:crosses val="autoZero"/>
        <c:auto val="1"/>
        <c:lblOffset val="100"/>
        <c:baseTimeUnit val="days"/>
      </c:dateAx>
      <c:valAx>
        <c:axId val="32465600"/>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1871193071"/>
        <c:crosses val="autoZero"/>
        <c:crossBetween val="between"/>
        <c:majorUnit val="1"/>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22225">
      <a:solidFill>
        <a:schemeClr val="tx1"/>
      </a:solidFill>
    </a:ln>
    <a:effectLst/>
  </c:spPr>
  <c:txPr>
    <a:bodyPr/>
    <a:lstStyle/>
    <a:p>
      <a:pPr>
        <a:defRPr/>
      </a:pPr>
      <a:endParaRPr lang="en-US"/>
    </a:p>
  </c:txPr>
  <c:externalData r:id="rId3">
    <c:autoUpdate val="0"/>
  </c:externalData>
</c:chartSpace>
</file>

<file path=ppt/charts/chart9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1"/>
    <c:plotArea>
      <c:layout/>
      <c:lineChart>
        <c:grouping val="standard"/>
        <c:varyColors val="0"/>
        <c:ser>
          <c:idx val="0"/>
          <c:order val="0"/>
          <c:tx>
            <c:strRef>
              <c:f>Sheet1!$B$1</c:f>
              <c:strCache>
                <c:ptCount val="1"/>
                <c:pt idx="0">
                  <c:v>Queries per day</c:v>
                </c:pt>
              </c:strCache>
            </c:strRef>
          </c:tx>
          <c:spPr>
            <a:ln w="28575" cap="rnd">
              <a:solidFill>
                <a:schemeClr val="dk1">
                  <a:tint val="88500"/>
                </a:schemeClr>
              </a:solidFill>
              <a:round/>
            </a:ln>
            <a:effectLst/>
          </c:spPr>
          <c:marker>
            <c:symbol val="circle"/>
            <c:size val="5"/>
            <c:spPr>
              <a:solidFill>
                <a:schemeClr val="dk1">
                  <a:tint val="88500"/>
                </a:schemeClr>
              </a:solidFill>
              <a:ln w="9525">
                <a:solidFill>
                  <a:schemeClr val="dk1">
                    <a:tint val="88500"/>
                  </a:schemeClr>
                </a:solidFill>
              </a:ln>
              <a:effectLst/>
            </c:spPr>
          </c:marker>
          <c:cat>
            <c:numRef>
              <c:f>Sheet1!$A$2:$A$94</c:f>
              <c:numCache>
                <c:formatCode>m/d/yy</c:formatCode>
                <c:ptCount val="93"/>
                <c:pt idx="0">
                  <c:v>45444</c:v>
                </c:pt>
                <c:pt idx="1">
                  <c:v>45445</c:v>
                </c:pt>
                <c:pt idx="2">
                  <c:v>45446</c:v>
                </c:pt>
                <c:pt idx="3">
                  <c:v>45447</c:v>
                </c:pt>
                <c:pt idx="4">
                  <c:v>45448</c:v>
                </c:pt>
                <c:pt idx="5">
                  <c:v>45449</c:v>
                </c:pt>
                <c:pt idx="6">
                  <c:v>45450</c:v>
                </c:pt>
                <c:pt idx="7">
                  <c:v>45451</c:v>
                </c:pt>
                <c:pt idx="8">
                  <c:v>45452</c:v>
                </c:pt>
                <c:pt idx="9">
                  <c:v>45453</c:v>
                </c:pt>
                <c:pt idx="10">
                  <c:v>45454</c:v>
                </c:pt>
                <c:pt idx="11">
                  <c:v>45455</c:v>
                </c:pt>
                <c:pt idx="12">
                  <c:v>45456</c:v>
                </c:pt>
                <c:pt idx="13">
                  <c:v>45457</c:v>
                </c:pt>
                <c:pt idx="14">
                  <c:v>45458</c:v>
                </c:pt>
                <c:pt idx="15">
                  <c:v>45459</c:v>
                </c:pt>
                <c:pt idx="16">
                  <c:v>45460</c:v>
                </c:pt>
                <c:pt idx="17">
                  <c:v>45461</c:v>
                </c:pt>
                <c:pt idx="18">
                  <c:v>45462</c:v>
                </c:pt>
                <c:pt idx="19">
                  <c:v>45463</c:v>
                </c:pt>
                <c:pt idx="20">
                  <c:v>45464</c:v>
                </c:pt>
                <c:pt idx="21">
                  <c:v>45465</c:v>
                </c:pt>
                <c:pt idx="22">
                  <c:v>45466</c:v>
                </c:pt>
                <c:pt idx="23">
                  <c:v>45467</c:v>
                </c:pt>
                <c:pt idx="24">
                  <c:v>45468</c:v>
                </c:pt>
                <c:pt idx="25">
                  <c:v>45469</c:v>
                </c:pt>
                <c:pt idx="26">
                  <c:v>45470</c:v>
                </c:pt>
                <c:pt idx="27">
                  <c:v>45471</c:v>
                </c:pt>
                <c:pt idx="28">
                  <c:v>45472</c:v>
                </c:pt>
                <c:pt idx="29">
                  <c:v>45473</c:v>
                </c:pt>
                <c:pt idx="30">
                  <c:v>45474</c:v>
                </c:pt>
                <c:pt idx="31">
                  <c:v>45475</c:v>
                </c:pt>
                <c:pt idx="32">
                  <c:v>45476</c:v>
                </c:pt>
                <c:pt idx="33">
                  <c:v>45477</c:v>
                </c:pt>
                <c:pt idx="34">
                  <c:v>45478</c:v>
                </c:pt>
                <c:pt idx="35">
                  <c:v>45479</c:v>
                </c:pt>
                <c:pt idx="36">
                  <c:v>45480</c:v>
                </c:pt>
                <c:pt idx="37">
                  <c:v>45481</c:v>
                </c:pt>
                <c:pt idx="38">
                  <c:v>45482</c:v>
                </c:pt>
                <c:pt idx="39">
                  <c:v>45483</c:v>
                </c:pt>
                <c:pt idx="40">
                  <c:v>45484</c:v>
                </c:pt>
                <c:pt idx="41">
                  <c:v>45485</c:v>
                </c:pt>
                <c:pt idx="42">
                  <c:v>45486</c:v>
                </c:pt>
                <c:pt idx="43">
                  <c:v>45487</c:v>
                </c:pt>
                <c:pt idx="44">
                  <c:v>45488</c:v>
                </c:pt>
                <c:pt idx="45">
                  <c:v>45489</c:v>
                </c:pt>
                <c:pt idx="46">
                  <c:v>45490</c:v>
                </c:pt>
                <c:pt idx="47">
                  <c:v>45491</c:v>
                </c:pt>
                <c:pt idx="48">
                  <c:v>45492</c:v>
                </c:pt>
                <c:pt idx="49">
                  <c:v>45493</c:v>
                </c:pt>
                <c:pt idx="50">
                  <c:v>45494</c:v>
                </c:pt>
                <c:pt idx="51">
                  <c:v>45495</c:v>
                </c:pt>
                <c:pt idx="52">
                  <c:v>45496</c:v>
                </c:pt>
                <c:pt idx="53">
                  <c:v>45497</c:v>
                </c:pt>
                <c:pt idx="54">
                  <c:v>45498</c:v>
                </c:pt>
                <c:pt idx="55">
                  <c:v>45499</c:v>
                </c:pt>
                <c:pt idx="56">
                  <c:v>45500</c:v>
                </c:pt>
                <c:pt idx="57">
                  <c:v>45501</c:v>
                </c:pt>
                <c:pt idx="58">
                  <c:v>45502</c:v>
                </c:pt>
                <c:pt idx="59">
                  <c:v>45503</c:v>
                </c:pt>
                <c:pt idx="60">
                  <c:v>45504</c:v>
                </c:pt>
                <c:pt idx="61">
                  <c:v>45505</c:v>
                </c:pt>
                <c:pt idx="62">
                  <c:v>45506</c:v>
                </c:pt>
                <c:pt idx="63">
                  <c:v>45507</c:v>
                </c:pt>
                <c:pt idx="64">
                  <c:v>45508</c:v>
                </c:pt>
                <c:pt idx="65">
                  <c:v>45509</c:v>
                </c:pt>
                <c:pt idx="66">
                  <c:v>45510</c:v>
                </c:pt>
                <c:pt idx="67">
                  <c:v>45511</c:v>
                </c:pt>
                <c:pt idx="68">
                  <c:v>45512</c:v>
                </c:pt>
                <c:pt idx="69">
                  <c:v>45513</c:v>
                </c:pt>
                <c:pt idx="70">
                  <c:v>45514</c:v>
                </c:pt>
                <c:pt idx="71">
                  <c:v>45515</c:v>
                </c:pt>
                <c:pt idx="72">
                  <c:v>45516</c:v>
                </c:pt>
                <c:pt idx="73">
                  <c:v>45517</c:v>
                </c:pt>
                <c:pt idx="74">
                  <c:v>45518</c:v>
                </c:pt>
                <c:pt idx="75">
                  <c:v>45519</c:v>
                </c:pt>
                <c:pt idx="76">
                  <c:v>45520</c:v>
                </c:pt>
                <c:pt idx="77">
                  <c:v>45521</c:v>
                </c:pt>
                <c:pt idx="78">
                  <c:v>45522</c:v>
                </c:pt>
                <c:pt idx="79">
                  <c:v>45523</c:v>
                </c:pt>
                <c:pt idx="80">
                  <c:v>45524</c:v>
                </c:pt>
                <c:pt idx="81">
                  <c:v>45525</c:v>
                </c:pt>
                <c:pt idx="82">
                  <c:v>45526</c:v>
                </c:pt>
                <c:pt idx="83">
                  <c:v>45527</c:v>
                </c:pt>
                <c:pt idx="84">
                  <c:v>45528</c:v>
                </c:pt>
                <c:pt idx="85">
                  <c:v>45529</c:v>
                </c:pt>
                <c:pt idx="86">
                  <c:v>45530</c:v>
                </c:pt>
                <c:pt idx="87">
                  <c:v>45531</c:v>
                </c:pt>
                <c:pt idx="88">
                  <c:v>45532</c:v>
                </c:pt>
                <c:pt idx="89">
                  <c:v>45533</c:v>
                </c:pt>
                <c:pt idx="90">
                  <c:v>45534</c:v>
                </c:pt>
                <c:pt idx="91">
                  <c:v>45535</c:v>
                </c:pt>
                <c:pt idx="92">
                  <c:v>45536</c:v>
                </c:pt>
              </c:numCache>
            </c:numRef>
          </c:cat>
          <c:val>
            <c:numRef>
              <c:f>Sheet1!$B$2:$B$94</c:f>
              <c:numCache>
                <c:formatCode>General</c:formatCode>
                <c:ptCount val="93"/>
                <c:pt idx="0">
                  <c:v>5</c:v>
                </c:pt>
                <c:pt idx="1">
                  <c:v>5</c:v>
                </c:pt>
                <c:pt idx="2">
                  <c:v>5</c:v>
                </c:pt>
                <c:pt idx="3">
                  <c:v>5</c:v>
                </c:pt>
                <c:pt idx="4">
                  <c:v>5</c:v>
                </c:pt>
                <c:pt idx="5">
                  <c:v>5</c:v>
                </c:pt>
                <c:pt idx="6">
                  <c:v>5</c:v>
                </c:pt>
                <c:pt idx="7">
                  <c:v>5</c:v>
                </c:pt>
                <c:pt idx="8">
                  <c:v>5</c:v>
                </c:pt>
                <c:pt idx="9">
                  <c:v>5</c:v>
                </c:pt>
                <c:pt idx="10">
                  <c:v>5</c:v>
                </c:pt>
                <c:pt idx="11">
                  <c:v>5</c:v>
                </c:pt>
                <c:pt idx="12">
                  <c:v>5</c:v>
                </c:pt>
                <c:pt idx="13">
                  <c:v>5</c:v>
                </c:pt>
                <c:pt idx="14">
                  <c:v>5</c:v>
                </c:pt>
                <c:pt idx="15">
                  <c:v>5</c:v>
                </c:pt>
                <c:pt idx="16">
                  <c:v>5</c:v>
                </c:pt>
                <c:pt idx="17">
                  <c:v>5</c:v>
                </c:pt>
                <c:pt idx="18">
                  <c:v>5</c:v>
                </c:pt>
                <c:pt idx="19">
                  <c:v>5</c:v>
                </c:pt>
                <c:pt idx="20">
                  <c:v>5</c:v>
                </c:pt>
                <c:pt idx="21">
                  <c:v>5</c:v>
                </c:pt>
                <c:pt idx="22">
                  <c:v>5</c:v>
                </c:pt>
                <c:pt idx="23">
                  <c:v>5</c:v>
                </c:pt>
                <c:pt idx="24">
                  <c:v>5</c:v>
                </c:pt>
                <c:pt idx="25">
                  <c:v>5</c:v>
                </c:pt>
                <c:pt idx="26">
                  <c:v>5</c:v>
                </c:pt>
                <c:pt idx="27">
                  <c:v>5</c:v>
                </c:pt>
                <c:pt idx="28">
                  <c:v>5</c:v>
                </c:pt>
                <c:pt idx="29">
                  <c:v>5</c:v>
                </c:pt>
                <c:pt idx="30">
                  <c:v>5</c:v>
                </c:pt>
                <c:pt idx="31">
                  <c:v>5</c:v>
                </c:pt>
                <c:pt idx="32">
                  <c:v>5</c:v>
                </c:pt>
                <c:pt idx="33">
                  <c:v>5</c:v>
                </c:pt>
                <c:pt idx="34">
                  <c:v>5</c:v>
                </c:pt>
                <c:pt idx="35">
                  <c:v>5</c:v>
                </c:pt>
                <c:pt idx="36">
                  <c:v>5</c:v>
                </c:pt>
                <c:pt idx="37">
                  <c:v>5</c:v>
                </c:pt>
                <c:pt idx="38">
                  <c:v>5</c:v>
                </c:pt>
                <c:pt idx="39">
                  <c:v>5</c:v>
                </c:pt>
                <c:pt idx="40">
                  <c:v>5</c:v>
                </c:pt>
                <c:pt idx="41">
                  <c:v>5</c:v>
                </c:pt>
                <c:pt idx="42">
                  <c:v>5</c:v>
                </c:pt>
                <c:pt idx="43">
                  <c:v>5</c:v>
                </c:pt>
                <c:pt idx="44">
                  <c:v>11</c:v>
                </c:pt>
                <c:pt idx="45">
                  <c:v>15</c:v>
                </c:pt>
                <c:pt idx="46">
                  <c:v>21</c:v>
                </c:pt>
                <c:pt idx="47">
                  <c:v>10</c:v>
                </c:pt>
                <c:pt idx="48">
                  <c:v>22</c:v>
                </c:pt>
                <c:pt idx="49">
                  <c:v>17</c:v>
                </c:pt>
                <c:pt idx="50">
                  <c:v>31</c:v>
                </c:pt>
                <c:pt idx="51">
                  <c:v>30</c:v>
                </c:pt>
                <c:pt idx="52">
                  <c:v>35</c:v>
                </c:pt>
                <c:pt idx="53">
                  <c:v>33</c:v>
                </c:pt>
                <c:pt idx="54">
                  <c:v>20</c:v>
                </c:pt>
                <c:pt idx="55">
                  <c:v>23</c:v>
                </c:pt>
                <c:pt idx="56">
                  <c:v>12</c:v>
                </c:pt>
                <c:pt idx="57">
                  <c:v>14</c:v>
                </c:pt>
              </c:numCache>
            </c:numRef>
          </c:val>
          <c:smooth val="0"/>
          <c:extLst>
            <c:ext xmlns:c16="http://schemas.microsoft.com/office/drawing/2014/chart" uri="{C3380CC4-5D6E-409C-BE32-E72D297353CC}">
              <c16:uniqueId val="{00000000-776D-EF4F-8459-2541DB548C88}"/>
            </c:ext>
          </c:extLst>
        </c:ser>
        <c:dLbls>
          <c:showLegendKey val="0"/>
          <c:showVal val="0"/>
          <c:showCatName val="0"/>
          <c:showSerName val="0"/>
          <c:showPercent val="0"/>
          <c:showBubbleSize val="0"/>
        </c:dLbls>
        <c:marker val="1"/>
        <c:smooth val="0"/>
        <c:axId val="1177618911"/>
        <c:axId val="1601065727"/>
      </c:lineChart>
      <c:dateAx>
        <c:axId val="1177618911"/>
        <c:scaling>
          <c:orientation val="minMax"/>
        </c:scaling>
        <c:delete val="1"/>
        <c:axPos val="b"/>
        <c:numFmt formatCode="m/d/yy" sourceLinked="1"/>
        <c:majorTickMark val="none"/>
        <c:minorTickMark val="none"/>
        <c:tickLblPos val="nextTo"/>
        <c:crossAx val="1601065727"/>
        <c:crosses val="autoZero"/>
        <c:auto val="1"/>
        <c:lblOffset val="100"/>
        <c:baseTimeUnit val="days"/>
        <c:majorUnit val="14"/>
        <c:majorTimeUnit val="days"/>
      </c:dateAx>
      <c:valAx>
        <c:axId val="1601065727"/>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1177618911"/>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22225">
      <a:solidFill>
        <a:schemeClr val="tx1"/>
      </a:solidFill>
    </a:ln>
    <a:effectLst/>
  </c:spPr>
  <c:txPr>
    <a:bodyPr/>
    <a:lstStyle/>
    <a:p>
      <a:pPr>
        <a:defRPr/>
      </a:pPr>
      <a:endParaRPr lang="en-US"/>
    </a:p>
  </c:txPr>
  <c:externalData r:id="rId3">
    <c:autoUpdate val="0"/>
  </c:externalData>
</c:chartSpace>
</file>

<file path=ppt/charts/chart9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1"/>
    <c:plotArea>
      <c:layout/>
      <c:lineChart>
        <c:grouping val="standard"/>
        <c:varyColors val="0"/>
        <c:ser>
          <c:idx val="0"/>
          <c:order val="0"/>
          <c:tx>
            <c:strRef>
              <c:f>Sheet1!$B$1</c:f>
              <c:strCache>
                <c:ptCount val="1"/>
                <c:pt idx="0">
                  <c:v>Queries per day</c:v>
                </c:pt>
              </c:strCache>
            </c:strRef>
          </c:tx>
          <c:spPr>
            <a:ln w="28575" cap="rnd">
              <a:solidFill>
                <a:schemeClr val="dk1">
                  <a:tint val="88500"/>
                </a:schemeClr>
              </a:solidFill>
              <a:round/>
            </a:ln>
            <a:effectLst/>
          </c:spPr>
          <c:marker>
            <c:symbol val="circle"/>
            <c:size val="5"/>
            <c:spPr>
              <a:solidFill>
                <a:schemeClr val="dk1">
                  <a:tint val="88500"/>
                </a:schemeClr>
              </a:solidFill>
              <a:ln w="9525">
                <a:solidFill>
                  <a:schemeClr val="dk1">
                    <a:tint val="88500"/>
                  </a:schemeClr>
                </a:solidFill>
              </a:ln>
              <a:effectLst/>
            </c:spPr>
          </c:marker>
          <c:cat>
            <c:numRef>
              <c:f>Sheet1!$A$2:$A$50</c:f>
              <c:numCache>
                <c:formatCode>m/d/yy</c:formatCode>
                <c:ptCount val="49"/>
                <c:pt idx="0">
                  <c:v>45488</c:v>
                </c:pt>
                <c:pt idx="1">
                  <c:v>45489</c:v>
                </c:pt>
                <c:pt idx="2">
                  <c:v>45490</c:v>
                </c:pt>
                <c:pt idx="3">
                  <c:v>45491</c:v>
                </c:pt>
                <c:pt idx="4">
                  <c:v>45492</c:v>
                </c:pt>
                <c:pt idx="5">
                  <c:v>45493</c:v>
                </c:pt>
                <c:pt idx="6">
                  <c:v>45494</c:v>
                </c:pt>
                <c:pt idx="7">
                  <c:v>45495</c:v>
                </c:pt>
                <c:pt idx="8">
                  <c:v>45496</c:v>
                </c:pt>
                <c:pt idx="9">
                  <c:v>45497</c:v>
                </c:pt>
                <c:pt idx="10">
                  <c:v>45498</c:v>
                </c:pt>
                <c:pt idx="11">
                  <c:v>45499</c:v>
                </c:pt>
                <c:pt idx="12">
                  <c:v>45500</c:v>
                </c:pt>
                <c:pt idx="13">
                  <c:v>45501</c:v>
                </c:pt>
                <c:pt idx="14">
                  <c:v>45502</c:v>
                </c:pt>
                <c:pt idx="15">
                  <c:v>45503</c:v>
                </c:pt>
                <c:pt idx="16">
                  <c:v>45504</c:v>
                </c:pt>
                <c:pt idx="17">
                  <c:v>45505</c:v>
                </c:pt>
                <c:pt idx="18">
                  <c:v>45506</c:v>
                </c:pt>
                <c:pt idx="19">
                  <c:v>45507</c:v>
                </c:pt>
                <c:pt idx="20">
                  <c:v>45508</c:v>
                </c:pt>
                <c:pt idx="21">
                  <c:v>45509</c:v>
                </c:pt>
                <c:pt idx="22">
                  <c:v>45510</c:v>
                </c:pt>
                <c:pt idx="23">
                  <c:v>45511</c:v>
                </c:pt>
                <c:pt idx="24">
                  <c:v>45512</c:v>
                </c:pt>
                <c:pt idx="25">
                  <c:v>45513</c:v>
                </c:pt>
                <c:pt idx="26">
                  <c:v>45514</c:v>
                </c:pt>
                <c:pt idx="27">
                  <c:v>45515</c:v>
                </c:pt>
                <c:pt idx="28">
                  <c:v>45516</c:v>
                </c:pt>
                <c:pt idx="29">
                  <c:v>45517</c:v>
                </c:pt>
                <c:pt idx="30">
                  <c:v>45518</c:v>
                </c:pt>
                <c:pt idx="31">
                  <c:v>45519</c:v>
                </c:pt>
                <c:pt idx="32">
                  <c:v>45520</c:v>
                </c:pt>
                <c:pt idx="33">
                  <c:v>45521</c:v>
                </c:pt>
                <c:pt idx="34">
                  <c:v>45522</c:v>
                </c:pt>
                <c:pt idx="35">
                  <c:v>45523</c:v>
                </c:pt>
                <c:pt idx="36">
                  <c:v>45524</c:v>
                </c:pt>
                <c:pt idx="37">
                  <c:v>45525</c:v>
                </c:pt>
                <c:pt idx="38">
                  <c:v>45526</c:v>
                </c:pt>
                <c:pt idx="39">
                  <c:v>45527</c:v>
                </c:pt>
                <c:pt idx="40">
                  <c:v>45528</c:v>
                </c:pt>
                <c:pt idx="41">
                  <c:v>45529</c:v>
                </c:pt>
                <c:pt idx="42">
                  <c:v>45530</c:v>
                </c:pt>
                <c:pt idx="43">
                  <c:v>45531</c:v>
                </c:pt>
                <c:pt idx="44">
                  <c:v>45532</c:v>
                </c:pt>
                <c:pt idx="45">
                  <c:v>45533</c:v>
                </c:pt>
                <c:pt idx="46">
                  <c:v>45534</c:v>
                </c:pt>
                <c:pt idx="47">
                  <c:v>45535</c:v>
                </c:pt>
                <c:pt idx="48">
                  <c:v>45536</c:v>
                </c:pt>
              </c:numCache>
            </c:numRef>
          </c:cat>
          <c:val>
            <c:numRef>
              <c:f>Sheet1!$B$2:$B$50</c:f>
              <c:numCache>
                <c:formatCode>General</c:formatCode>
                <c:ptCount val="49"/>
                <c:pt idx="0">
                  <c:v>6</c:v>
                </c:pt>
                <c:pt idx="1">
                  <c:v>15</c:v>
                </c:pt>
                <c:pt idx="2">
                  <c:v>33</c:v>
                </c:pt>
                <c:pt idx="3">
                  <c:v>32</c:v>
                </c:pt>
                <c:pt idx="4">
                  <c:v>47</c:v>
                </c:pt>
                <c:pt idx="5">
                  <c:v>17</c:v>
                </c:pt>
                <c:pt idx="6">
                  <c:v>43</c:v>
                </c:pt>
                <c:pt idx="7">
                  <c:v>6</c:v>
                </c:pt>
                <c:pt idx="8">
                  <c:v>29</c:v>
                </c:pt>
                <c:pt idx="9">
                  <c:v>22</c:v>
                </c:pt>
                <c:pt idx="10">
                  <c:v>20</c:v>
                </c:pt>
                <c:pt idx="11">
                  <c:v>7</c:v>
                </c:pt>
                <c:pt idx="12">
                  <c:v>4</c:v>
                </c:pt>
                <c:pt idx="13">
                  <c:v>4</c:v>
                </c:pt>
                <c:pt idx="14">
                  <c:v>4</c:v>
                </c:pt>
                <c:pt idx="15">
                  <c:v>4</c:v>
                </c:pt>
                <c:pt idx="16">
                  <c:v>4</c:v>
                </c:pt>
                <c:pt idx="17">
                  <c:v>4</c:v>
                </c:pt>
                <c:pt idx="18">
                  <c:v>4</c:v>
                </c:pt>
                <c:pt idx="19">
                  <c:v>4</c:v>
                </c:pt>
                <c:pt idx="20">
                  <c:v>4</c:v>
                </c:pt>
                <c:pt idx="21">
                  <c:v>4</c:v>
                </c:pt>
                <c:pt idx="22">
                  <c:v>4</c:v>
                </c:pt>
                <c:pt idx="23">
                  <c:v>4</c:v>
                </c:pt>
                <c:pt idx="24">
                  <c:v>4</c:v>
                </c:pt>
                <c:pt idx="25">
                  <c:v>4</c:v>
                </c:pt>
                <c:pt idx="26">
                  <c:v>4</c:v>
                </c:pt>
                <c:pt idx="27">
                  <c:v>4</c:v>
                </c:pt>
                <c:pt idx="28">
                  <c:v>4</c:v>
                </c:pt>
                <c:pt idx="29">
                  <c:v>4</c:v>
                </c:pt>
                <c:pt idx="30">
                  <c:v>4</c:v>
                </c:pt>
                <c:pt idx="31">
                  <c:v>4</c:v>
                </c:pt>
                <c:pt idx="32">
                  <c:v>4</c:v>
                </c:pt>
                <c:pt idx="33">
                  <c:v>4</c:v>
                </c:pt>
                <c:pt idx="34">
                  <c:v>4</c:v>
                </c:pt>
                <c:pt idx="35">
                  <c:v>4</c:v>
                </c:pt>
                <c:pt idx="36">
                  <c:v>4</c:v>
                </c:pt>
                <c:pt idx="37">
                  <c:v>4</c:v>
                </c:pt>
                <c:pt idx="38">
                  <c:v>4</c:v>
                </c:pt>
                <c:pt idx="39">
                  <c:v>4</c:v>
                </c:pt>
                <c:pt idx="40">
                  <c:v>4</c:v>
                </c:pt>
                <c:pt idx="41">
                  <c:v>4</c:v>
                </c:pt>
                <c:pt idx="42">
                  <c:v>4</c:v>
                </c:pt>
                <c:pt idx="43">
                  <c:v>4</c:v>
                </c:pt>
                <c:pt idx="44">
                  <c:v>4</c:v>
                </c:pt>
                <c:pt idx="45">
                  <c:v>4</c:v>
                </c:pt>
                <c:pt idx="46">
                  <c:v>4</c:v>
                </c:pt>
                <c:pt idx="47">
                  <c:v>4</c:v>
                </c:pt>
                <c:pt idx="48">
                  <c:v>4</c:v>
                </c:pt>
              </c:numCache>
            </c:numRef>
          </c:val>
          <c:smooth val="0"/>
          <c:extLst>
            <c:ext xmlns:c16="http://schemas.microsoft.com/office/drawing/2014/chart" uri="{C3380CC4-5D6E-409C-BE32-E72D297353CC}">
              <c16:uniqueId val="{00000000-341C-FD4C-8955-04CFCC6FD253}"/>
            </c:ext>
          </c:extLst>
        </c:ser>
        <c:dLbls>
          <c:showLegendKey val="0"/>
          <c:showVal val="0"/>
          <c:showCatName val="0"/>
          <c:showSerName val="0"/>
          <c:showPercent val="0"/>
          <c:showBubbleSize val="0"/>
        </c:dLbls>
        <c:marker val="1"/>
        <c:smooth val="0"/>
        <c:axId val="1549738431"/>
        <c:axId val="1851158607"/>
      </c:lineChart>
      <c:dateAx>
        <c:axId val="1549738431"/>
        <c:scaling>
          <c:orientation val="minMax"/>
        </c:scaling>
        <c:delete val="1"/>
        <c:axPos val="b"/>
        <c:numFmt formatCode="m/d/yy" sourceLinked="1"/>
        <c:majorTickMark val="none"/>
        <c:minorTickMark val="none"/>
        <c:tickLblPos val="nextTo"/>
        <c:crossAx val="1851158607"/>
        <c:crosses val="autoZero"/>
        <c:auto val="1"/>
        <c:lblOffset val="100"/>
        <c:baseTimeUnit val="days"/>
        <c:majorUnit val="7"/>
        <c:majorTimeUnit val="days"/>
      </c:dateAx>
      <c:valAx>
        <c:axId val="1851158607"/>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1549738431"/>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22225">
      <a:solidFill>
        <a:schemeClr val="tx2">
          <a:lumMod val="25000"/>
        </a:schemeClr>
      </a:solidFill>
    </a:ln>
    <a:effectLst/>
  </c:spPr>
  <c:txPr>
    <a:bodyPr/>
    <a:lstStyle/>
    <a:p>
      <a:pPr>
        <a:defRPr/>
      </a:pPr>
      <a:endParaRPr lang="en-US"/>
    </a:p>
  </c:txPr>
  <c:externalData r:id="rId3">
    <c:autoUpdate val="0"/>
  </c:externalData>
</c:chartSpace>
</file>

<file path=ppt/charts/chart9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1"/>
    <c:plotArea>
      <c:layout/>
      <c:lineChart>
        <c:grouping val="standard"/>
        <c:varyColors val="0"/>
        <c:ser>
          <c:idx val="0"/>
          <c:order val="0"/>
          <c:tx>
            <c:strRef>
              <c:f>Sheet1!$B$1</c:f>
              <c:strCache>
                <c:ptCount val="1"/>
                <c:pt idx="0">
                  <c:v>Queries per day</c:v>
                </c:pt>
              </c:strCache>
            </c:strRef>
          </c:tx>
          <c:spPr>
            <a:ln w="28575" cap="rnd">
              <a:solidFill>
                <a:schemeClr val="dk1">
                  <a:tint val="88500"/>
                </a:schemeClr>
              </a:solidFill>
              <a:round/>
            </a:ln>
            <a:effectLst/>
          </c:spPr>
          <c:marker>
            <c:symbol val="circle"/>
            <c:size val="5"/>
            <c:spPr>
              <a:solidFill>
                <a:schemeClr val="dk1">
                  <a:tint val="88500"/>
                </a:schemeClr>
              </a:solidFill>
              <a:ln w="9525">
                <a:solidFill>
                  <a:schemeClr val="dk1">
                    <a:tint val="88500"/>
                  </a:schemeClr>
                </a:solidFill>
              </a:ln>
              <a:effectLst/>
            </c:spPr>
          </c:marker>
          <c:cat>
            <c:numRef>
              <c:f>Sheet1!$A$2:$A$4</c:f>
              <c:numCache>
                <c:formatCode>m/d/yy</c:formatCode>
                <c:ptCount val="3"/>
                <c:pt idx="0">
                  <c:v>45510</c:v>
                </c:pt>
                <c:pt idx="1">
                  <c:v>45517</c:v>
                </c:pt>
                <c:pt idx="2">
                  <c:v>45524</c:v>
                </c:pt>
              </c:numCache>
            </c:numRef>
          </c:cat>
          <c:val>
            <c:numRef>
              <c:f>Sheet1!$B$2:$B$4</c:f>
              <c:numCache>
                <c:formatCode>General</c:formatCode>
                <c:ptCount val="3"/>
                <c:pt idx="1">
                  <c:v>1</c:v>
                </c:pt>
              </c:numCache>
            </c:numRef>
          </c:val>
          <c:smooth val="0"/>
          <c:extLst>
            <c:ext xmlns:c16="http://schemas.microsoft.com/office/drawing/2014/chart" uri="{C3380CC4-5D6E-409C-BE32-E72D297353CC}">
              <c16:uniqueId val="{00000000-2389-5D4F-A734-B1E2EE094D04}"/>
            </c:ext>
          </c:extLst>
        </c:ser>
        <c:dLbls>
          <c:showLegendKey val="0"/>
          <c:showVal val="0"/>
          <c:showCatName val="0"/>
          <c:showSerName val="0"/>
          <c:showPercent val="0"/>
          <c:showBubbleSize val="0"/>
        </c:dLbls>
        <c:marker val="1"/>
        <c:smooth val="0"/>
        <c:axId val="1844421279"/>
        <c:axId val="1597942735"/>
      </c:lineChart>
      <c:dateAx>
        <c:axId val="1844421279"/>
        <c:scaling>
          <c:orientation val="minMax"/>
        </c:scaling>
        <c:delete val="1"/>
        <c:axPos val="b"/>
        <c:numFmt formatCode="m/d/yy" sourceLinked="1"/>
        <c:majorTickMark val="none"/>
        <c:minorTickMark val="none"/>
        <c:tickLblPos val="nextTo"/>
        <c:crossAx val="1597942735"/>
        <c:crosses val="autoZero"/>
        <c:auto val="1"/>
        <c:lblOffset val="100"/>
        <c:baseTimeUnit val="days"/>
        <c:majorUnit val="7"/>
        <c:majorTimeUnit val="days"/>
      </c:dateAx>
      <c:valAx>
        <c:axId val="1597942735"/>
        <c:scaling>
          <c:orientation val="minMax"/>
          <c:max val="2"/>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1844421279"/>
        <c:crosses val="autoZero"/>
        <c:crossBetween val="between"/>
        <c:majorUnit val="1"/>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22225">
      <a:solidFill>
        <a:schemeClr val="accent1">
          <a:shade val="15000"/>
        </a:schemeClr>
      </a:solidFill>
    </a:ln>
    <a:effectLst/>
  </c:spPr>
  <c:txPr>
    <a:bodyPr/>
    <a:lstStyle/>
    <a:p>
      <a:pPr>
        <a:defRPr/>
      </a:pPr>
      <a:endParaRPr lang="en-US"/>
    </a:p>
  </c:txPr>
  <c:externalData r:id="rId3">
    <c:autoUpdate val="0"/>
  </c:externalData>
</c:chartSpace>
</file>

<file path=ppt/charts/chart9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1"/>
    <c:plotArea>
      <c:layout/>
      <c:lineChart>
        <c:grouping val="standard"/>
        <c:varyColors val="0"/>
        <c:ser>
          <c:idx val="0"/>
          <c:order val="0"/>
          <c:tx>
            <c:strRef>
              <c:f>Sheet1!$B$1</c:f>
              <c:strCache>
                <c:ptCount val="1"/>
                <c:pt idx="0">
                  <c:v>Queries per day</c:v>
                </c:pt>
              </c:strCache>
            </c:strRef>
          </c:tx>
          <c:spPr>
            <a:ln w="28575" cap="rnd">
              <a:solidFill>
                <a:schemeClr val="dk1">
                  <a:tint val="88500"/>
                </a:schemeClr>
              </a:solidFill>
              <a:round/>
            </a:ln>
            <a:effectLst/>
          </c:spPr>
          <c:marker>
            <c:symbol val="circle"/>
            <c:size val="5"/>
            <c:spPr>
              <a:solidFill>
                <a:schemeClr val="dk1">
                  <a:tint val="88500"/>
                </a:schemeClr>
              </a:solidFill>
              <a:ln w="9525">
                <a:solidFill>
                  <a:schemeClr val="dk1">
                    <a:tint val="88500"/>
                  </a:schemeClr>
                </a:solidFill>
              </a:ln>
              <a:effectLst/>
            </c:spPr>
          </c:marker>
          <c:cat>
            <c:numRef>
              <c:f>Sheet1!$A$2:$A$54</c:f>
              <c:numCache>
                <c:formatCode>m/d/yy</c:formatCode>
                <c:ptCount val="53"/>
                <c:pt idx="0">
                  <c:v>45484</c:v>
                </c:pt>
                <c:pt idx="1">
                  <c:v>45485</c:v>
                </c:pt>
                <c:pt idx="2">
                  <c:v>45486</c:v>
                </c:pt>
                <c:pt idx="3">
                  <c:v>45487</c:v>
                </c:pt>
                <c:pt idx="4">
                  <c:v>45488</c:v>
                </c:pt>
                <c:pt idx="5">
                  <c:v>45489</c:v>
                </c:pt>
                <c:pt idx="6">
                  <c:v>45490</c:v>
                </c:pt>
                <c:pt idx="7">
                  <c:v>45491</c:v>
                </c:pt>
                <c:pt idx="8">
                  <c:v>45492</c:v>
                </c:pt>
                <c:pt idx="9">
                  <c:v>45493</c:v>
                </c:pt>
                <c:pt idx="10">
                  <c:v>45494</c:v>
                </c:pt>
                <c:pt idx="11">
                  <c:v>45495</c:v>
                </c:pt>
                <c:pt idx="12">
                  <c:v>45496</c:v>
                </c:pt>
                <c:pt idx="13">
                  <c:v>45497</c:v>
                </c:pt>
                <c:pt idx="14">
                  <c:v>45498</c:v>
                </c:pt>
                <c:pt idx="15">
                  <c:v>45499</c:v>
                </c:pt>
                <c:pt idx="16">
                  <c:v>45500</c:v>
                </c:pt>
                <c:pt idx="17">
                  <c:v>45501</c:v>
                </c:pt>
                <c:pt idx="18">
                  <c:v>45502</c:v>
                </c:pt>
                <c:pt idx="19">
                  <c:v>45503</c:v>
                </c:pt>
                <c:pt idx="20">
                  <c:v>45504</c:v>
                </c:pt>
                <c:pt idx="21">
                  <c:v>45505</c:v>
                </c:pt>
                <c:pt idx="22">
                  <c:v>45506</c:v>
                </c:pt>
                <c:pt idx="23">
                  <c:v>45507</c:v>
                </c:pt>
                <c:pt idx="24">
                  <c:v>45508</c:v>
                </c:pt>
                <c:pt idx="25">
                  <c:v>45509</c:v>
                </c:pt>
                <c:pt idx="26">
                  <c:v>45510</c:v>
                </c:pt>
                <c:pt idx="27">
                  <c:v>45511</c:v>
                </c:pt>
                <c:pt idx="28">
                  <c:v>45512</c:v>
                </c:pt>
                <c:pt idx="29">
                  <c:v>45513</c:v>
                </c:pt>
                <c:pt idx="30">
                  <c:v>45514</c:v>
                </c:pt>
                <c:pt idx="31">
                  <c:v>45515</c:v>
                </c:pt>
                <c:pt idx="32">
                  <c:v>45516</c:v>
                </c:pt>
                <c:pt idx="33">
                  <c:v>45517</c:v>
                </c:pt>
                <c:pt idx="34">
                  <c:v>45518</c:v>
                </c:pt>
                <c:pt idx="35">
                  <c:v>45519</c:v>
                </c:pt>
                <c:pt idx="36">
                  <c:v>45520</c:v>
                </c:pt>
                <c:pt idx="37">
                  <c:v>45521</c:v>
                </c:pt>
                <c:pt idx="38">
                  <c:v>45522</c:v>
                </c:pt>
                <c:pt idx="39">
                  <c:v>45523</c:v>
                </c:pt>
                <c:pt idx="40">
                  <c:v>45524</c:v>
                </c:pt>
                <c:pt idx="41">
                  <c:v>45525</c:v>
                </c:pt>
                <c:pt idx="42">
                  <c:v>45526</c:v>
                </c:pt>
                <c:pt idx="43">
                  <c:v>45527</c:v>
                </c:pt>
                <c:pt idx="44">
                  <c:v>45528</c:v>
                </c:pt>
                <c:pt idx="45">
                  <c:v>45529</c:v>
                </c:pt>
                <c:pt idx="46">
                  <c:v>45530</c:v>
                </c:pt>
                <c:pt idx="47">
                  <c:v>45531</c:v>
                </c:pt>
                <c:pt idx="48">
                  <c:v>45532</c:v>
                </c:pt>
                <c:pt idx="49">
                  <c:v>45533</c:v>
                </c:pt>
                <c:pt idx="50">
                  <c:v>45534</c:v>
                </c:pt>
                <c:pt idx="51">
                  <c:v>45535</c:v>
                </c:pt>
                <c:pt idx="52">
                  <c:v>45536</c:v>
                </c:pt>
              </c:numCache>
            </c:numRef>
          </c:cat>
          <c:val>
            <c:numRef>
              <c:f>Sheet1!$B$2:$B$54</c:f>
              <c:numCache>
                <c:formatCode>General</c:formatCode>
                <c:ptCount val="53"/>
                <c:pt idx="0">
                  <c:v>1</c:v>
                </c:pt>
                <c:pt idx="1">
                  <c:v>17</c:v>
                </c:pt>
                <c:pt idx="2">
                  <c:v>22</c:v>
                </c:pt>
                <c:pt idx="3">
                  <c:v>5</c:v>
                </c:pt>
                <c:pt idx="4">
                  <c:v>8</c:v>
                </c:pt>
                <c:pt idx="5">
                  <c:v>10</c:v>
                </c:pt>
                <c:pt idx="6">
                  <c:v>7</c:v>
                </c:pt>
                <c:pt idx="7">
                  <c:v>10</c:v>
                </c:pt>
                <c:pt idx="8">
                  <c:v>8</c:v>
                </c:pt>
                <c:pt idx="9">
                  <c:v>5</c:v>
                </c:pt>
                <c:pt idx="10">
                  <c:v>6</c:v>
                </c:pt>
                <c:pt idx="11">
                  <c:v>2</c:v>
                </c:pt>
                <c:pt idx="12">
                  <c:v>4</c:v>
                </c:pt>
                <c:pt idx="13">
                  <c:v>8</c:v>
                </c:pt>
                <c:pt idx="14">
                  <c:v>7</c:v>
                </c:pt>
                <c:pt idx="15">
                  <c:v>3</c:v>
                </c:pt>
                <c:pt idx="16">
                  <c:v>3</c:v>
                </c:pt>
                <c:pt idx="17">
                  <c:v>3</c:v>
                </c:pt>
                <c:pt idx="18">
                  <c:v>3</c:v>
                </c:pt>
                <c:pt idx="19">
                  <c:v>3</c:v>
                </c:pt>
                <c:pt idx="20">
                  <c:v>3</c:v>
                </c:pt>
                <c:pt idx="21">
                  <c:v>3</c:v>
                </c:pt>
                <c:pt idx="22">
                  <c:v>3</c:v>
                </c:pt>
                <c:pt idx="23">
                  <c:v>3</c:v>
                </c:pt>
                <c:pt idx="24">
                  <c:v>3</c:v>
                </c:pt>
                <c:pt idx="25">
                  <c:v>3</c:v>
                </c:pt>
                <c:pt idx="26">
                  <c:v>3</c:v>
                </c:pt>
                <c:pt idx="27">
                  <c:v>3</c:v>
                </c:pt>
                <c:pt idx="28">
                  <c:v>3</c:v>
                </c:pt>
                <c:pt idx="29">
                  <c:v>3</c:v>
                </c:pt>
                <c:pt idx="30">
                  <c:v>3</c:v>
                </c:pt>
                <c:pt idx="31">
                  <c:v>3</c:v>
                </c:pt>
                <c:pt idx="32">
                  <c:v>3</c:v>
                </c:pt>
                <c:pt idx="33">
                  <c:v>3</c:v>
                </c:pt>
                <c:pt idx="34">
                  <c:v>3</c:v>
                </c:pt>
                <c:pt idx="35">
                  <c:v>3</c:v>
                </c:pt>
                <c:pt idx="36">
                  <c:v>3</c:v>
                </c:pt>
                <c:pt idx="37">
                  <c:v>3</c:v>
                </c:pt>
                <c:pt idx="38">
                  <c:v>3</c:v>
                </c:pt>
                <c:pt idx="39">
                  <c:v>3</c:v>
                </c:pt>
                <c:pt idx="40">
                  <c:v>3</c:v>
                </c:pt>
                <c:pt idx="41">
                  <c:v>3</c:v>
                </c:pt>
                <c:pt idx="42">
                  <c:v>3</c:v>
                </c:pt>
                <c:pt idx="43">
                  <c:v>3</c:v>
                </c:pt>
                <c:pt idx="44">
                  <c:v>3</c:v>
                </c:pt>
                <c:pt idx="45">
                  <c:v>3</c:v>
                </c:pt>
                <c:pt idx="46">
                  <c:v>3</c:v>
                </c:pt>
                <c:pt idx="47">
                  <c:v>3</c:v>
                </c:pt>
                <c:pt idx="48">
                  <c:v>3</c:v>
                </c:pt>
                <c:pt idx="49">
                  <c:v>3</c:v>
                </c:pt>
                <c:pt idx="50">
                  <c:v>3</c:v>
                </c:pt>
                <c:pt idx="51">
                  <c:v>3</c:v>
                </c:pt>
                <c:pt idx="52">
                  <c:v>3</c:v>
                </c:pt>
              </c:numCache>
            </c:numRef>
          </c:val>
          <c:smooth val="0"/>
          <c:extLst>
            <c:ext xmlns:c16="http://schemas.microsoft.com/office/drawing/2014/chart" uri="{C3380CC4-5D6E-409C-BE32-E72D297353CC}">
              <c16:uniqueId val="{00000000-4229-0649-BFEC-C30EF79DA452}"/>
            </c:ext>
          </c:extLst>
        </c:ser>
        <c:dLbls>
          <c:showLegendKey val="0"/>
          <c:showVal val="0"/>
          <c:showCatName val="0"/>
          <c:showSerName val="0"/>
          <c:showPercent val="0"/>
          <c:showBubbleSize val="0"/>
        </c:dLbls>
        <c:marker val="1"/>
        <c:smooth val="0"/>
        <c:axId val="1887250991"/>
        <c:axId val="1829653599"/>
      </c:lineChart>
      <c:dateAx>
        <c:axId val="1887250991"/>
        <c:scaling>
          <c:orientation val="minMax"/>
        </c:scaling>
        <c:delete val="1"/>
        <c:axPos val="b"/>
        <c:numFmt formatCode="m/d/yy" sourceLinked="1"/>
        <c:majorTickMark val="none"/>
        <c:minorTickMark val="none"/>
        <c:tickLblPos val="nextTo"/>
        <c:crossAx val="1829653599"/>
        <c:crosses val="autoZero"/>
        <c:auto val="1"/>
        <c:lblOffset val="100"/>
        <c:baseTimeUnit val="days"/>
        <c:majorUnit val="7"/>
        <c:majorTimeUnit val="days"/>
      </c:dateAx>
      <c:valAx>
        <c:axId val="1829653599"/>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1887250991"/>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22225">
      <a:solidFill>
        <a:srgbClr val="FFC000"/>
      </a:solidFill>
    </a:ln>
    <a:effectLst/>
  </c:spPr>
  <c:txPr>
    <a:bodyPr/>
    <a:lstStyle/>
    <a:p>
      <a:pPr>
        <a:defRPr/>
      </a:pPr>
      <a:endParaRPr lang="en-US"/>
    </a:p>
  </c:txPr>
  <c:externalData r:id="rId3">
    <c:autoUpdate val="0"/>
  </c:externalData>
</c:chartSpace>
</file>

<file path=ppt/charts/chart9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1"/>
    <c:plotArea>
      <c:layout/>
      <c:lineChart>
        <c:grouping val="standard"/>
        <c:varyColors val="0"/>
        <c:ser>
          <c:idx val="0"/>
          <c:order val="0"/>
          <c:tx>
            <c:strRef>
              <c:f>Sheet1!$B$1</c:f>
              <c:strCache>
                <c:ptCount val="1"/>
                <c:pt idx="0">
                  <c:v>queries per day</c:v>
                </c:pt>
              </c:strCache>
            </c:strRef>
          </c:tx>
          <c:spPr>
            <a:ln w="28575" cap="rnd">
              <a:solidFill>
                <a:schemeClr val="dk1">
                  <a:tint val="88500"/>
                </a:schemeClr>
              </a:solidFill>
              <a:round/>
            </a:ln>
            <a:effectLst/>
          </c:spPr>
          <c:marker>
            <c:symbol val="circle"/>
            <c:size val="5"/>
            <c:spPr>
              <a:solidFill>
                <a:schemeClr val="dk1">
                  <a:tint val="88500"/>
                </a:schemeClr>
              </a:solidFill>
              <a:ln w="28575">
                <a:solidFill>
                  <a:schemeClr val="dk1">
                    <a:tint val="88500"/>
                  </a:schemeClr>
                </a:solidFill>
              </a:ln>
              <a:effectLst/>
            </c:spPr>
          </c:marker>
          <c:cat>
            <c:numRef>
              <c:f>Sheet1!$A$2:$A$94</c:f>
              <c:numCache>
                <c:formatCode>m/d/yy</c:formatCode>
                <c:ptCount val="93"/>
                <c:pt idx="0">
                  <c:v>45444</c:v>
                </c:pt>
                <c:pt idx="1">
                  <c:v>45445</c:v>
                </c:pt>
                <c:pt idx="2">
                  <c:v>45446</c:v>
                </c:pt>
                <c:pt idx="3">
                  <c:v>45447</c:v>
                </c:pt>
                <c:pt idx="4">
                  <c:v>45448</c:v>
                </c:pt>
                <c:pt idx="5">
                  <c:v>45449</c:v>
                </c:pt>
                <c:pt idx="6">
                  <c:v>45450</c:v>
                </c:pt>
                <c:pt idx="7">
                  <c:v>45451</c:v>
                </c:pt>
                <c:pt idx="8">
                  <c:v>45452</c:v>
                </c:pt>
                <c:pt idx="9">
                  <c:v>45453</c:v>
                </c:pt>
                <c:pt idx="10">
                  <c:v>45454</c:v>
                </c:pt>
                <c:pt idx="11">
                  <c:v>45455</c:v>
                </c:pt>
                <c:pt idx="12">
                  <c:v>45456</c:v>
                </c:pt>
                <c:pt idx="13">
                  <c:v>45457</c:v>
                </c:pt>
                <c:pt idx="14">
                  <c:v>45458</c:v>
                </c:pt>
                <c:pt idx="15">
                  <c:v>45459</c:v>
                </c:pt>
                <c:pt idx="16">
                  <c:v>45460</c:v>
                </c:pt>
                <c:pt idx="17">
                  <c:v>45461</c:v>
                </c:pt>
                <c:pt idx="18">
                  <c:v>45462</c:v>
                </c:pt>
                <c:pt idx="19">
                  <c:v>45463</c:v>
                </c:pt>
                <c:pt idx="20">
                  <c:v>45464</c:v>
                </c:pt>
                <c:pt idx="21">
                  <c:v>45465</c:v>
                </c:pt>
                <c:pt idx="22">
                  <c:v>45466</c:v>
                </c:pt>
                <c:pt idx="23">
                  <c:v>45467</c:v>
                </c:pt>
                <c:pt idx="24">
                  <c:v>45468</c:v>
                </c:pt>
                <c:pt idx="25">
                  <c:v>45469</c:v>
                </c:pt>
                <c:pt idx="26">
                  <c:v>45470</c:v>
                </c:pt>
                <c:pt idx="27">
                  <c:v>45471</c:v>
                </c:pt>
                <c:pt idx="28">
                  <c:v>45472</c:v>
                </c:pt>
                <c:pt idx="29">
                  <c:v>45473</c:v>
                </c:pt>
                <c:pt idx="30">
                  <c:v>45474</c:v>
                </c:pt>
                <c:pt idx="31">
                  <c:v>45475</c:v>
                </c:pt>
                <c:pt idx="32">
                  <c:v>45476</c:v>
                </c:pt>
                <c:pt idx="33">
                  <c:v>45477</c:v>
                </c:pt>
                <c:pt idx="34">
                  <c:v>45478</c:v>
                </c:pt>
                <c:pt idx="35">
                  <c:v>45479</c:v>
                </c:pt>
                <c:pt idx="36">
                  <c:v>45480</c:v>
                </c:pt>
                <c:pt idx="37">
                  <c:v>45481</c:v>
                </c:pt>
                <c:pt idx="38">
                  <c:v>45482</c:v>
                </c:pt>
                <c:pt idx="39">
                  <c:v>45483</c:v>
                </c:pt>
                <c:pt idx="40">
                  <c:v>45484</c:v>
                </c:pt>
                <c:pt idx="41">
                  <c:v>45485</c:v>
                </c:pt>
                <c:pt idx="42">
                  <c:v>45486</c:v>
                </c:pt>
                <c:pt idx="43">
                  <c:v>45487</c:v>
                </c:pt>
                <c:pt idx="44">
                  <c:v>45488</c:v>
                </c:pt>
                <c:pt idx="45">
                  <c:v>45489</c:v>
                </c:pt>
                <c:pt idx="46">
                  <c:v>45490</c:v>
                </c:pt>
                <c:pt idx="47">
                  <c:v>45491</c:v>
                </c:pt>
                <c:pt idx="48">
                  <c:v>45492</c:v>
                </c:pt>
                <c:pt idx="49">
                  <c:v>45493</c:v>
                </c:pt>
                <c:pt idx="50">
                  <c:v>45494</c:v>
                </c:pt>
                <c:pt idx="51">
                  <c:v>45495</c:v>
                </c:pt>
                <c:pt idx="52">
                  <c:v>45496</c:v>
                </c:pt>
                <c:pt idx="53">
                  <c:v>45497</c:v>
                </c:pt>
                <c:pt idx="54">
                  <c:v>45498</c:v>
                </c:pt>
                <c:pt idx="55">
                  <c:v>45499</c:v>
                </c:pt>
                <c:pt idx="56">
                  <c:v>45500</c:v>
                </c:pt>
                <c:pt idx="57">
                  <c:v>45501</c:v>
                </c:pt>
                <c:pt idx="58">
                  <c:v>45502</c:v>
                </c:pt>
                <c:pt idx="59">
                  <c:v>45503</c:v>
                </c:pt>
                <c:pt idx="60">
                  <c:v>45504</c:v>
                </c:pt>
                <c:pt idx="61">
                  <c:v>45505</c:v>
                </c:pt>
                <c:pt idx="62">
                  <c:v>45506</c:v>
                </c:pt>
                <c:pt idx="63">
                  <c:v>45507</c:v>
                </c:pt>
                <c:pt idx="64">
                  <c:v>45508</c:v>
                </c:pt>
                <c:pt idx="65">
                  <c:v>45509</c:v>
                </c:pt>
                <c:pt idx="66">
                  <c:v>45510</c:v>
                </c:pt>
                <c:pt idx="67">
                  <c:v>45511</c:v>
                </c:pt>
                <c:pt idx="68">
                  <c:v>45512</c:v>
                </c:pt>
                <c:pt idx="69">
                  <c:v>45513</c:v>
                </c:pt>
                <c:pt idx="70">
                  <c:v>45514</c:v>
                </c:pt>
                <c:pt idx="71">
                  <c:v>45515</c:v>
                </c:pt>
                <c:pt idx="72">
                  <c:v>45516</c:v>
                </c:pt>
                <c:pt idx="73">
                  <c:v>45517</c:v>
                </c:pt>
                <c:pt idx="74">
                  <c:v>45518</c:v>
                </c:pt>
                <c:pt idx="75">
                  <c:v>45519</c:v>
                </c:pt>
                <c:pt idx="76">
                  <c:v>45520</c:v>
                </c:pt>
                <c:pt idx="77">
                  <c:v>45521</c:v>
                </c:pt>
                <c:pt idx="78">
                  <c:v>45522</c:v>
                </c:pt>
                <c:pt idx="79">
                  <c:v>45523</c:v>
                </c:pt>
                <c:pt idx="80">
                  <c:v>45524</c:v>
                </c:pt>
                <c:pt idx="81">
                  <c:v>45525</c:v>
                </c:pt>
                <c:pt idx="82">
                  <c:v>45526</c:v>
                </c:pt>
                <c:pt idx="83">
                  <c:v>45527</c:v>
                </c:pt>
                <c:pt idx="84">
                  <c:v>45528</c:v>
                </c:pt>
                <c:pt idx="85">
                  <c:v>45529</c:v>
                </c:pt>
                <c:pt idx="86">
                  <c:v>45530</c:v>
                </c:pt>
                <c:pt idx="87">
                  <c:v>45531</c:v>
                </c:pt>
                <c:pt idx="88">
                  <c:v>45532</c:v>
                </c:pt>
                <c:pt idx="89">
                  <c:v>45533</c:v>
                </c:pt>
                <c:pt idx="90">
                  <c:v>45534</c:v>
                </c:pt>
                <c:pt idx="91">
                  <c:v>45535</c:v>
                </c:pt>
                <c:pt idx="92">
                  <c:v>45536</c:v>
                </c:pt>
              </c:numCache>
            </c:numRef>
          </c:cat>
          <c:val>
            <c:numRef>
              <c:f>Sheet1!$B$2:$B$94</c:f>
              <c:numCache>
                <c:formatCode>General</c:formatCode>
                <c:ptCount val="93"/>
                <c:pt idx="36">
                  <c:v>10</c:v>
                </c:pt>
                <c:pt idx="37">
                  <c:v>3</c:v>
                </c:pt>
                <c:pt idx="38">
                  <c:v>6</c:v>
                </c:pt>
                <c:pt idx="39">
                  <c:v>7</c:v>
                </c:pt>
                <c:pt idx="40">
                  <c:v>3</c:v>
                </c:pt>
              </c:numCache>
            </c:numRef>
          </c:val>
          <c:smooth val="0"/>
          <c:extLst>
            <c:ext xmlns:c16="http://schemas.microsoft.com/office/drawing/2014/chart" uri="{C3380CC4-5D6E-409C-BE32-E72D297353CC}">
              <c16:uniqueId val="{00000000-940D-9849-963A-74C59A076D4A}"/>
            </c:ext>
          </c:extLst>
        </c:ser>
        <c:dLbls>
          <c:showLegendKey val="0"/>
          <c:showVal val="0"/>
          <c:showCatName val="0"/>
          <c:showSerName val="0"/>
          <c:showPercent val="0"/>
          <c:showBubbleSize val="0"/>
        </c:dLbls>
        <c:marker val="1"/>
        <c:smooth val="0"/>
        <c:axId val="1641357199"/>
        <c:axId val="1643420383"/>
      </c:lineChart>
      <c:dateAx>
        <c:axId val="1641357199"/>
        <c:scaling>
          <c:orientation val="minMax"/>
        </c:scaling>
        <c:delete val="1"/>
        <c:axPos val="b"/>
        <c:numFmt formatCode="m/d/yy" sourceLinked="1"/>
        <c:majorTickMark val="none"/>
        <c:minorTickMark val="none"/>
        <c:tickLblPos val="nextTo"/>
        <c:crossAx val="1643420383"/>
        <c:crosses val="autoZero"/>
        <c:auto val="1"/>
        <c:lblOffset val="100"/>
        <c:baseTimeUnit val="days"/>
      </c:dateAx>
      <c:valAx>
        <c:axId val="1643420383"/>
        <c:scaling>
          <c:orientation val="minMax"/>
        </c:scaling>
        <c:delete val="1"/>
        <c:axPos val="l"/>
        <c:majorGridlines>
          <c:spPr>
            <a:ln w="28575" cap="flat" cmpd="sng" algn="ctr">
              <a:solidFill>
                <a:schemeClr val="tx1">
                  <a:lumMod val="15000"/>
                  <a:lumOff val="85000"/>
                </a:schemeClr>
              </a:solidFill>
              <a:round/>
            </a:ln>
            <a:effectLst/>
          </c:spPr>
        </c:majorGridlines>
        <c:numFmt formatCode="General" sourceLinked="1"/>
        <c:majorTickMark val="none"/>
        <c:minorTickMark val="none"/>
        <c:tickLblPos val="nextTo"/>
        <c:crossAx val="1641357199"/>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22225">
      <a:solidFill>
        <a:schemeClr val="bg2"/>
      </a:solidFill>
    </a:ln>
    <a:effectLst/>
  </c:spPr>
  <c:txPr>
    <a:bodyPr/>
    <a:lstStyle/>
    <a:p>
      <a:pPr>
        <a:defRPr/>
      </a:pPr>
      <a:endParaRPr lang="en-US"/>
    </a:p>
  </c:txPr>
  <c:externalData r:id="rId3">
    <c:autoUpdate val="0"/>
  </c:externalData>
</c:chartSpace>
</file>

<file path=ppt/charts/chart9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1"/>
    <c:plotArea>
      <c:layout/>
      <c:lineChart>
        <c:grouping val="standard"/>
        <c:varyColors val="0"/>
        <c:ser>
          <c:idx val="0"/>
          <c:order val="0"/>
          <c:tx>
            <c:strRef>
              <c:f>Sheet1!$B$1</c:f>
              <c:strCache>
                <c:ptCount val="1"/>
                <c:pt idx="0">
                  <c:v>Queries per day</c:v>
                </c:pt>
              </c:strCache>
            </c:strRef>
          </c:tx>
          <c:spPr>
            <a:ln w="28575" cap="rnd">
              <a:solidFill>
                <a:schemeClr val="dk1">
                  <a:tint val="88500"/>
                </a:schemeClr>
              </a:solidFill>
              <a:round/>
            </a:ln>
            <a:effectLst/>
          </c:spPr>
          <c:marker>
            <c:symbol val="circle"/>
            <c:size val="5"/>
            <c:spPr>
              <a:solidFill>
                <a:schemeClr val="dk1">
                  <a:tint val="88500"/>
                </a:schemeClr>
              </a:solidFill>
              <a:ln w="9525">
                <a:solidFill>
                  <a:schemeClr val="dk1">
                    <a:tint val="88500"/>
                  </a:schemeClr>
                </a:solidFill>
              </a:ln>
              <a:effectLst/>
            </c:spPr>
          </c:marker>
          <c:cat>
            <c:numRef>
              <c:f>Sheet1!$A$2:$A$26</c:f>
              <c:numCache>
                <c:formatCode>m/d/yy</c:formatCode>
                <c:ptCount val="25"/>
                <c:pt idx="0">
                  <c:v>45510</c:v>
                </c:pt>
                <c:pt idx="1">
                  <c:v>45511</c:v>
                </c:pt>
                <c:pt idx="2">
                  <c:v>45512</c:v>
                </c:pt>
                <c:pt idx="3">
                  <c:v>45513</c:v>
                </c:pt>
                <c:pt idx="4">
                  <c:v>45514</c:v>
                </c:pt>
                <c:pt idx="5">
                  <c:v>45515</c:v>
                </c:pt>
                <c:pt idx="6">
                  <c:v>45516</c:v>
                </c:pt>
                <c:pt idx="7">
                  <c:v>45517</c:v>
                </c:pt>
                <c:pt idx="8">
                  <c:v>45518</c:v>
                </c:pt>
                <c:pt idx="9">
                  <c:v>45519</c:v>
                </c:pt>
                <c:pt idx="10">
                  <c:v>45520</c:v>
                </c:pt>
                <c:pt idx="11">
                  <c:v>45521</c:v>
                </c:pt>
                <c:pt idx="12">
                  <c:v>45522</c:v>
                </c:pt>
                <c:pt idx="13">
                  <c:v>45523</c:v>
                </c:pt>
                <c:pt idx="14">
                  <c:v>45524</c:v>
                </c:pt>
                <c:pt idx="15">
                  <c:v>45525</c:v>
                </c:pt>
                <c:pt idx="16">
                  <c:v>45526</c:v>
                </c:pt>
                <c:pt idx="17">
                  <c:v>45527</c:v>
                </c:pt>
                <c:pt idx="18">
                  <c:v>45528</c:v>
                </c:pt>
                <c:pt idx="19">
                  <c:v>45529</c:v>
                </c:pt>
                <c:pt idx="20">
                  <c:v>45530</c:v>
                </c:pt>
                <c:pt idx="21">
                  <c:v>45531</c:v>
                </c:pt>
                <c:pt idx="22">
                  <c:v>45532</c:v>
                </c:pt>
                <c:pt idx="23">
                  <c:v>45533</c:v>
                </c:pt>
                <c:pt idx="24">
                  <c:v>45534</c:v>
                </c:pt>
              </c:numCache>
            </c:numRef>
          </c:cat>
          <c:val>
            <c:numRef>
              <c:f>Sheet1!$B$2:$B$26</c:f>
              <c:numCache>
                <c:formatCode>General</c:formatCode>
                <c:ptCount val="25"/>
                <c:pt idx="0">
                  <c:v>5</c:v>
                </c:pt>
                <c:pt idx="1">
                  <c:v>3</c:v>
                </c:pt>
                <c:pt idx="2">
                  <c:v>13</c:v>
                </c:pt>
                <c:pt idx="3">
                  <c:v>3</c:v>
                </c:pt>
                <c:pt idx="4">
                  <c:v>2</c:v>
                </c:pt>
                <c:pt idx="5">
                  <c:v>2</c:v>
                </c:pt>
                <c:pt idx="6">
                  <c:v>3</c:v>
                </c:pt>
                <c:pt idx="7">
                  <c:v>8</c:v>
                </c:pt>
                <c:pt idx="8">
                  <c:v>1</c:v>
                </c:pt>
                <c:pt idx="9">
                  <c:v>1</c:v>
                </c:pt>
                <c:pt idx="10">
                  <c:v>1</c:v>
                </c:pt>
                <c:pt idx="11">
                  <c:v>1</c:v>
                </c:pt>
                <c:pt idx="12">
                  <c:v>1</c:v>
                </c:pt>
                <c:pt idx="13">
                  <c:v>1</c:v>
                </c:pt>
                <c:pt idx="14">
                  <c:v>1</c:v>
                </c:pt>
                <c:pt idx="15">
                  <c:v>1</c:v>
                </c:pt>
                <c:pt idx="16">
                  <c:v>1</c:v>
                </c:pt>
                <c:pt idx="17">
                  <c:v>1</c:v>
                </c:pt>
                <c:pt idx="18">
                  <c:v>1</c:v>
                </c:pt>
                <c:pt idx="19">
                  <c:v>1</c:v>
                </c:pt>
                <c:pt idx="20">
                  <c:v>1</c:v>
                </c:pt>
                <c:pt idx="21">
                  <c:v>1</c:v>
                </c:pt>
                <c:pt idx="22">
                  <c:v>1</c:v>
                </c:pt>
                <c:pt idx="23">
                  <c:v>1</c:v>
                </c:pt>
                <c:pt idx="24">
                  <c:v>1</c:v>
                </c:pt>
              </c:numCache>
            </c:numRef>
          </c:val>
          <c:smooth val="0"/>
          <c:extLst>
            <c:ext xmlns:c16="http://schemas.microsoft.com/office/drawing/2014/chart" uri="{C3380CC4-5D6E-409C-BE32-E72D297353CC}">
              <c16:uniqueId val="{00000000-0CBB-6741-9956-0A0C3FB8D96A}"/>
            </c:ext>
          </c:extLst>
        </c:ser>
        <c:dLbls>
          <c:showLegendKey val="0"/>
          <c:showVal val="0"/>
          <c:showCatName val="0"/>
          <c:showSerName val="0"/>
          <c:showPercent val="0"/>
          <c:showBubbleSize val="0"/>
        </c:dLbls>
        <c:marker val="1"/>
        <c:smooth val="0"/>
        <c:axId val="1659225295"/>
        <c:axId val="1659227007"/>
      </c:lineChart>
      <c:dateAx>
        <c:axId val="1659225295"/>
        <c:scaling>
          <c:orientation val="minMax"/>
        </c:scaling>
        <c:delete val="1"/>
        <c:axPos val="b"/>
        <c:numFmt formatCode="m/d/yy" sourceLinked="1"/>
        <c:majorTickMark val="none"/>
        <c:minorTickMark val="none"/>
        <c:tickLblPos val="nextTo"/>
        <c:crossAx val="1659227007"/>
        <c:crosses val="autoZero"/>
        <c:auto val="1"/>
        <c:lblOffset val="100"/>
        <c:baseTimeUnit val="days"/>
        <c:majorUnit val="7"/>
        <c:majorTimeUnit val="days"/>
      </c:dateAx>
      <c:valAx>
        <c:axId val="1659227007"/>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1659225295"/>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22225">
      <a:solidFill>
        <a:schemeClr val="accent1">
          <a:shade val="15000"/>
        </a:schemeClr>
      </a:solidFill>
    </a:ln>
    <a:effectLst/>
  </c:spPr>
  <c:txPr>
    <a:bodyPr/>
    <a:lstStyle/>
    <a:p>
      <a:pPr>
        <a:defRPr/>
      </a:pPr>
      <a:endParaRPr lang="en-US"/>
    </a:p>
  </c:txPr>
  <c:externalData r:id="rId3">
    <c:autoUpdate val="0"/>
  </c:externalData>
</c:chartSpace>
</file>

<file path=ppt/charts/chart9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1"/>
    <c:plotArea>
      <c:layout/>
      <c:lineChart>
        <c:grouping val="standard"/>
        <c:varyColors val="0"/>
        <c:ser>
          <c:idx val="0"/>
          <c:order val="0"/>
          <c:tx>
            <c:strRef>
              <c:f>Sheet1!$B$1</c:f>
              <c:strCache>
                <c:ptCount val="1"/>
                <c:pt idx="0">
                  <c:v>Queries per day</c:v>
                </c:pt>
              </c:strCache>
            </c:strRef>
          </c:tx>
          <c:spPr>
            <a:ln w="28575" cap="rnd">
              <a:solidFill>
                <a:schemeClr val="dk1">
                  <a:tint val="88500"/>
                </a:schemeClr>
              </a:solidFill>
              <a:round/>
            </a:ln>
            <a:effectLst/>
          </c:spPr>
          <c:marker>
            <c:symbol val="circle"/>
            <c:size val="5"/>
            <c:spPr>
              <a:solidFill>
                <a:schemeClr val="dk1">
                  <a:tint val="88500"/>
                </a:schemeClr>
              </a:solidFill>
              <a:ln w="9525">
                <a:solidFill>
                  <a:schemeClr val="dk1">
                    <a:tint val="88500"/>
                  </a:schemeClr>
                </a:solidFill>
              </a:ln>
              <a:effectLst/>
            </c:spPr>
          </c:marker>
          <c:cat>
            <c:numRef>
              <c:f>Sheet1!$A$2:$A$94</c:f>
              <c:numCache>
                <c:formatCode>m/d/yy</c:formatCode>
                <c:ptCount val="93"/>
                <c:pt idx="0">
                  <c:v>45444</c:v>
                </c:pt>
                <c:pt idx="1">
                  <c:v>45445</c:v>
                </c:pt>
                <c:pt idx="2">
                  <c:v>45446</c:v>
                </c:pt>
                <c:pt idx="3">
                  <c:v>45447</c:v>
                </c:pt>
                <c:pt idx="4">
                  <c:v>45448</c:v>
                </c:pt>
                <c:pt idx="5">
                  <c:v>45449</c:v>
                </c:pt>
                <c:pt idx="6">
                  <c:v>45450</c:v>
                </c:pt>
                <c:pt idx="7">
                  <c:v>45451</c:v>
                </c:pt>
                <c:pt idx="8">
                  <c:v>45452</c:v>
                </c:pt>
                <c:pt idx="9">
                  <c:v>45453</c:v>
                </c:pt>
                <c:pt idx="10">
                  <c:v>45454</c:v>
                </c:pt>
                <c:pt idx="11">
                  <c:v>45455</c:v>
                </c:pt>
                <c:pt idx="12">
                  <c:v>45456</c:v>
                </c:pt>
                <c:pt idx="13">
                  <c:v>45457</c:v>
                </c:pt>
                <c:pt idx="14">
                  <c:v>45458</c:v>
                </c:pt>
                <c:pt idx="15">
                  <c:v>45459</c:v>
                </c:pt>
                <c:pt idx="16">
                  <c:v>45460</c:v>
                </c:pt>
                <c:pt idx="17">
                  <c:v>45461</c:v>
                </c:pt>
                <c:pt idx="18">
                  <c:v>45462</c:v>
                </c:pt>
                <c:pt idx="19">
                  <c:v>45463</c:v>
                </c:pt>
                <c:pt idx="20">
                  <c:v>45464</c:v>
                </c:pt>
                <c:pt idx="21">
                  <c:v>45465</c:v>
                </c:pt>
                <c:pt idx="22">
                  <c:v>45466</c:v>
                </c:pt>
                <c:pt idx="23">
                  <c:v>45467</c:v>
                </c:pt>
                <c:pt idx="24">
                  <c:v>45468</c:v>
                </c:pt>
                <c:pt idx="25">
                  <c:v>45469</c:v>
                </c:pt>
                <c:pt idx="26">
                  <c:v>45470</c:v>
                </c:pt>
                <c:pt idx="27">
                  <c:v>45471</c:v>
                </c:pt>
                <c:pt idx="28">
                  <c:v>45472</c:v>
                </c:pt>
                <c:pt idx="29">
                  <c:v>45473</c:v>
                </c:pt>
                <c:pt idx="30">
                  <c:v>45474</c:v>
                </c:pt>
                <c:pt idx="31">
                  <c:v>45475</c:v>
                </c:pt>
                <c:pt idx="32">
                  <c:v>45476</c:v>
                </c:pt>
                <c:pt idx="33">
                  <c:v>45477</c:v>
                </c:pt>
                <c:pt idx="34">
                  <c:v>45478</c:v>
                </c:pt>
                <c:pt idx="35">
                  <c:v>45479</c:v>
                </c:pt>
                <c:pt idx="36">
                  <c:v>45480</c:v>
                </c:pt>
                <c:pt idx="37">
                  <c:v>45481</c:v>
                </c:pt>
                <c:pt idx="38">
                  <c:v>45482</c:v>
                </c:pt>
                <c:pt idx="39">
                  <c:v>45483</c:v>
                </c:pt>
                <c:pt idx="40">
                  <c:v>45484</c:v>
                </c:pt>
                <c:pt idx="41">
                  <c:v>45485</c:v>
                </c:pt>
                <c:pt idx="42">
                  <c:v>45486</c:v>
                </c:pt>
                <c:pt idx="43">
                  <c:v>45487</c:v>
                </c:pt>
                <c:pt idx="44">
                  <c:v>45488</c:v>
                </c:pt>
                <c:pt idx="45">
                  <c:v>45489</c:v>
                </c:pt>
                <c:pt idx="46">
                  <c:v>45490</c:v>
                </c:pt>
                <c:pt idx="47">
                  <c:v>45491</c:v>
                </c:pt>
                <c:pt idx="48">
                  <c:v>45492</c:v>
                </c:pt>
                <c:pt idx="49">
                  <c:v>45493</c:v>
                </c:pt>
                <c:pt idx="50">
                  <c:v>45494</c:v>
                </c:pt>
                <c:pt idx="51">
                  <c:v>45495</c:v>
                </c:pt>
                <c:pt idx="52">
                  <c:v>45496</c:v>
                </c:pt>
                <c:pt idx="53">
                  <c:v>45497</c:v>
                </c:pt>
                <c:pt idx="54">
                  <c:v>45498</c:v>
                </c:pt>
                <c:pt idx="55">
                  <c:v>45499</c:v>
                </c:pt>
                <c:pt idx="56">
                  <c:v>45500</c:v>
                </c:pt>
                <c:pt idx="57">
                  <c:v>45501</c:v>
                </c:pt>
                <c:pt idx="58">
                  <c:v>45502</c:v>
                </c:pt>
                <c:pt idx="59">
                  <c:v>45503</c:v>
                </c:pt>
                <c:pt idx="60">
                  <c:v>45504</c:v>
                </c:pt>
                <c:pt idx="61">
                  <c:v>45505</c:v>
                </c:pt>
                <c:pt idx="62">
                  <c:v>45506</c:v>
                </c:pt>
                <c:pt idx="63">
                  <c:v>45507</c:v>
                </c:pt>
                <c:pt idx="64">
                  <c:v>45508</c:v>
                </c:pt>
                <c:pt idx="65">
                  <c:v>45509</c:v>
                </c:pt>
                <c:pt idx="66">
                  <c:v>45510</c:v>
                </c:pt>
                <c:pt idx="67">
                  <c:v>45511</c:v>
                </c:pt>
                <c:pt idx="68">
                  <c:v>45512</c:v>
                </c:pt>
                <c:pt idx="69">
                  <c:v>45513</c:v>
                </c:pt>
                <c:pt idx="70">
                  <c:v>45514</c:v>
                </c:pt>
                <c:pt idx="71">
                  <c:v>45515</c:v>
                </c:pt>
                <c:pt idx="72">
                  <c:v>45516</c:v>
                </c:pt>
                <c:pt idx="73">
                  <c:v>45517</c:v>
                </c:pt>
                <c:pt idx="74">
                  <c:v>45518</c:v>
                </c:pt>
                <c:pt idx="75">
                  <c:v>45519</c:v>
                </c:pt>
                <c:pt idx="76">
                  <c:v>45520</c:v>
                </c:pt>
                <c:pt idx="77">
                  <c:v>45521</c:v>
                </c:pt>
                <c:pt idx="78">
                  <c:v>45522</c:v>
                </c:pt>
                <c:pt idx="79">
                  <c:v>45523</c:v>
                </c:pt>
                <c:pt idx="80">
                  <c:v>45524</c:v>
                </c:pt>
                <c:pt idx="81">
                  <c:v>45525</c:v>
                </c:pt>
                <c:pt idx="82">
                  <c:v>45526</c:v>
                </c:pt>
                <c:pt idx="83">
                  <c:v>45527</c:v>
                </c:pt>
                <c:pt idx="84">
                  <c:v>45528</c:v>
                </c:pt>
                <c:pt idx="85">
                  <c:v>45529</c:v>
                </c:pt>
                <c:pt idx="86">
                  <c:v>45530</c:v>
                </c:pt>
                <c:pt idx="87">
                  <c:v>45531</c:v>
                </c:pt>
                <c:pt idx="88">
                  <c:v>45532</c:v>
                </c:pt>
                <c:pt idx="89">
                  <c:v>45533</c:v>
                </c:pt>
                <c:pt idx="90">
                  <c:v>45534</c:v>
                </c:pt>
                <c:pt idx="91">
                  <c:v>45535</c:v>
                </c:pt>
                <c:pt idx="92">
                  <c:v>45536</c:v>
                </c:pt>
              </c:numCache>
            </c:numRef>
          </c:cat>
          <c:val>
            <c:numRef>
              <c:f>Sheet1!$B$2:$B$94</c:f>
              <c:numCache>
                <c:formatCode>General</c:formatCode>
                <c:ptCount val="93"/>
                <c:pt idx="0">
                  <c:v>6</c:v>
                </c:pt>
                <c:pt idx="1">
                  <c:v>6</c:v>
                </c:pt>
                <c:pt idx="2">
                  <c:v>6</c:v>
                </c:pt>
                <c:pt idx="3">
                  <c:v>6</c:v>
                </c:pt>
                <c:pt idx="4">
                  <c:v>6</c:v>
                </c:pt>
                <c:pt idx="5">
                  <c:v>6</c:v>
                </c:pt>
                <c:pt idx="6">
                  <c:v>6</c:v>
                </c:pt>
                <c:pt idx="7">
                  <c:v>6</c:v>
                </c:pt>
                <c:pt idx="8">
                  <c:v>6</c:v>
                </c:pt>
                <c:pt idx="9">
                  <c:v>6</c:v>
                </c:pt>
                <c:pt idx="10">
                  <c:v>6</c:v>
                </c:pt>
                <c:pt idx="11">
                  <c:v>6</c:v>
                </c:pt>
                <c:pt idx="12">
                  <c:v>8</c:v>
                </c:pt>
                <c:pt idx="13">
                  <c:v>6</c:v>
                </c:pt>
                <c:pt idx="14">
                  <c:v>6</c:v>
                </c:pt>
                <c:pt idx="15">
                  <c:v>6</c:v>
                </c:pt>
                <c:pt idx="16">
                  <c:v>6</c:v>
                </c:pt>
                <c:pt idx="17">
                  <c:v>6</c:v>
                </c:pt>
                <c:pt idx="18">
                  <c:v>6</c:v>
                </c:pt>
                <c:pt idx="19">
                  <c:v>6</c:v>
                </c:pt>
                <c:pt idx="20">
                  <c:v>6</c:v>
                </c:pt>
                <c:pt idx="21">
                  <c:v>7</c:v>
                </c:pt>
                <c:pt idx="22">
                  <c:v>6</c:v>
                </c:pt>
                <c:pt idx="23">
                  <c:v>6</c:v>
                </c:pt>
                <c:pt idx="24">
                  <c:v>10</c:v>
                </c:pt>
                <c:pt idx="25">
                  <c:v>61</c:v>
                </c:pt>
                <c:pt idx="26">
                  <c:v>63</c:v>
                </c:pt>
                <c:pt idx="27">
                  <c:v>28</c:v>
                </c:pt>
                <c:pt idx="28">
                  <c:v>50</c:v>
                </c:pt>
                <c:pt idx="29">
                  <c:v>43</c:v>
                </c:pt>
                <c:pt idx="30">
                  <c:v>32</c:v>
                </c:pt>
                <c:pt idx="31">
                  <c:v>30</c:v>
                </c:pt>
                <c:pt idx="32">
                  <c:v>64</c:v>
                </c:pt>
                <c:pt idx="33">
                  <c:v>40</c:v>
                </c:pt>
                <c:pt idx="34">
                  <c:v>34</c:v>
                </c:pt>
                <c:pt idx="35">
                  <c:v>22</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12</c:v>
                </c:pt>
                <c:pt idx="73">
                  <c:v>0</c:v>
                </c:pt>
                <c:pt idx="74">
                  <c:v>0</c:v>
                </c:pt>
                <c:pt idx="75">
                  <c:v>45</c:v>
                </c:pt>
                <c:pt idx="76">
                  <c:v>32</c:v>
                </c:pt>
                <c:pt idx="77">
                  <c:v>65</c:v>
                </c:pt>
                <c:pt idx="78">
                  <c:v>72</c:v>
                </c:pt>
                <c:pt idx="79">
                  <c:v>19</c:v>
                </c:pt>
                <c:pt idx="80">
                  <c:v>38</c:v>
                </c:pt>
                <c:pt idx="81">
                  <c:v>6</c:v>
                </c:pt>
                <c:pt idx="82">
                  <c:v>0</c:v>
                </c:pt>
                <c:pt idx="83">
                  <c:v>0</c:v>
                </c:pt>
                <c:pt idx="84">
                  <c:v>28</c:v>
                </c:pt>
                <c:pt idx="85">
                  <c:v>31</c:v>
                </c:pt>
                <c:pt idx="86">
                  <c:v>15</c:v>
                </c:pt>
                <c:pt idx="87">
                  <c:v>2</c:v>
                </c:pt>
                <c:pt idx="88">
                  <c:v>0</c:v>
                </c:pt>
                <c:pt idx="89">
                  <c:v>0</c:v>
                </c:pt>
                <c:pt idx="90">
                  <c:v>0</c:v>
                </c:pt>
                <c:pt idx="91">
                  <c:v>20</c:v>
                </c:pt>
                <c:pt idx="92">
                  <c:v>45</c:v>
                </c:pt>
              </c:numCache>
            </c:numRef>
          </c:val>
          <c:smooth val="0"/>
          <c:extLst>
            <c:ext xmlns:c16="http://schemas.microsoft.com/office/drawing/2014/chart" uri="{C3380CC4-5D6E-409C-BE32-E72D297353CC}">
              <c16:uniqueId val="{00000000-2404-E045-91F5-FD51423EE1CA}"/>
            </c:ext>
          </c:extLst>
        </c:ser>
        <c:dLbls>
          <c:showLegendKey val="0"/>
          <c:showVal val="0"/>
          <c:showCatName val="0"/>
          <c:showSerName val="0"/>
          <c:showPercent val="0"/>
          <c:showBubbleSize val="0"/>
        </c:dLbls>
        <c:marker val="1"/>
        <c:smooth val="0"/>
        <c:axId val="94014272"/>
        <c:axId val="1571062863"/>
      </c:lineChart>
      <c:dateAx>
        <c:axId val="94014272"/>
        <c:scaling>
          <c:orientation val="minMax"/>
        </c:scaling>
        <c:delete val="1"/>
        <c:axPos val="b"/>
        <c:numFmt formatCode="m/d/yy" sourceLinked="1"/>
        <c:majorTickMark val="none"/>
        <c:minorTickMark val="none"/>
        <c:tickLblPos val="nextTo"/>
        <c:crossAx val="1571062863"/>
        <c:crosses val="autoZero"/>
        <c:auto val="1"/>
        <c:lblOffset val="100"/>
        <c:baseTimeUnit val="days"/>
      </c:dateAx>
      <c:valAx>
        <c:axId val="1571062863"/>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9401427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22225">
      <a:solidFill>
        <a:schemeClr val="accent5">
          <a:lumMod val="75000"/>
        </a:schemeClr>
      </a:solidFill>
    </a:ln>
    <a:effectLst/>
  </c:spPr>
  <c:txPr>
    <a:bodyPr/>
    <a:lstStyle/>
    <a:p>
      <a:pPr>
        <a:defRPr/>
      </a:pPr>
      <a:endParaRPr lang="en-US"/>
    </a:p>
  </c:txPr>
  <c:externalData r:id="rId3">
    <c:autoUpdate val="0"/>
  </c:externalData>
</c:chartSpace>
</file>

<file path=ppt/charts/chart9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sz="1000" dirty="0">
                <a:latin typeface="Open Sans" panose="020B0606030504020204" pitchFamily="34" charset="0"/>
                <a:ea typeface="Open Sans" panose="020B0606030504020204" pitchFamily="34" charset="0"/>
                <a:cs typeface="Open Sans" panose="020B0606030504020204" pitchFamily="34" charset="0"/>
              </a:rPr>
              <a:t>Queries per day</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Sheet1!$B$1</c:f>
              <c:strCache>
                <c:ptCount val="1"/>
                <c:pt idx="0">
                  <c:v>Queries per day</c:v>
                </c:pt>
              </c:strCache>
            </c:strRef>
          </c:tx>
          <c:spPr>
            <a:ln w="28575" cap="rnd">
              <a:solidFill>
                <a:schemeClr val="dk1">
                  <a:tint val="88500"/>
                </a:schemeClr>
              </a:solidFill>
              <a:round/>
            </a:ln>
            <a:effectLst/>
          </c:spPr>
          <c:marker>
            <c:symbol val="circle"/>
            <c:size val="5"/>
            <c:spPr>
              <a:solidFill>
                <a:schemeClr val="dk1">
                  <a:tint val="88500"/>
                </a:schemeClr>
              </a:solidFill>
              <a:ln w="9525">
                <a:solidFill>
                  <a:schemeClr val="dk1">
                    <a:tint val="88500"/>
                  </a:schemeClr>
                </a:solidFill>
              </a:ln>
              <a:effectLst/>
            </c:spPr>
          </c:marker>
          <c:cat>
            <c:numRef>
              <c:f>Sheet1!$A$2:$A$54</c:f>
              <c:numCache>
                <c:formatCode>m/d/yy</c:formatCode>
                <c:ptCount val="53"/>
                <c:pt idx="0">
                  <c:v>45484</c:v>
                </c:pt>
                <c:pt idx="1">
                  <c:v>45485</c:v>
                </c:pt>
                <c:pt idx="2">
                  <c:v>45486</c:v>
                </c:pt>
                <c:pt idx="3">
                  <c:v>45487</c:v>
                </c:pt>
                <c:pt idx="4">
                  <c:v>45488</c:v>
                </c:pt>
                <c:pt idx="5">
                  <c:v>45489</c:v>
                </c:pt>
                <c:pt idx="6">
                  <c:v>45490</c:v>
                </c:pt>
                <c:pt idx="7">
                  <c:v>45491</c:v>
                </c:pt>
                <c:pt idx="8">
                  <c:v>45492</c:v>
                </c:pt>
                <c:pt idx="9">
                  <c:v>45493</c:v>
                </c:pt>
                <c:pt idx="10">
                  <c:v>45494</c:v>
                </c:pt>
                <c:pt idx="11">
                  <c:v>45495</c:v>
                </c:pt>
                <c:pt idx="12">
                  <c:v>45496</c:v>
                </c:pt>
                <c:pt idx="13">
                  <c:v>45497</c:v>
                </c:pt>
                <c:pt idx="14">
                  <c:v>45498</c:v>
                </c:pt>
                <c:pt idx="15">
                  <c:v>45499</c:v>
                </c:pt>
                <c:pt idx="16">
                  <c:v>45500</c:v>
                </c:pt>
                <c:pt idx="17">
                  <c:v>45501</c:v>
                </c:pt>
                <c:pt idx="18">
                  <c:v>45502</c:v>
                </c:pt>
                <c:pt idx="19">
                  <c:v>45503</c:v>
                </c:pt>
                <c:pt idx="20">
                  <c:v>45504</c:v>
                </c:pt>
                <c:pt idx="21">
                  <c:v>45505</c:v>
                </c:pt>
                <c:pt idx="22">
                  <c:v>45506</c:v>
                </c:pt>
                <c:pt idx="23">
                  <c:v>45507</c:v>
                </c:pt>
                <c:pt idx="24">
                  <c:v>45508</c:v>
                </c:pt>
                <c:pt idx="25">
                  <c:v>45509</c:v>
                </c:pt>
                <c:pt idx="26">
                  <c:v>45510</c:v>
                </c:pt>
                <c:pt idx="27">
                  <c:v>45511</c:v>
                </c:pt>
                <c:pt idx="28">
                  <c:v>45512</c:v>
                </c:pt>
                <c:pt idx="29">
                  <c:v>45513</c:v>
                </c:pt>
                <c:pt idx="30">
                  <c:v>45514</c:v>
                </c:pt>
                <c:pt idx="31">
                  <c:v>45515</c:v>
                </c:pt>
                <c:pt idx="32">
                  <c:v>45516</c:v>
                </c:pt>
                <c:pt idx="33">
                  <c:v>45517</c:v>
                </c:pt>
                <c:pt idx="34">
                  <c:v>45518</c:v>
                </c:pt>
                <c:pt idx="35">
                  <c:v>45519</c:v>
                </c:pt>
                <c:pt idx="36">
                  <c:v>45520</c:v>
                </c:pt>
                <c:pt idx="37">
                  <c:v>45521</c:v>
                </c:pt>
                <c:pt idx="38">
                  <c:v>45522</c:v>
                </c:pt>
                <c:pt idx="39">
                  <c:v>45523</c:v>
                </c:pt>
                <c:pt idx="40">
                  <c:v>45524</c:v>
                </c:pt>
                <c:pt idx="41">
                  <c:v>45525</c:v>
                </c:pt>
                <c:pt idx="42">
                  <c:v>45526</c:v>
                </c:pt>
                <c:pt idx="43">
                  <c:v>45527</c:v>
                </c:pt>
                <c:pt idx="44">
                  <c:v>45528</c:v>
                </c:pt>
                <c:pt idx="45">
                  <c:v>45529</c:v>
                </c:pt>
                <c:pt idx="46">
                  <c:v>45530</c:v>
                </c:pt>
                <c:pt idx="47">
                  <c:v>45531</c:v>
                </c:pt>
                <c:pt idx="48">
                  <c:v>45532</c:v>
                </c:pt>
                <c:pt idx="49">
                  <c:v>45533</c:v>
                </c:pt>
                <c:pt idx="50">
                  <c:v>45534</c:v>
                </c:pt>
                <c:pt idx="51">
                  <c:v>45535</c:v>
                </c:pt>
                <c:pt idx="52">
                  <c:v>45536</c:v>
                </c:pt>
              </c:numCache>
            </c:numRef>
          </c:cat>
          <c:val>
            <c:numRef>
              <c:f>Sheet1!$B$2:$B$54</c:f>
              <c:numCache>
                <c:formatCode>General</c:formatCode>
                <c:ptCount val="53"/>
                <c:pt idx="0">
                  <c:v>1</c:v>
                </c:pt>
                <c:pt idx="1">
                  <c:v>17</c:v>
                </c:pt>
                <c:pt idx="2">
                  <c:v>22</c:v>
                </c:pt>
                <c:pt idx="3">
                  <c:v>5</c:v>
                </c:pt>
                <c:pt idx="4">
                  <c:v>8</c:v>
                </c:pt>
                <c:pt idx="5">
                  <c:v>10</c:v>
                </c:pt>
                <c:pt idx="6">
                  <c:v>7</c:v>
                </c:pt>
                <c:pt idx="7">
                  <c:v>10</c:v>
                </c:pt>
                <c:pt idx="8">
                  <c:v>8</c:v>
                </c:pt>
                <c:pt idx="9">
                  <c:v>5</c:v>
                </c:pt>
                <c:pt idx="10">
                  <c:v>6</c:v>
                </c:pt>
                <c:pt idx="11">
                  <c:v>2</c:v>
                </c:pt>
                <c:pt idx="12">
                  <c:v>4</c:v>
                </c:pt>
                <c:pt idx="13">
                  <c:v>8</c:v>
                </c:pt>
                <c:pt idx="14">
                  <c:v>7</c:v>
                </c:pt>
                <c:pt idx="15">
                  <c:v>3</c:v>
                </c:pt>
                <c:pt idx="16">
                  <c:v>3</c:v>
                </c:pt>
                <c:pt idx="17">
                  <c:v>3</c:v>
                </c:pt>
                <c:pt idx="18">
                  <c:v>3</c:v>
                </c:pt>
                <c:pt idx="19">
                  <c:v>3</c:v>
                </c:pt>
                <c:pt idx="20">
                  <c:v>3</c:v>
                </c:pt>
                <c:pt idx="21">
                  <c:v>3</c:v>
                </c:pt>
                <c:pt idx="22">
                  <c:v>3</c:v>
                </c:pt>
                <c:pt idx="23">
                  <c:v>3</c:v>
                </c:pt>
                <c:pt idx="24">
                  <c:v>3</c:v>
                </c:pt>
                <c:pt idx="25">
                  <c:v>3</c:v>
                </c:pt>
                <c:pt idx="26">
                  <c:v>3</c:v>
                </c:pt>
                <c:pt idx="27">
                  <c:v>3</c:v>
                </c:pt>
                <c:pt idx="28">
                  <c:v>3</c:v>
                </c:pt>
                <c:pt idx="29">
                  <c:v>3</c:v>
                </c:pt>
                <c:pt idx="30">
                  <c:v>3</c:v>
                </c:pt>
                <c:pt idx="31">
                  <c:v>3</c:v>
                </c:pt>
                <c:pt idx="32">
                  <c:v>3</c:v>
                </c:pt>
                <c:pt idx="33">
                  <c:v>3</c:v>
                </c:pt>
                <c:pt idx="34">
                  <c:v>3</c:v>
                </c:pt>
                <c:pt idx="35">
                  <c:v>3</c:v>
                </c:pt>
                <c:pt idx="36">
                  <c:v>3</c:v>
                </c:pt>
                <c:pt idx="37">
                  <c:v>3</c:v>
                </c:pt>
                <c:pt idx="38">
                  <c:v>3</c:v>
                </c:pt>
                <c:pt idx="39">
                  <c:v>3</c:v>
                </c:pt>
                <c:pt idx="40">
                  <c:v>3</c:v>
                </c:pt>
                <c:pt idx="41">
                  <c:v>3</c:v>
                </c:pt>
                <c:pt idx="42">
                  <c:v>3</c:v>
                </c:pt>
                <c:pt idx="43">
                  <c:v>3</c:v>
                </c:pt>
                <c:pt idx="44">
                  <c:v>3</c:v>
                </c:pt>
                <c:pt idx="45">
                  <c:v>3</c:v>
                </c:pt>
                <c:pt idx="46">
                  <c:v>3</c:v>
                </c:pt>
                <c:pt idx="47">
                  <c:v>3</c:v>
                </c:pt>
                <c:pt idx="48">
                  <c:v>3</c:v>
                </c:pt>
                <c:pt idx="49">
                  <c:v>3</c:v>
                </c:pt>
                <c:pt idx="50">
                  <c:v>3</c:v>
                </c:pt>
                <c:pt idx="51">
                  <c:v>3</c:v>
                </c:pt>
                <c:pt idx="52">
                  <c:v>3</c:v>
                </c:pt>
              </c:numCache>
            </c:numRef>
          </c:val>
          <c:smooth val="0"/>
          <c:extLst>
            <c:ext xmlns:c16="http://schemas.microsoft.com/office/drawing/2014/chart" uri="{C3380CC4-5D6E-409C-BE32-E72D297353CC}">
              <c16:uniqueId val="{00000000-7CB2-B145-9626-63692705B127}"/>
            </c:ext>
          </c:extLst>
        </c:ser>
        <c:dLbls>
          <c:showLegendKey val="0"/>
          <c:showVal val="0"/>
          <c:showCatName val="0"/>
          <c:showSerName val="0"/>
          <c:showPercent val="0"/>
          <c:showBubbleSize val="0"/>
        </c:dLbls>
        <c:marker val="1"/>
        <c:smooth val="0"/>
        <c:axId val="1887250991"/>
        <c:axId val="1829653599"/>
      </c:lineChart>
      <c:dateAx>
        <c:axId val="1887250991"/>
        <c:scaling>
          <c:orientation val="minMax"/>
        </c:scaling>
        <c:delete val="0"/>
        <c:axPos val="b"/>
        <c:numFmt formatCode="m/d/yy"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crossAx val="1829653599"/>
        <c:crosses val="autoZero"/>
        <c:auto val="1"/>
        <c:lblOffset val="100"/>
        <c:baseTimeUnit val="days"/>
        <c:majorUnit val="7"/>
        <c:majorTimeUnit val="days"/>
      </c:dateAx>
      <c:valAx>
        <c:axId val="1829653599"/>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887250991"/>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22225">
      <a:solidFill>
        <a:schemeClr val="accent1">
          <a:shade val="15000"/>
        </a:schemeClr>
      </a:solidFill>
    </a:ln>
    <a:effectLst/>
  </c:spPr>
  <c:txPr>
    <a:bodyPr/>
    <a:lstStyle/>
    <a:p>
      <a:pPr>
        <a:defRPr/>
      </a:pPr>
      <a:endParaRPr lang="en-US"/>
    </a:p>
  </c:txPr>
  <c:externalData r:id="rId3">
    <c:autoUpdate val="0"/>
  </c:externalData>
</c:chartSpace>
</file>

<file path=ppt/charts/chart9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title>
      <c:tx>
        <c:rich>
          <a:bodyPr rot="0" spcFirstLastPara="1" vertOverflow="ellipsis" vert="horz" wrap="square" anchor="ctr" anchorCtr="1"/>
          <a:lstStyle/>
          <a:p>
            <a:pPr>
              <a:defRPr sz="1200" b="0" i="0" u="none" strike="noStrike" kern="1200" spc="0" baseline="0">
                <a:solidFill>
                  <a:schemeClr val="dk1"/>
                </a:solidFill>
                <a:latin typeface="+mn-lt"/>
                <a:ea typeface="+mn-ea"/>
                <a:cs typeface="+mn-cs"/>
              </a:defRPr>
            </a:pPr>
            <a:r>
              <a:rPr lang="en-US" sz="1200" dirty="0">
                <a:latin typeface="Open Sans" panose="020B0606030504020204" pitchFamily="34" charset="0"/>
                <a:ea typeface="Open Sans" panose="020B0606030504020204" pitchFamily="34" charset="0"/>
                <a:cs typeface="Open Sans" panose="020B0606030504020204" pitchFamily="34" charset="0"/>
              </a:rPr>
              <a:t>Queries</a:t>
            </a:r>
            <a:r>
              <a:rPr lang="en-US" sz="1200" baseline="0" dirty="0"/>
              <a:t> </a:t>
            </a:r>
            <a:r>
              <a:rPr lang="en-US" sz="1200" baseline="0" dirty="0">
                <a:latin typeface="Open Sans" panose="020B0606030504020204" pitchFamily="34" charset="0"/>
                <a:ea typeface="Open Sans" panose="020B0606030504020204" pitchFamily="34" charset="0"/>
                <a:cs typeface="Open Sans" panose="020B0606030504020204" pitchFamily="34" charset="0"/>
              </a:rPr>
              <a:t>per day</a:t>
            </a:r>
            <a:endParaRPr lang="en-US" sz="1200" dirty="0">
              <a:latin typeface="Open Sans" panose="020B0606030504020204" pitchFamily="34" charset="0"/>
              <a:ea typeface="Open Sans" panose="020B0606030504020204" pitchFamily="34" charset="0"/>
              <a:cs typeface="Open Sans" panose="020B0606030504020204" pitchFamily="34" charset="0"/>
            </a:endParaRPr>
          </a:p>
        </c:rich>
      </c:tx>
      <c:overlay val="0"/>
      <c:spPr>
        <a:noFill/>
        <a:ln>
          <a:noFill/>
        </a:ln>
        <a:effectLst/>
      </c:spPr>
      <c:txPr>
        <a:bodyPr rot="0" spcFirstLastPara="1" vertOverflow="ellipsis" vert="horz" wrap="square" anchor="ctr" anchorCtr="1"/>
        <a:lstStyle/>
        <a:p>
          <a:pPr>
            <a:defRPr sz="1200" b="0" i="0" u="none" strike="noStrike" kern="1200" spc="0" baseline="0">
              <a:solidFill>
                <a:schemeClr val="dk1"/>
              </a:solidFill>
              <a:latin typeface="+mn-lt"/>
              <a:ea typeface="+mn-ea"/>
              <a:cs typeface="+mn-cs"/>
            </a:defRPr>
          </a:pPr>
          <a:endParaRPr lang="en-US"/>
        </a:p>
      </c:txPr>
    </c:title>
    <c:autoTitleDeleted val="0"/>
    <c:plotArea>
      <c:layout/>
      <c:lineChart>
        <c:grouping val="standard"/>
        <c:varyColors val="0"/>
        <c:ser>
          <c:idx val="0"/>
          <c:order val="0"/>
          <c:tx>
            <c:strRef>
              <c:f>Sheet1!$B$1</c:f>
              <c:strCache>
                <c:ptCount val="1"/>
                <c:pt idx="0">
                  <c:v>query_count</c:v>
                </c:pt>
              </c:strCache>
            </c:strRef>
          </c:tx>
          <c:spPr>
            <a:ln w="28575" cap="rnd">
              <a:solidFill>
                <a:schemeClr val="dk1">
                  <a:tint val="88500"/>
                </a:schemeClr>
              </a:solidFill>
              <a:round/>
            </a:ln>
            <a:effectLst/>
          </c:spPr>
          <c:marker>
            <c:symbol val="circle"/>
            <c:size val="5"/>
            <c:spPr>
              <a:solidFill>
                <a:schemeClr val="dk1">
                  <a:tint val="88500"/>
                </a:schemeClr>
              </a:solidFill>
              <a:ln w="9525">
                <a:solidFill>
                  <a:schemeClr val="dk1">
                    <a:tint val="88500"/>
                  </a:schemeClr>
                </a:solidFill>
              </a:ln>
              <a:effectLst/>
            </c:spPr>
          </c:marker>
          <c:cat>
            <c:numRef>
              <c:f>Sheet1!$A$2:$A$94</c:f>
              <c:numCache>
                <c:formatCode>m/d/yy</c:formatCode>
                <c:ptCount val="93"/>
                <c:pt idx="0">
                  <c:v>45444</c:v>
                </c:pt>
                <c:pt idx="1">
                  <c:v>45445</c:v>
                </c:pt>
                <c:pt idx="2">
                  <c:v>45446</c:v>
                </c:pt>
                <c:pt idx="3">
                  <c:v>45447</c:v>
                </c:pt>
                <c:pt idx="4">
                  <c:v>45448</c:v>
                </c:pt>
                <c:pt idx="5">
                  <c:v>45449</c:v>
                </c:pt>
                <c:pt idx="6">
                  <c:v>45450</c:v>
                </c:pt>
                <c:pt idx="7">
                  <c:v>45451</c:v>
                </c:pt>
                <c:pt idx="8">
                  <c:v>45452</c:v>
                </c:pt>
                <c:pt idx="9">
                  <c:v>45453</c:v>
                </c:pt>
                <c:pt idx="10">
                  <c:v>45454</c:v>
                </c:pt>
                <c:pt idx="11">
                  <c:v>45455</c:v>
                </c:pt>
                <c:pt idx="12">
                  <c:v>45456</c:v>
                </c:pt>
                <c:pt idx="13">
                  <c:v>45457</c:v>
                </c:pt>
                <c:pt idx="14">
                  <c:v>45458</c:v>
                </c:pt>
                <c:pt idx="15">
                  <c:v>45459</c:v>
                </c:pt>
                <c:pt idx="16">
                  <c:v>45460</c:v>
                </c:pt>
                <c:pt idx="17">
                  <c:v>45461</c:v>
                </c:pt>
                <c:pt idx="18">
                  <c:v>45462</c:v>
                </c:pt>
                <c:pt idx="19">
                  <c:v>45463</c:v>
                </c:pt>
                <c:pt idx="20">
                  <c:v>45464</c:v>
                </c:pt>
                <c:pt idx="21">
                  <c:v>45465</c:v>
                </c:pt>
                <c:pt idx="22">
                  <c:v>45466</c:v>
                </c:pt>
                <c:pt idx="23">
                  <c:v>45467</c:v>
                </c:pt>
                <c:pt idx="24">
                  <c:v>45468</c:v>
                </c:pt>
                <c:pt idx="25">
                  <c:v>45469</c:v>
                </c:pt>
                <c:pt idx="26">
                  <c:v>45470</c:v>
                </c:pt>
                <c:pt idx="27">
                  <c:v>45471</c:v>
                </c:pt>
                <c:pt idx="28">
                  <c:v>45472</c:v>
                </c:pt>
                <c:pt idx="29">
                  <c:v>45473</c:v>
                </c:pt>
                <c:pt idx="30">
                  <c:v>45474</c:v>
                </c:pt>
                <c:pt idx="31">
                  <c:v>45475</c:v>
                </c:pt>
                <c:pt idx="32">
                  <c:v>45476</c:v>
                </c:pt>
                <c:pt idx="33">
                  <c:v>45477</c:v>
                </c:pt>
                <c:pt idx="34">
                  <c:v>45478</c:v>
                </c:pt>
                <c:pt idx="35">
                  <c:v>45479</c:v>
                </c:pt>
                <c:pt idx="36">
                  <c:v>45480</c:v>
                </c:pt>
                <c:pt idx="37">
                  <c:v>45481</c:v>
                </c:pt>
                <c:pt idx="38">
                  <c:v>45482</c:v>
                </c:pt>
                <c:pt idx="39">
                  <c:v>45483</c:v>
                </c:pt>
                <c:pt idx="40">
                  <c:v>45484</c:v>
                </c:pt>
                <c:pt idx="41">
                  <c:v>45485</c:v>
                </c:pt>
                <c:pt idx="42">
                  <c:v>45486</c:v>
                </c:pt>
                <c:pt idx="43">
                  <c:v>45487</c:v>
                </c:pt>
                <c:pt idx="44">
                  <c:v>45488</c:v>
                </c:pt>
                <c:pt idx="45">
                  <c:v>45489</c:v>
                </c:pt>
                <c:pt idx="46">
                  <c:v>45490</c:v>
                </c:pt>
                <c:pt idx="47">
                  <c:v>45491</c:v>
                </c:pt>
                <c:pt idx="48">
                  <c:v>45492</c:v>
                </c:pt>
                <c:pt idx="49">
                  <c:v>45493</c:v>
                </c:pt>
                <c:pt idx="50">
                  <c:v>45494</c:v>
                </c:pt>
                <c:pt idx="51">
                  <c:v>45495</c:v>
                </c:pt>
                <c:pt idx="52">
                  <c:v>45496</c:v>
                </c:pt>
                <c:pt idx="53">
                  <c:v>45497</c:v>
                </c:pt>
                <c:pt idx="54">
                  <c:v>45498</c:v>
                </c:pt>
                <c:pt idx="55">
                  <c:v>45499</c:v>
                </c:pt>
                <c:pt idx="56">
                  <c:v>45500</c:v>
                </c:pt>
                <c:pt idx="57">
                  <c:v>45501</c:v>
                </c:pt>
                <c:pt idx="58">
                  <c:v>45502</c:v>
                </c:pt>
                <c:pt idx="59">
                  <c:v>45503</c:v>
                </c:pt>
                <c:pt idx="60">
                  <c:v>45504</c:v>
                </c:pt>
                <c:pt idx="61">
                  <c:v>45505</c:v>
                </c:pt>
                <c:pt idx="62">
                  <c:v>45506</c:v>
                </c:pt>
                <c:pt idx="63">
                  <c:v>45507</c:v>
                </c:pt>
                <c:pt idx="64">
                  <c:v>45508</c:v>
                </c:pt>
                <c:pt idx="65">
                  <c:v>45509</c:v>
                </c:pt>
                <c:pt idx="66">
                  <c:v>45510</c:v>
                </c:pt>
                <c:pt idx="67">
                  <c:v>45511</c:v>
                </c:pt>
                <c:pt idx="68">
                  <c:v>45512</c:v>
                </c:pt>
                <c:pt idx="69">
                  <c:v>45513</c:v>
                </c:pt>
                <c:pt idx="70">
                  <c:v>45514</c:v>
                </c:pt>
                <c:pt idx="71">
                  <c:v>45515</c:v>
                </c:pt>
                <c:pt idx="72">
                  <c:v>45516</c:v>
                </c:pt>
                <c:pt idx="73">
                  <c:v>45517</c:v>
                </c:pt>
                <c:pt idx="74">
                  <c:v>45518</c:v>
                </c:pt>
                <c:pt idx="75">
                  <c:v>45519</c:v>
                </c:pt>
                <c:pt idx="76">
                  <c:v>45520</c:v>
                </c:pt>
                <c:pt idx="77">
                  <c:v>45521</c:v>
                </c:pt>
                <c:pt idx="78">
                  <c:v>45522</c:v>
                </c:pt>
                <c:pt idx="79">
                  <c:v>45523</c:v>
                </c:pt>
                <c:pt idx="80">
                  <c:v>45524</c:v>
                </c:pt>
                <c:pt idx="81">
                  <c:v>45525</c:v>
                </c:pt>
                <c:pt idx="82">
                  <c:v>45526</c:v>
                </c:pt>
                <c:pt idx="83">
                  <c:v>45527</c:v>
                </c:pt>
                <c:pt idx="84">
                  <c:v>45528</c:v>
                </c:pt>
                <c:pt idx="85">
                  <c:v>45529</c:v>
                </c:pt>
                <c:pt idx="86">
                  <c:v>45530</c:v>
                </c:pt>
                <c:pt idx="87">
                  <c:v>45531</c:v>
                </c:pt>
                <c:pt idx="88">
                  <c:v>45532</c:v>
                </c:pt>
                <c:pt idx="89">
                  <c:v>45533</c:v>
                </c:pt>
                <c:pt idx="90">
                  <c:v>45534</c:v>
                </c:pt>
                <c:pt idx="91">
                  <c:v>45535</c:v>
                </c:pt>
                <c:pt idx="92">
                  <c:v>45536</c:v>
                </c:pt>
              </c:numCache>
            </c:numRef>
          </c:cat>
          <c:val>
            <c:numRef>
              <c:f>Sheet1!$B$2:$B$94</c:f>
              <c:numCache>
                <c:formatCode>General</c:formatCode>
                <c:ptCount val="93"/>
                <c:pt idx="0">
                  <c:v>9</c:v>
                </c:pt>
                <c:pt idx="1">
                  <c:v>6</c:v>
                </c:pt>
                <c:pt idx="2">
                  <c:v>7</c:v>
                </c:pt>
                <c:pt idx="3">
                  <c:v>9</c:v>
                </c:pt>
                <c:pt idx="4">
                  <c:v>4</c:v>
                </c:pt>
                <c:pt idx="5">
                  <c:v>7</c:v>
                </c:pt>
                <c:pt idx="6">
                  <c:v>9</c:v>
                </c:pt>
                <c:pt idx="7">
                  <c:v>8</c:v>
                </c:pt>
                <c:pt idx="8">
                  <c:v>7</c:v>
                </c:pt>
                <c:pt idx="9">
                  <c:v>4</c:v>
                </c:pt>
                <c:pt idx="10">
                  <c:v>5</c:v>
                </c:pt>
                <c:pt idx="11">
                  <c:v>4</c:v>
                </c:pt>
                <c:pt idx="12">
                  <c:v>7</c:v>
                </c:pt>
                <c:pt idx="13">
                  <c:v>7</c:v>
                </c:pt>
                <c:pt idx="14">
                  <c:v>5</c:v>
                </c:pt>
                <c:pt idx="15">
                  <c:v>5</c:v>
                </c:pt>
                <c:pt idx="16">
                  <c:v>5</c:v>
                </c:pt>
                <c:pt idx="17">
                  <c:v>6</c:v>
                </c:pt>
                <c:pt idx="18">
                  <c:v>9</c:v>
                </c:pt>
                <c:pt idx="19">
                  <c:v>8</c:v>
                </c:pt>
                <c:pt idx="20">
                  <c:v>7</c:v>
                </c:pt>
                <c:pt idx="21">
                  <c:v>4</c:v>
                </c:pt>
                <c:pt idx="22">
                  <c:v>5</c:v>
                </c:pt>
                <c:pt idx="23">
                  <c:v>8</c:v>
                </c:pt>
                <c:pt idx="24">
                  <c:v>9</c:v>
                </c:pt>
                <c:pt idx="25">
                  <c:v>9</c:v>
                </c:pt>
                <c:pt idx="26">
                  <c:v>6</c:v>
                </c:pt>
                <c:pt idx="27">
                  <c:v>6</c:v>
                </c:pt>
                <c:pt idx="28">
                  <c:v>7</c:v>
                </c:pt>
                <c:pt idx="29">
                  <c:v>5</c:v>
                </c:pt>
                <c:pt idx="30">
                  <c:v>8</c:v>
                </c:pt>
                <c:pt idx="31">
                  <c:v>7</c:v>
                </c:pt>
                <c:pt idx="32">
                  <c:v>10</c:v>
                </c:pt>
                <c:pt idx="33">
                  <c:v>5</c:v>
                </c:pt>
                <c:pt idx="34">
                  <c:v>10</c:v>
                </c:pt>
                <c:pt idx="35">
                  <c:v>7</c:v>
                </c:pt>
                <c:pt idx="36">
                  <c:v>7</c:v>
                </c:pt>
                <c:pt idx="37">
                  <c:v>11</c:v>
                </c:pt>
                <c:pt idx="38">
                  <c:v>7</c:v>
                </c:pt>
                <c:pt idx="39">
                  <c:v>9</c:v>
                </c:pt>
                <c:pt idx="40">
                  <c:v>6</c:v>
                </c:pt>
                <c:pt idx="41">
                  <c:v>21</c:v>
                </c:pt>
                <c:pt idx="42">
                  <c:v>11</c:v>
                </c:pt>
                <c:pt idx="43">
                  <c:v>16</c:v>
                </c:pt>
                <c:pt idx="44">
                  <c:v>17</c:v>
                </c:pt>
                <c:pt idx="45">
                  <c:v>20</c:v>
                </c:pt>
                <c:pt idx="46">
                  <c:v>17</c:v>
                </c:pt>
                <c:pt idx="47">
                  <c:v>12</c:v>
                </c:pt>
                <c:pt idx="48">
                  <c:v>17</c:v>
                </c:pt>
                <c:pt idx="49">
                  <c:v>20</c:v>
                </c:pt>
                <c:pt idx="50">
                  <c:v>23</c:v>
                </c:pt>
                <c:pt idx="51">
                  <c:v>23</c:v>
                </c:pt>
                <c:pt idx="52">
                  <c:v>21</c:v>
                </c:pt>
                <c:pt idx="53">
                  <c:v>15</c:v>
                </c:pt>
                <c:pt idx="54">
                  <c:v>19</c:v>
                </c:pt>
                <c:pt idx="55">
                  <c:v>22</c:v>
                </c:pt>
                <c:pt idx="56">
                  <c:v>21</c:v>
                </c:pt>
                <c:pt idx="57">
                  <c:v>29</c:v>
                </c:pt>
                <c:pt idx="58">
                  <c:v>28</c:v>
                </c:pt>
                <c:pt idx="59">
                  <c:v>26</c:v>
                </c:pt>
                <c:pt idx="60">
                  <c:v>19</c:v>
                </c:pt>
                <c:pt idx="61">
                  <c:v>29</c:v>
                </c:pt>
                <c:pt idx="62">
                  <c:v>33</c:v>
                </c:pt>
                <c:pt idx="63">
                  <c:v>37</c:v>
                </c:pt>
                <c:pt idx="64">
                  <c:v>38</c:v>
                </c:pt>
                <c:pt idx="65">
                  <c:v>40</c:v>
                </c:pt>
                <c:pt idx="66">
                  <c:v>20</c:v>
                </c:pt>
                <c:pt idx="67">
                  <c:v>22</c:v>
                </c:pt>
                <c:pt idx="68">
                  <c:v>40</c:v>
                </c:pt>
                <c:pt idx="69">
                  <c:v>29</c:v>
                </c:pt>
                <c:pt idx="70">
                  <c:v>30</c:v>
                </c:pt>
                <c:pt idx="71">
                  <c:v>48</c:v>
                </c:pt>
                <c:pt idx="72">
                  <c:v>27</c:v>
                </c:pt>
                <c:pt idx="73">
                  <c:v>39</c:v>
                </c:pt>
                <c:pt idx="74">
                  <c:v>29</c:v>
                </c:pt>
                <c:pt idx="75">
                  <c:v>41</c:v>
                </c:pt>
                <c:pt idx="76">
                  <c:v>42</c:v>
                </c:pt>
                <c:pt idx="77">
                  <c:v>26</c:v>
                </c:pt>
                <c:pt idx="78">
                  <c:v>27</c:v>
                </c:pt>
                <c:pt idx="79">
                  <c:v>25</c:v>
                </c:pt>
                <c:pt idx="80">
                  <c:v>26</c:v>
                </c:pt>
                <c:pt idx="81">
                  <c:v>37</c:v>
                </c:pt>
                <c:pt idx="82">
                  <c:v>35</c:v>
                </c:pt>
                <c:pt idx="83">
                  <c:v>21</c:v>
                </c:pt>
                <c:pt idx="84">
                  <c:v>29</c:v>
                </c:pt>
                <c:pt idx="85">
                  <c:v>33</c:v>
                </c:pt>
                <c:pt idx="86">
                  <c:v>45</c:v>
                </c:pt>
                <c:pt idx="87">
                  <c:v>36</c:v>
                </c:pt>
                <c:pt idx="88">
                  <c:v>23</c:v>
                </c:pt>
                <c:pt idx="89">
                  <c:v>26</c:v>
                </c:pt>
                <c:pt idx="90">
                  <c:v>18</c:v>
                </c:pt>
                <c:pt idx="91">
                  <c:v>44</c:v>
                </c:pt>
                <c:pt idx="92">
                  <c:v>40</c:v>
                </c:pt>
              </c:numCache>
            </c:numRef>
          </c:val>
          <c:smooth val="0"/>
          <c:extLst>
            <c:ext xmlns:c16="http://schemas.microsoft.com/office/drawing/2014/chart" uri="{C3380CC4-5D6E-409C-BE32-E72D297353CC}">
              <c16:uniqueId val="{00000000-EB58-E54B-8956-926C9B481049}"/>
            </c:ext>
          </c:extLst>
        </c:ser>
        <c:dLbls>
          <c:showLegendKey val="0"/>
          <c:showVal val="0"/>
          <c:showCatName val="0"/>
          <c:showSerName val="0"/>
          <c:showPercent val="0"/>
          <c:showBubbleSize val="0"/>
        </c:dLbls>
        <c:marker val="1"/>
        <c:smooth val="0"/>
        <c:axId val="1438291119"/>
        <c:axId val="1591057823"/>
      </c:lineChart>
      <c:dateAx>
        <c:axId val="1438291119"/>
        <c:scaling>
          <c:orientation val="minMax"/>
        </c:scaling>
        <c:delete val="0"/>
        <c:axPos val="b"/>
        <c:numFmt formatCode="m/d/yy"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dk1"/>
                </a:solidFill>
                <a:latin typeface="Open Sans" panose="020B0606030504020204" pitchFamily="34" charset="0"/>
                <a:ea typeface="Open Sans" panose="020B0606030504020204" pitchFamily="34" charset="0"/>
                <a:cs typeface="Open Sans" panose="020B0606030504020204" pitchFamily="34" charset="0"/>
              </a:defRPr>
            </a:pPr>
            <a:endParaRPr lang="en-US"/>
          </a:p>
        </c:txPr>
        <c:crossAx val="1591057823"/>
        <c:crosses val="autoZero"/>
        <c:auto val="1"/>
        <c:lblOffset val="100"/>
        <c:baseTimeUnit val="days"/>
      </c:dateAx>
      <c:valAx>
        <c:axId val="1591057823"/>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dk1"/>
                </a:solidFill>
                <a:latin typeface="+mn-lt"/>
                <a:ea typeface="+mn-ea"/>
                <a:cs typeface="+mn-cs"/>
              </a:defRPr>
            </a:pPr>
            <a:endParaRPr lang="en-US"/>
          </a:p>
        </c:txPr>
        <c:crossAx val="1438291119"/>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w="25400" cap="flat" cmpd="sng" algn="ctr">
      <a:solidFill>
        <a:schemeClr val="dk1"/>
      </a:solidFill>
      <a:prstDash val="solid"/>
    </a:ln>
    <a:effectLst/>
  </c:spPr>
  <c:txPr>
    <a:bodyPr/>
    <a:lstStyle/>
    <a:p>
      <a:pPr>
        <a:defRPr>
          <a:solidFill>
            <a:schemeClr val="dk1"/>
          </a:solidFill>
          <a:latin typeface="+mn-lt"/>
          <a:ea typeface="+mn-ea"/>
          <a:cs typeface="+mn-cs"/>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10.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100.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101.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102.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103.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104.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105.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106.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107.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108.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109.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11.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12.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13.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14.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15.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16.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17.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18.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19.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2.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20.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21.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22.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23.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24.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25.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26.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27.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28.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29.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3.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30.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31.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32.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33.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34.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35.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36.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37.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38.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39.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4.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40.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41.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42.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43.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44.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45.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46.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47.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48.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49.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5.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50.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51.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52.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53.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54.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55.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56.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57.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58.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59.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6.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60.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61.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62.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63.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64.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65.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66.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67.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68.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69.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7.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70.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71.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72.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73.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74.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75.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76.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77.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78.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79.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8.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80.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81.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82.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83.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84.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85.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86.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87.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88.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89.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9.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90.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91.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92.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93.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94.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95.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96.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97.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98.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99.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style1.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0.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1.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2.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3.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4.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5.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6.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7.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8.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9.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7.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8.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9.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0.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1.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2.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3.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4.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5.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6.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7.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8.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9.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0.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1.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2.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3.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4.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5.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6.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7.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8.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9.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0.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1.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2.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3.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4.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5.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6.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7.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8.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9.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0.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1.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2.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3.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4.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5.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6.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7.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8.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9.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0.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1.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2.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3.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4.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5.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6.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7.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8.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9.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0.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1.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2.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3.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4.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5.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6.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7.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8.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9.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0.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1.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2.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3.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4.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5.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6.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7.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8.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9.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0.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1.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2.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3.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4.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5.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6.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7.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8.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9.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477FA7C-0BBF-EBA7-655E-7BC21C37B61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731677D7-B5AA-74D2-6B6E-472C3F6DE1F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B47B289-EA9E-7D44-AFBF-5981BDEAFB83}" type="datetimeFigureOut">
              <a:rPr lang="en-US" smtClean="0"/>
              <a:t>5/31/25</a:t>
            </a:fld>
            <a:endParaRPr lang="en-US"/>
          </a:p>
        </p:txBody>
      </p:sp>
      <p:sp>
        <p:nvSpPr>
          <p:cNvPr id="4" name="Footer Placeholder 3">
            <a:extLst>
              <a:ext uri="{FF2B5EF4-FFF2-40B4-BE49-F238E27FC236}">
                <a16:creationId xmlns:a16="http://schemas.microsoft.com/office/drawing/2014/main" id="{250A2381-8FD6-F0E2-CD7C-4FE81298874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29BA187A-6E91-EBAC-D77F-F32627E1D9C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2727B6D-558E-F04B-853B-A18EC1E2231B}" type="slidenum">
              <a:rPr lang="en-US" smtClean="0"/>
              <a:t>‹#›</a:t>
            </a:fld>
            <a:endParaRPr lang="en-US"/>
          </a:p>
        </p:txBody>
      </p:sp>
    </p:spTree>
    <p:extLst>
      <p:ext uri="{BB962C8B-B14F-4D97-AF65-F5344CB8AC3E}">
        <p14:creationId xmlns:p14="http://schemas.microsoft.com/office/powerpoint/2010/main" val="412782278"/>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4:45:23.169"/>
    </inkml:context>
    <inkml:brush xml:id="br0">
      <inkml:brushProperty name="width" value="0.035" units="cm"/>
      <inkml:brushProperty name="height" value="0.035" units="cm"/>
      <inkml:brushProperty name="color" value="#A71224"/>
    </inkml:brush>
  </inkml:definitions>
  <inkml:trace contextRef="#ctx0" brushRef="#br0">0 0 24575,'0'0'0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2T17:23:48.161"/>
    </inkml:context>
    <inkml:brush xml:id="br0">
      <inkml:brushProperty name="width" value="0.035" units="cm"/>
      <inkml:brushProperty name="height" value="0.035" units="cm"/>
      <inkml:brushProperty name="color" value="#A71224"/>
    </inkml:brush>
  </inkml:definitions>
  <inkml:trace contextRef="#ctx0" brushRef="#br0">0 0 24575,'0'0'0</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3T05:03:25.366"/>
    </inkml:context>
    <inkml:brush xml:id="br0">
      <inkml:brushProperty name="width" value="0.2" units="cm"/>
      <inkml:brushProperty name="height" value="0.2" units="cm"/>
      <inkml:brushProperty name="color" value="#E71224"/>
    </inkml:brush>
  </inkml:definitions>
  <inkml:trace contextRef="#ctx0" brushRef="#br0">0 6161 24575,'0'-79'0,"0"20"0,1-3 0,0-1 0,3-3 0,6-22 0,4-5 0,-1 23 0,3-2 0,2 0-628,5-4 0,2-1 0,1-1 628,5-12 0,1-2 0,2 3 0,0 6 0,1 2 0,3 0 0,1 1 0,1 1 0,3-1 0,1-1 0,3 1 0,2-1-365,-9 17 1,1-1-1,2 1 1,1 0 364,3-4 0,1 1 0,2 0 0,0-1 0,2-1 0,1 0 0,0-1 0,1 1 0,2-2 0,-1 1 0,1 0 0,0 0 0,-1 1 0,-1 1 0,1 0 0,-1 0 0,-1 1 0,0 0 0,0 0 0,-1 0 0,0 0 0,0 1 0,0-1 0,-1 1 0,0 1 0,0-1 0,0 1 0,0 0 0,2-2 0,-1 0 0,0 0 0,1 0 0,0 0 0,1 1 0,-1-1 0,1 0 0,-1 1 0,1 1 0,-1-1 0,0 1 0,0 2 0,-1 0 0,0 0 0,0 2 0,-1 1 0,-1 1 0,-1 1 0,0 1 70,11-12 1,-1 1 0,0 2-71,-6 7 0,-1 2 0,-1 2 0,14-17 0,-3 4 0,-12 14 0,-4 5 0,-9 9 0,-2 4 857,9-10-857,-16 22 0,-15 15 0,-6 6 0</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3T05:04:16.529"/>
    </inkml:context>
    <inkml:brush xml:id="br0">
      <inkml:brushProperty name="width" value="0.2" units="cm"/>
      <inkml:brushProperty name="height" value="0.2" units="cm"/>
      <inkml:brushProperty name="color" value="#E71224"/>
    </inkml:brush>
  </inkml:definitions>
  <inkml:trace contextRef="#ctx0" brushRef="#br0">1 1 24575,'50'8'0,"1"1"0,18 10 0,3 4 0,5 3 0,3 3 0,-15-3 0,3 4 0,1 1-790,3 4 0,1 1 0,2 3 790,6 5 0,2 3 0,1 2 0,-12-6 0,1 3 0,0 1 0,-1 1-362,-2 1 1,0 0 0,-1 2 0,-1 2 361,0 2 0,-2 2 0,0 1 0,0 2 0,-2 0 0,0 3 0,-1 0 0,-1 1 0,0 3 0,-1 0 0,-1 2 0,-1 0 0,0 2 0,-2 1 0,-1 1 0,0-1 0,-1 1 0,0-1 0,-2 1 0,0 0 0,-1 0 0,0 0 0,-2 1 0,-1-1 0,-1-1 0,-2 0 0,-1-1 0,1 1 0,-2 0 0,0-1 0,-1 1 0,-1 0 0,-1-1 0,-2 0 0,1 0 0,-2 1 0,0-2 0,0 1 0,-2-1 0,1 0-4,9 18 0,0 0 1,-1-2 3,-2-4 0,-2-2 0,-1-1 0,-3-9 0,-2-2 0,-1-2 0,11 20 0,-2-4 0,-8-11 0,-1-4 528,-7-13 0,-2-3-528,16 35 1728,-7-12-1728,-2-2 1042,-2 1-1042,1 0 0,-1-8 0,-4-13 0,-3-13 0,-8-10 0,-5-10 0,-3-5 0,-2-5 0,1-2 0,1 0 0,0 1 0,0-1 0,-5-1 0,-2-1 0</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3T05:04:16.530"/>
    </inkml:context>
    <inkml:brush xml:id="br0">
      <inkml:brushProperty name="width" value="0.2" units="cm"/>
      <inkml:brushProperty name="height" value="0.2" units="cm"/>
      <inkml:brushProperty name="color" value="#E71224"/>
    </inkml:brush>
  </inkml:definitions>
  <inkml:trace contextRef="#ctx0" brushRef="#br0">0 6161 24575,'0'-79'0,"0"20"0,1-3 0,0-1 0,3-3 0,6-22 0,4-5 0,-1 23 0,3-2 0,2 0-628,5-4 0,2-1 0,1-1 628,5-12 0,1-2 0,2 3 0,0 6 0,1 2 0,3 0 0,1 1 0,1 1 0,3-1 0,1-1 0,3 1 0,2-1-365,-9 17 1,1-1-1,2 1 1,1 0 364,3-4 0,1 1 0,2 0 0,0-1 0,2-1 0,1 0 0,0-1 0,1 1 0,2-2 0,-1 1 0,1 0 0,0 0 0,-1 1 0,-1 1 0,1 0 0,-1 0 0,-1 1 0,0 0 0,0 0 0,-1 0 0,0 0 0,0 1 0,0-1 0,-1 1 0,0 1 0,0-1 0,0 1 0,0 0 0,2-2 0,-1 0 0,0 0 0,1 0 0,0 0 0,1 1 0,-1-1 0,1 0 0,-1 1 0,1 1 0,-1-1 0,0 1 0,0 2 0,-1 0 0,0 0 0,0 2 0,-1 1 0,-1 1 0,-1 1 0,0 1 70,11-12 1,-1 1 0,0 2-71,-6 7 0,-1 2 0,-1 2 0,14-17 0,-3 4 0,-12 14 0,-4 5 0,-9 9 0,-2 4 857,9-10-857,-16 22 0,-15 15 0,-6 6 0</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3T20:05:27.076"/>
    </inkml:context>
    <inkml:brush xml:id="br0">
      <inkml:brushProperty name="width" value="0.035" units="cm"/>
      <inkml:brushProperty name="height" value="0.035" units="cm"/>
      <inkml:brushProperty name="color" value="#A71224"/>
    </inkml:brush>
  </inkml:definitions>
  <inkml:trace contextRef="#ctx0" brushRef="#br0">0 0 24575,'0'0'0</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3T20:05:27.077"/>
    </inkml:context>
    <inkml:brush xml:id="br0">
      <inkml:brushProperty name="width" value="0.035" units="cm"/>
      <inkml:brushProperty name="height" value="0.035" units="cm"/>
      <inkml:brushProperty name="color" value="#A71224"/>
    </inkml:brush>
  </inkml:definitions>
  <inkml:trace contextRef="#ctx0" brushRef="#br0">0 0 24575,'0'0'0</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3T20:05:27.079"/>
    </inkml:context>
    <inkml:brush xml:id="br0">
      <inkml:brushProperty name="width" value="0.035" units="cm"/>
      <inkml:brushProperty name="height" value="0.035" units="cm"/>
      <inkml:brushProperty name="color" value="#A71224"/>
    </inkml:brush>
  </inkml:definitions>
  <inkml:trace contextRef="#ctx0" brushRef="#br0">0 0 24575,'0'0'0</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3T20:05:27.113"/>
    </inkml:context>
    <inkml:brush xml:id="br0">
      <inkml:brushProperty name="width" value="0.2" units="cm"/>
      <inkml:brushProperty name="height" value="0.2" units="cm"/>
      <inkml:brushProperty name="color" value="#E71224"/>
    </inkml:brush>
  </inkml:definitions>
  <inkml:trace contextRef="#ctx0" brushRef="#br0">1 0 24575,'61'48'0,"1"0"0,0 0 0,1 1 0,0 1 0,-1 1 0,4 6 0,-2-2-559,-9-7 1,-1 0 0,0 0 558,5 3 0,0 1 0,2 2 0,8 8 0,2 2 0,-1 0 0,-5-6 0,-2 0 0,0 0 0,-4-3 0,0 1 0,-2-1 0,-3-3 0,-2 1 0,0-1 0,0-1 0,0 0 0,-1 0 51,-1-2 0,-1 0 0,-1 0-51,23 23 0,-2-1 0,-3-5 0,-3 0 0,-4-3 0,-1-1 185,-4-2 0,-1-1-185,0-2 0,-1-2 0,0 2 0,0-1 0,-1-3 0,-2-1 421,0-4 0,-2-1-421,-2-1 0,-1-1 155,-2-4 0,-1 0-155,-1-1 0,-1-1 0,-2-1 0,0 0 0,0-1 0,0 0 0,0 0 0,0 0 0,-2-2 0,1 0 0,34 33 0,-1-4 0,1-2 0,0-1 0,-2-4 0,-3-3 0,-7-7 0,-6-5 0,-9-6 0,-6-5 0,-5-3 0,-5-5 0,-4-3 0,-5-2 0,-2-6 0,-6-3 0,-3-3 0,-2-4 0,-2-1 0,0-1 0</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3T20:05:27.114"/>
    </inkml:context>
    <inkml:brush xml:id="br0">
      <inkml:brushProperty name="width" value="0.2" units="cm"/>
      <inkml:brushProperty name="height" value="0.2" units="cm"/>
      <inkml:brushProperty name="color" value="#E71224"/>
    </inkml:brush>
  </inkml:definitions>
  <inkml:trace contextRef="#ctx0" brushRef="#br0">1 4000 24575,'51'-38'0,"0"-1"0,23-19 0,6-5 0,-23 16 0,1-1 0,2-3-820,-5 3 1,2-2 0,1-2 0,1-1 708,6-7 0,2-3 1,0-1-1,1 0-343,1-4 0,1-1 0,1-1 1,1-1 453,-7 8 0,1-2 0,1-1 0,0 0 0,-2 2 0,-1 1 0,0 0 0,-1 1 0,0 0 0,-1 1 0,-3 2 0,0 1 0,0 0 0,-1 0 0,0 1 0,0 0 0,1-1 0,-2 1 0,1 1 0,-2 0 6,10-10 1,-1 1 0,-2 2 0,0 0-7,-6 6 0,0 2 0,-2 0 0,-1 2-125,10-9 1,-2 2 0,-2 2 124,-6 8 0,-2 1 0,-2 1 0,20-15 0,-3 2 769,-6 6 1,0 2-770,-4 3 0,-2 1 1176,-5 5 1,-1 2-1177,-6 5 0,-1 1 1479,29-23-1479,-12 12 510,-14 10-510,-9 8 0,-6 6 0,-5 4 0,-1 1 0,-2 0 0,1-2 0,3-3 0,1 1 0,0-3 0,-1 3 0,-4 2 0,-3 4 0,-6 4 0,-6 6 0,-4 1 0</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3T20:06:18.657"/>
    </inkml:context>
    <inkml:brush xml:id="br0">
      <inkml:brushProperty name="width" value="0.2" units="cm"/>
      <inkml:brushProperty name="height" value="0.2" units="cm"/>
      <inkml:brushProperty name="color" value="#E71224"/>
    </inkml:brush>
  </inkml:definitions>
  <inkml:trace contextRef="#ctx0" brushRef="#br0">0 1 24575,'81'39'0,"-21"-6"0,3 3 0,2 3 0,4 5-1026,-2-1 0,4 4 0,4 3 1026,-11-6 0,2 3 0,1 1 0,2 1-497,5 4 0,2 2 1,1 0-1,2 2 497,-6-5 0,2 1 0,2 1 0,-1 0 0,-2-1 0,-4-3 0,-2 0 0,0-1 0,0 1 0,0-1 0,-2-1 0,0 0 0,0-1 0,-1 1 0,0 0-80,12 10 0,0 0 0,-2-1 0,-2 0 80,-4-4 0,-3 0 0,0-1 0,0 0 0,-4-3 0,-1 0 0,0 0 0,-1-2-231,16 13 1,-2-1 0,-1-1 230,-5-5 0,-1-1 0,-1-1 0,-6-4 0,0-1 0,-2-1 581,21 16 1,-2-2-582,-6-7 0,-2-2 1095,-5-4 1,0 0-1096,3-1 0,-1-1 855,-1-2 1,-2-1-856,-2-1 0,-1 0 467,-1 0 0,-1 0-467,-8-3 0,-1 1 38,-1-1 1,-1 0-39,-3-2 0,-2-1 0,-2-1 0,-1-2 0,33 25 0,-10-8 0,-10-8 0,-11-9 0,-11-6 0,-9-7 0,-6-5 0,-3-5 0,-4-2 0,-5-2 0,-2 0 0</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3T20:06:18.658"/>
    </inkml:context>
    <inkml:brush xml:id="br0">
      <inkml:brushProperty name="width" value="0.2" units="cm"/>
      <inkml:brushProperty name="height" value="0.2" units="cm"/>
      <inkml:brushProperty name="color" value="#E71224"/>
    </inkml:brush>
  </inkml:definitions>
  <inkml:trace contextRef="#ctx0" brushRef="#br0">0 4830 24575,'42'-53'0,"-1"-1"0,0 5 0,2-3 0,3-1 0,3-3 0,1-2 0,4-2-820,-3 2 1,4-2 0,1-2 0,1-1 594,7-7 1,1-1-1,2-2 1,0 0-150,-11 13 0,1-2 1,0 1-1,0-2 1,2 0 373,5-8 0,2-1 0,0-2 0,0 1 0,-2 2 0,-5 5 0,-1 1 0,-1 1 0,-1 0 0,0 0-21,9-11 0,0-1 0,-2 2 0,-1 1 21,-4 6 0,-1 1 0,-1 1 0,-1 1-252,11-12 1,-1 2-1,-1 1 252,-3 6 0,-2 1 0,1 0 0,-3 3 0,0 1 0,-1 0 0,2-1 0,0 1 0,0-1 0,-1 1 0,1 0 0,-1 0 0,0 0 0,-1 1 0,0 1 0,-1 1 0,-1 1 0,-1 0 458,-3 2 0,0 1 0,-2 1-458,19-23 0,-4 2 0,-6 6 0,-3 2 1196,-5 6 0,-1 1-1196,-7 9 0,-1 2 848,-3 6 0,-1 3-848,22-23 1059,-15 19-1059,-13 14 361,-10 7-361,-8 4 0,-5 1 0,-5 8 0,-2 3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4:45:23.169"/>
    </inkml:context>
    <inkml:brush xml:id="br0">
      <inkml:brushProperty name="width" value="0.035" units="cm"/>
      <inkml:brushProperty name="height" value="0.035" units="cm"/>
      <inkml:brushProperty name="color" value="#A71224"/>
    </inkml:brush>
  </inkml:definitions>
  <inkml:trace contextRef="#ctx0" brushRef="#br0">0 0 24575,'0'0'0</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4:45:23.169"/>
    </inkml:context>
    <inkml:brush xml:id="br0">
      <inkml:brushProperty name="width" value="0.035" units="cm"/>
      <inkml:brushProperty name="height" value="0.035" units="cm"/>
      <inkml:brushProperty name="color" value="#A71224"/>
    </inkml:brush>
  </inkml:definitions>
  <inkml:trace contextRef="#ctx0" brushRef="#br0">0 0 24575,'0'0'0</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2T01:07:40.831"/>
    </inkml:context>
    <inkml:brush xml:id="br0">
      <inkml:brushProperty name="width" value="0.035" units="cm"/>
      <inkml:brushProperty name="height" value="0.035" units="cm"/>
      <inkml:brushProperty name="color" value="#A71224"/>
    </inkml:brush>
  </inkml:definitions>
  <inkml:trace contextRef="#ctx0" brushRef="#br0">0 0 24575,'0'0'0</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2T04:00:06.085"/>
    </inkml:context>
    <inkml:brush xml:id="br0">
      <inkml:brushProperty name="width" value="0.035" units="cm"/>
      <inkml:brushProperty name="height" value="0.035" units="cm"/>
      <inkml:brushProperty name="color" value="#A71224"/>
    </inkml:brush>
  </inkml:definitions>
  <inkml:trace contextRef="#ctx0" brushRef="#br0">0 0 24575,'0'0'0</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2T04:00:06.087"/>
    </inkml:context>
    <inkml:brush xml:id="br0">
      <inkml:brushProperty name="width" value="0.035" units="cm"/>
      <inkml:brushProperty name="height" value="0.035" units="cm"/>
      <inkml:brushProperty name="color" value="#A71224"/>
    </inkml:brush>
  </inkml:definitions>
  <inkml:trace contextRef="#ctx0" brushRef="#br0">0 0 24575,'0'0'0</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2T17:23:48.161"/>
    </inkml:context>
    <inkml:brush xml:id="br0">
      <inkml:brushProperty name="width" value="0.035" units="cm"/>
      <inkml:brushProperty name="height" value="0.035" units="cm"/>
      <inkml:brushProperty name="color" value="#A71224"/>
    </inkml:brush>
  </inkml:definitions>
  <inkml:trace contextRef="#ctx0" brushRef="#br0">0 0 24575,'0'0'0</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4:45:23.169"/>
    </inkml:context>
    <inkml:brush xml:id="br0">
      <inkml:brushProperty name="width" value="0.035" units="cm"/>
      <inkml:brushProperty name="height" value="0.035" units="cm"/>
      <inkml:brushProperty name="color" value="#A71224"/>
    </inkml:brush>
  </inkml:definitions>
  <inkml:trace contextRef="#ctx0" brushRef="#br0">0 0 24575,'0'0'0</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2T01:07:40.831"/>
    </inkml:context>
    <inkml:brush xml:id="br0">
      <inkml:brushProperty name="width" value="0.035" units="cm"/>
      <inkml:brushProperty name="height" value="0.035" units="cm"/>
      <inkml:brushProperty name="color" value="#A71224"/>
    </inkml:brush>
  </inkml:definitions>
  <inkml:trace contextRef="#ctx0" brushRef="#br0">0 0 24575,'0'0'0</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2T04:00:06.085"/>
    </inkml:context>
    <inkml:brush xml:id="br0">
      <inkml:brushProperty name="width" value="0.035" units="cm"/>
      <inkml:brushProperty name="height" value="0.035" units="cm"/>
      <inkml:brushProperty name="color" value="#A71224"/>
    </inkml:brush>
  </inkml:definitions>
  <inkml:trace contextRef="#ctx0" brushRef="#br0">0 0 24575,'0'0'0</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2T04:00:06.087"/>
    </inkml:context>
    <inkml:brush xml:id="br0">
      <inkml:brushProperty name="width" value="0.035" units="cm"/>
      <inkml:brushProperty name="height" value="0.035" units="cm"/>
      <inkml:brushProperty name="color" value="#A71224"/>
    </inkml:brush>
  </inkml:definitions>
  <inkml:trace contextRef="#ctx0" brushRef="#br0">0 0 24575,'0'0'0</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2T17:23:48.161"/>
    </inkml:context>
    <inkml:brush xml:id="br0">
      <inkml:brushProperty name="width" value="0.035" units="cm"/>
      <inkml:brushProperty name="height" value="0.035" units="cm"/>
      <inkml:brushProperty name="color" value="#A71224"/>
    </inkml:brush>
  </inkml:definitions>
  <inkml:trace contextRef="#ctx0" brushRef="#br0">0 0 24575,'0'0'0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2T01:07:40.831"/>
    </inkml:context>
    <inkml:brush xml:id="br0">
      <inkml:brushProperty name="width" value="0.035" units="cm"/>
      <inkml:brushProperty name="height" value="0.035" units="cm"/>
      <inkml:brushProperty name="color" value="#A71224"/>
    </inkml:brush>
  </inkml:definitions>
  <inkml:trace contextRef="#ctx0" brushRef="#br0">0 0 24575,'0'0'0</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4:45:23.169"/>
    </inkml:context>
    <inkml:brush xml:id="br0">
      <inkml:brushProperty name="width" value="0.035" units="cm"/>
      <inkml:brushProperty name="height" value="0.035" units="cm"/>
      <inkml:brushProperty name="color" value="#A71224"/>
    </inkml:brush>
  </inkml:definitions>
  <inkml:trace contextRef="#ctx0" brushRef="#br0">0 0 24575,'0'0'0</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2T01:07:40.831"/>
    </inkml:context>
    <inkml:brush xml:id="br0">
      <inkml:brushProperty name="width" value="0.035" units="cm"/>
      <inkml:brushProperty name="height" value="0.035" units="cm"/>
      <inkml:brushProperty name="color" value="#A71224"/>
    </inkml:brush>
  </inkml:definitions>
  <inkml:trace contextRef="#ctx0" brushRef="#br0">0 0 24575,'0'0'0</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2T04:00:06.085"/>
    </inkml:context>
    <inkml:brush xml:id="br0">
      <inkml:brushProperty name="width" value="0.035" units="cm"/>
      <inkml:brushProperty name="height" value="0.035" units="cm"/>
      <inkml:brushProperty name="color" value="#A71224"/>
    </inkml:brush>
  </inkml:definitions>
  <inkml:trace contextRef="#ctx0" brushRef="#br0">0 0 24575,'0'0'0</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2T04:00:06.087"/>
    </inkml:context>
    <inkml:brush xml:id="br0">
      <inkml:brushProperty name="width" value="0.035" units="cm"/>
      <inkml:brushProperty name="height" value="0.035" units="cm"/>
      <inkml:brushProperty name="color" value="#A71224"/>
    </inkml:brush>
  </inkml:definitions>
  <inkml:trace contextRef="#ctx0" brushRef="#br0">0 0 24575,'0'0'0</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2T17:23:48.161"/>
    </inkml:context>
    <inkml:brush xml:id="br0">
      <inkml:brushProperty name="width" value="0.035" units="cm"/>
      <inkml:brushProperty name="height" value="0.035" units="cm"/>
      <inkml:brushProperty name="color" value="#A71224"/>
    </inkml:brush>
  </inkml:definitions>
  <inkml:trace contextRef="#ctx0" brushRef="#br0">0 0 24575,'0'0'0</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3T05:03:23.032"/>
    </inkml:context>
    <inkml:brush xml:id="br0">
      <inkml:brushProperty name="width" value="0.2" units="cm"/>
      <inkml:brushProperty name="height" value="0.2" units="cm"/>
      <inkml:brushProperty name="color" value="#E71224"/>
    </inkml:brush>
  </inkml:definitions>
  <inkml:trace contextRef="#ctx0" brushRef="#br0">1 1 24575,'50'8'0,"1"1"0,18 10 0,3 4 0,5 3 0,3 3 0,-15-3 0,3 4 0,1 1-790,3 4 0,1 1 0,2 3 790,6 5 0,2 3 0,1 2 0,-12-6 0,1 3 0,0 1 0,-1 1-362,-2 1 1,0 0 0,-1 2 0,-1 2 361,0 2 0,-2 2 0,0 1 0,0 2 0,-2 0 0,0 3 0,-1 0 0,-1 1 0,0 3 0,-1 0 0,-1 2 0,-1 0 0,0 2 0,-2 1 0,-1 1 0,0-1 0,-1 1 0,0-1 0,-2 1 0,0 0 0,-1 0 0,0 0 0,-2 1 0,-1-1 0,-1-1 0,-2 0 0,-1-1 0,1 1 0,-2 0 0,0-1 0,-1 1 0,-1 0 0,-1-1 0,-2 0 0,1 0 0,-2 1 0,0-2 0,0 1 0,-2-1 0,1 0-4,9 18 0,0 0 1,-1-2 3,-2-4 0,-2-2 0,-1-1 0,-3-9 0,-2-2 0,-1-2 0,11 20 0,-2-4 0,-8-11 0,-1-4 528,-7-13 0,-2-3-528,16 35 1728,-7-12-1728,-2-2 1042,-2 1-1042,1 0 0,-1-8 0,-4-13 0,-3-13 0,-8-10 0,-5-10 0,-3-5 0,-2-5 0,1-2 0,1 0 0,0 1 0,0-1 0,-5-1 0,-2-1 0</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3T05:03:25.366"/>
    </inkml:context>
    <inkml:brush xml:id="br0">
      <inkml:brushProperty name="width" value="0.2" units="cm"/>
      <inkml:brushProperty name="height" value="0.2" units="cm"/>
      <inkml:brushProperty name="color" value="#E71224"/>
    </inkml:brush>
  </inkml:definitions>
  <inkml:trace contextRef="#ctx0" brushRef="#br0">0 6161 24575,'0'-79'0,"0"20"0,1-3 0,0-1 0,3-3 0,6-22 0,4-5 0,-1 23 0,3-2 0,2 0-628,5-4 0,2-1 0,1-1 628,5-12 0,1-2 0,2 3 0,0 6 0,1 2 0,3 0 0,1 1 0,1 1 0,3-1 0,1-1 0,3 1 0,2-1-365,-9 17 1,1-1-1,2 1 1,1 0 364,3-4 0,1 1 0,2 0 0,0-1 0,2-1 0,1 0 0,0-1 0,1 1 0,2-2 0,-1 1 0,1 0 0,0 0 0,-1 1 0,-1 1 0,1 0 0,-1 0 0,-1 1 0,0 0 0,0 0 0,-1 0 0,0 0 0,0 1 0,0-1 0,-1 1 0,0 1 0,0-1 0,0 1 0,0 0 0,2-2 0,-1 0 0,0 0 0,1 0 0,0 0 0,1 1 0,-1-1 0,1 0 0,-1 1 0,1 1 0,-1-1 0,0 1 0,0 2 0,-1 0 0,0 0 0,0 2 0,-1 1 0,-1 1 0,-1 1 0,0 1 70,11-12 1,-1 1 0,0 2-71,-6 7 0,-1 2 0,-1 2 0,14-17 0,-3 4 0,-12 14 0,-4 5 0,-9 9 0,-2 4 857,9-10-857,-16 22 0,-15 15 0,-6 6 0</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3T05:04:16.529"/>
    </inkml:context>
    <inkml:brush xml:id="br0">
      <inkml:brushProperty name="width" value="0.2" units="cm"/>
      <inkml:brushProperty name="height" value="0.2" units="cm"/>
      <inkml:brushProperty name="color" value="#E71224"/>
    </inkml:brush>
  </inkml:definitions>
  <inkml:trace contextRef="#ctx0" brushRef="#br0">1 1 24575,'50'8'0,"1"1"0,18 10 0,3 4 0,5 3 0,3 3 0,-15-3 0,3 4 0,1 1-790,3 4 0,1 1 0,2 3 790,6 5 0,2 3 0,1 2 0,-12-6 0,1 3 0,0 1 0,-1 1-362,-2 1 1,0 0 0,-1 2 0,-1 2 361,0 2 0,-2 2 0,0 1 0,0 2 0,-2 0 0,0 3 0,-1 0 0,-1 1 0,0 3 0,-1 0 0,-1 2 0,-1 0 0,0 2 0,-2 1 0,-1 1 0,0-1 0,-1 1 0,0-1 0,-2 1 0,0 0 0,-1 0 0,0 0 0,-2 1 0,-1-1 0,-1-1 0,-2 0 0,-1-1 0,1 1 0,-2 0 0,0-1 0,-1 1 0,-1 0 0,-1-1 0,-2 0 0,1 0 0,-2 1 0,0-2 0,0 1 0,-2-1 0,1 0-4,9 18 0,0 0 1,-1-2 3,-2-4 0,-2-2 0,-1-1 0,-3-9 0,-2-2 0,-1-2 0,11 20 0,-2-4 0,-8-11 0,-1-4 528,-7-13 0,-2-3-528,16 35 1728,-7-12-1728,-2-2 1042,-2 1-1042,1 0 0,-1-8 0,-4-13 0,-3-13 0,-8-10 0,-5-10 0,-3-5 0,-2-5 0,1-2 0,1 0 0,0 1 0,0-1 0,-5-1 0,-2-1 0</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3T05:04:16.530"/>
    </inkml:context>
    <inkml:brush xml:id="br0">
      <inkml:brushProperty name="width" value="0.2" units="cm"/>
      <inkml:brushProperty name="height" value="0.2" units="cm"/>
      <inkml:brushProperty name="color" value="#E71224"/>
    </inkml:brush>
  </inkml:definitions>
  <inkml:trace contextRef="#ctx0" brushRef="#br0">0 6161 24575,'0'-79'0,"0"20"0,1-3 0,0-1 0,3-3 0,6-22 0,4-5 0,-1 23 0,3-2 0,2 0-628,5-4 0,2-1 0,1-1 628,5-12 0,1-2 0,2 3 0,0 6 0,1 2 0,3 0 0,1 1 0,1 1 0,3-1 0,1-1 0,3 1 0,2-1-365,-9 17 1,1-1-1,2 1 1,1 0 364,3-4 0,1 1 0,2 0 0,0-1 0,2-1 0,1 0 0,0-1 0,1 1 0,2-2 0,-1 1 0,1 0 0,0 0 0,-1 1 0,-1 1 0,1 0 0,-1 0 0,-1 1 0,0 0 0,0 0 0,-1 0 0,0 0 0,0 1 0,0-1 0,-1 1 0,0 1 0,0-1 0,0 1 0,0 0 0,2-2 0,-1 0 0,0 0 0,1 0 0,0 0 0,1 1 0,-1-1 0,1 0 0,-1 1 0,1 1 0,-1-1 0,0 1 0,0 2 0,-1 0 0,0 0 0,0 2 0,-1 1 0,-1 1 0,-1 1 0,0 1 70,11-12 1,-1 1 0,0 2-71,-6 7 0,-1 2 0,-1 2 0,14-17 0,-3 4 0,-12 14 0,-4 5 0,-9 9 0,-2 4 857,9-10-857,-16 22 0,-15 15 0,-6 6 0</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3T20:05:27.076"/>
    </inkml:context>
    <inkml:brush xml:id="br0">
      <inkml:brushProperty name="width" value="0.035" units="cm"/>
      <inkml:brushProperty name="height" value="0.035" units="cm"/>
      <inkml:brushProperty name="color" value="#A71224"/>
    </inkml:brush>
  </inkml:definitions>
  <inkml:trace contextRef="#ctx0" brushRef="#br0">0 0 24575,'0'0'0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2T04:00:06.085"/>
    </inkml:context>
    <inkml:brush xml:id="br0">
      <inkml:brushProperty name="width" value="0.035" units="cm"/>
      <inkml:brushProperty name="height" value="0.035" units="cm"/>
      <inkml:brushProperty name="color" value="#A71224"/>
    </inkml:brush>
  </inkml:definitions>
  <inkml:trace contextRef="#ctx0" brushRef="#br0">0 0 24575,'0'0'0</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3T20:05:27.077"/>
    </inkml:context>
    <inkml:brush xml:id="br0">
      <inkml:brushProperty name="width" value="0.035" units="cm"/>
      <inkml:brushProperty name="height" value="0.035" units="cm"/>
      <inkml:brushProperty name="color" value="#A71224"/>
    </inkml:brush>
  </inkml:definitions>
  <inkml:trace contextRef="#ctx0" brushRef="#br0">0 0 24575,'0'0'0</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3T20:05:27.079"/>
    </inkml:context>
    <inkml:brush xml:id="br0">
      <inkml:brushProperty name="width" value="0.035" units="cm"/>
      <inkml:brushProperty name="height" value="0.035" units="cm"/>
      <inkml:brushProperty name="color" value="#A71224"/>
    </inkml:brush>
  </inkml:definitions>
  <inkml:trace contextRef="#ctx0" brushRef="#br0">0 0 24575,'0'0'0</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3T20:05:27.113"/>
    </inkml:context>
    <inkml:brush xml:id="br0">
      <inkml:brushProperty name="width" value="0.2" units="cm"/>
      <inkml:brushProperty name="height" value="0.2" units="cm"/>
      <inkml:brushProperty name="color" value="#E71224"/>
    </inkml:brush>
  </inkml:definitions>
  <inkml:trace contextRef="#ctx0" brushRef="#br0">1 0 24575,'61'48'0,"1"0"0,0 0 0,1 1 0,0 1 0,-1 1 0,4 6 0,-2-2-559,-9-7 1,-1 0 0,0 0 558,5 3 0,0 1 0,2 2 0,8 8 0,2 2 0,-1 0 0,-5-6 0,-2 0 0,0 0 0,-4-3 0,0 1 0,-2-1 0,-3-3 0,-2 1 0,0-1 0,0-1 0,0 0 0,-1 0 51,-1-2 0,-1 0 0,-1 0-51,23 23 0,-2-1 0,-3-5 0,-3 0 0,-4-3 0,-1-1 185,-4-2 0,-1-1-185,0-2 0,-1-2 0,0 2 0,0-1 0,-1-3 0,-2-1 421,0-4 0,-2-1-421,-2-1 0,-1-1 155,-2-4 0,-1 0-155,-1-1 0,-1-1 0,-2-1 0,0 0 0,0-1 0,0 0 0,0 0 0,0 0 0,-2-2 0,1 0 0,34 33 0,-1-4 0,1-2 0,0-1 0,-2-4 0,-3-3 0,-7-7 0,-6-5 0,-9-6 0,-6-5 0,-5-3 0,-5-5 0,-4-3 0,-5-2 0,-2-6 0,-6-3 0,-3-3 0,-2-4 0,-2-1 0,0-1 0</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3T20:05:27.114"/>
    </inkml:context>
    <inkml:brush xml:id="br0">
      <inkml:brushProperty name="width" value="0.2" units="cm"/>
      <inkml:brushProperty name="height" value="0.2" units="cm"/>
      <inkml:brushProperty name="color" value="#E71224"/>
    </inkml:brush>
  </inkml:definitions>
  <inkml:trace contextRef="#ctx0" brushRef="#br0">1 4000 24575,'51'-38'0,"0"-1"0,23-19 0,6-5 0,-23 16 0,1-1 0,2-3-820,-5 3 1,2-2 0,1-2 0,1-1 708,6-7 0,2-3 1,0-1-1,1 0-343,1-4 0,1-1 0,1-1 1,1-1 453,-7 8 0,1-2 0,1-1 0,0 0 0,-2 2 0,-1 1 0,0 0 0,-1 1 0,0 0 0,-1 1 0,-3 2 0,0 1 0,0 0 0,-1 0 0,0 1 0,0 0 0,1-1 0,-2 1 0,1 1 0,-2 0 6,10-10 1,-1 1 0,-2 2 0,0 0-7,-6 6 0,0 2 0,-2 0 0,-1 2-125,10-9 1,-2 2 0,-2 2 124,-6 8 0,-2 1 0,-2 1 0,20-15 0,-3 2 769,-6 6 1,0 2-770,-4 3 0,-2 1 1176,-5 5 1,-1 2-1177,-6 5 0,-1 1 1479,29-23-1479,-12 12 510,-14 10-510,-9 8 0,-6 6 0,-5 4 0,-1 1 0,-2 0 0,1-2 0,3-3 0,1 1 0,0-3 0,-1 3 0,-4 2 0,-3 4 0,-6 4 0,-6 6 0,-4 1 0</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3T20:06:18.657"/>
    </inkml:context>
    <inkml:brush xml:id="br0">
      <inkml:brushProperty name="width" value="0.2" units="cm"/>
      <inkml:brushProperty name="height" value="0.2" units="cm"/>
      <inkml:brushProperty name="color" value="#E71224"/>
    </inkml:brush>
  </inkml:definitions>
  <inkml:trace contextRef="#ctx0" brushRef="#br0">0 1 24575,'81'39'0,"-21"-6"0,3 3 0,2 3 0,4 5-1026,-2-1 0,4 4 0,4 3 1026,-11-6 0,2 3 0,1 1 0,2 1-497,5 4 0,2 2 1,1 0-1,2 2 497,-6-5 0,2 1 0,2 1 0,-1 0 0,-2-1 0,-4-3 0,-2 0 0,0-1 0,0 1 0,0-1 0,-2-1 0,0 0 0,0-1 0,-1 1 0,0 0-80,12 10 0,0 0 0,-2-1 0,-2 0 80,-4-4 0,-3 0 0,0-1 0,0 0 0,-4-3 0,-1 0 0,0 0 0,-1-2-231,16 13 1,-2-1 0,-1-1 230,-5-5 0,-1-1 0,-1-1 0,-6-4 0,0-1 0,-2-1 581,21 16 1,-2-2-582,-6-7 0,-2-2 1095,-5-4 1,0 0-1096,3-1 0,-1-1 855,-1-2 1,-2-1-856,-2-1 0,-1 0 467,-1 0 0,-1 0-467,-8-3 0,-1 1 38,-1-1 1,-1 0-39,-3-2 0,-2-1 0,-2-1 0,-1-2 0,33 25 0,-10-8 0,-10-8 0,-11-9 0,-11-6 0,-9-7 0,-6-5 0,-3-5 0,-4-2 0,-5-2 0,-2 0 0</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3T20:06:18.658"/>
    </inkml:context>
    <inkml:brush xml:id="br0">
      <inkml:brushProperty name="width" value="0.2" units="cm"/>
      <inkml:brushProperty name="height" value="0.2" units="cm"/>
      <inkml:brushProperty name="color" value="#E71224"/>
    </inkml:brush>
  </inkml:definitions>
  <inkml:trace contextRef="#ctx0" brushRef="#br0">0 4830 24575,'42'-53'0,"-1"-1"0,0 5 0,2-3 0,3-1 0,3-3 0,1-2 0,4-2-820,-3 2 1,4-2 0,1-2 0,1-1 594,7-7 1,1-1-1,2-2 1,0 0-150,-11 13 0,1-2 1,0 1-1,0-2 1,2 0 373,5-8 0,2-1 0,0-2 0,0 1 0,-2 2 0,-5 5 0,-1 1 0,-1 1 0,-1 0 0,0 0-21,9-11 0,0-1 0,-2 2 0,-1 1 21,-4 6 0,-1 1 0,-1 1 0,-1 1-252,11-12 1,-1 2-1,-1 1 252,-3 6 0,-2 1 0,1 0 0,-3 3 0,0 1 0,-1 0 0,2-1 0,0 1 0,0-1 0,-1 1 0,1 0 0,-1 0 0,0 0 0,-1 1 0,0 1 0,-1 1 0,-1 1 0,-1 0 458,-3 2 0,0 1 0,-2 1-458,19-23 0,-4 2 0,-6 6 0,-3 2 1196,-5 6 0,-1 1-1196,-7 9 0,-1 2 848,-3 6 0,-1 3-848,22-23 1059,-15 19-1059,-13 14 361,-10 7-361,-8 4 0,-5 1 0,-5 8 0,-2 3 0</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4T04:04:50.824"/>
    </inkml:context>
    <inkml:brush xml:id="br0">
      <inkml:brushProperty name="width" value="0.2" units="cm"/>
      <inkml:brushProperty name="height" value="0.2" units="cm"/>
      <inkml:brushProperty name="color" value="#E71224"/>
    </inkml:brush>
  </inkml:definitions>
  <inkml:trace contextRef="#ctx0" brushRef="#br0">1 0 24575,'61'48'0,"1"0"0,0 0 0,1 1 0,0 1 0,-1 1 0,4 6 0,-2-2-559,-9-7 1,-1 0 0,0 0 558,5 3 0,0 1 0,2 2 0,8 8 0,2 2 0,-1 0 0,-5-6 0,-2 0 0,0 0 0,-4-3 0,0 1 0,-2-1 0,-3-3 0,-2 1 0,0-1 0,0-1 0,0 0 0,-1 0 51,-1-2 0,-1 0 0,-1 0-51,23 23 0,-2-1 0,-3-5 0,-3 0 0,-4-3 0,-1-1 185,-4-2 0,-1-1-185,0-2 0,-1-2 0,0 2 0,0-1 0,-1-3 0,-2-1 421,0-4 0,-2-1-421,-2-1 0,-1-1 155,-2-4 0,-1 0-155,-1-1 0,-1-1 0,-2-1 0,0 0 0,0-1 0,0 0 0,0 0 0,0 0 0,-2-2 0,1 0 0,34 33 0,-1-4 0,1-2 0,0-1 0,-2-4 0,-3-3 0,-7-7 0,-6-5 0,-9-6 0,-6-5 0,-5-3 0,-5-5 0,-4-3 0,-5-2 0,-2-6 0,-6-3 0,-3-3 0,-2-4 0,-2-1 0,0-1 0</inkml:trace>
</inkml:ink>
</file>

<file path=ppt/ink/ink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4T04:04:50.825"/>
    </inkml:context>
    <inkml:brush xml:id="br0">
      <inkml:brushProperty name="width" value="0.2" units="cm"/>
      <inkml:brushProperty name="height" value="0.2" units="cm"/>
      <inkml:brushProperty name="color" value="#E71224"/>
    </inkml:brush>
  </inkml:definitions>
  <inkml:trace contextRef="#ctx0" brushRef="#br0">1 4000 24575,'51'-38'0,"0"-1"0,23-19 0,6-5 0,-23 16 0,1-1 0,2-3-820,-5 3 1,2-2 0,1-2 0,1-1 708,6-7 0,2-3 1,0-1-1,1 0-343,1-4 0,1-1 0,1-1 1,1-1 453,-7 8 0,1-2 0,1-1 0,0 0 0,-2 2 0,-1 1 0,0 0 0,-1 1 0,0 0 0,-1 1 0,-3 2 0,0 1 0,0 0 0,-1 0 0,0 1 0,0 0 0,1-1 0,-2 1 0,1 1 0,-2 0 6,10-10 1,-1 1 0,-2 2 0,0 0-7,-6 6 0,0 2 0,-2 0 0,-1 2-125,10-9 1,-2 2 0,-2 2 124,-6 8 0,-2 1 0,-2 1 0,20-15 0,-3 2 769,-6 6 1,0 2-770,-4 3 0,-2 1 1176,-5 5 1,-1 2-1177,-6 5 0,-1 1 1479,29-23-1479,-12 12 510,-14 10-510,-9 8 0,-6 6 0,-5 4 0,-1 1 0,-2 0 0,1-2 0,3-3 0,1 1 0,0-3 0,-1 3 0,-4 2 0,-3 4 0,-6 4 0,-6 6 0,-4 1 0</inkml:trace>
</inkml:ink>
</file>

<file path=ppt/ink/ink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4:45:23.169"/>
    </inkml:context>
    <inkml:brush xml:id="br0">
      <inkml:brushProperty name="width" value="0.035" units="cm"/>
      <inkml:brushProperty name="height" value="0.035" units="cm"/>
      <inkml:brushProperty name="color" value="#A71224"/>
    </inkml:brush>
  </inkml:definitions>
  <inkml:trace contextRef="#ctx0" brushRef="#br0">0 0 24575,'0'0'0</inkml:trace>
</inkml:ink>
</file>

<file path=ppt/ink/ink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2T01:07:40.831"/>
    </inkml:context>
    <inkml:brush xml:id="br0">
      <inkml:brushProperty name="width" value="0.035" units="cm"/>
      <inkml:brushProperty name="height" value="0.035" units="cm"/>
      <inkml:brushProperty name="color" value="#A71224"/>
    </inkml:brush>
  </inkml:definitions>
  <inkml:trace contextRef="#ctx0" brushRef="#br0">0 0 24575,'0'0'0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2T04:00:06.087"/>
    </inkml:context>
    <inkml:brush xml:id="br0">
      <inkml:brushProperty name="width" value="0.035" units="cm"/>
      <inkml:brushProperty name="height" value="0.035" units="cm"/>
      <inkml:brushProperty name="color" value="#A71224"/>
    </inkml:brush>
  </inkml:definitions>
  <inkml:trace contextRef="#ctx0" brushRef="#br0">0 0 24575,'0'0'0</inkml:trace>
</inkml:ink>
</file>

<file path=ppt/ink/ink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4:45:23.169"/>
    </inkml:context>
    <inkml:brush xml:id="br0">
      <inkml:brushProperty name="width" value="0.035" units="cm"/>
      <inkml:brushProperty name="height" value="0.035" units="cm"/>
      <inkml:brushProperty name="color" value="#A71224"/>
    </inkml:brush>
  </inkml:definitions>
  <inkml:trace contextRef="#ctx0" brushRef="#br0">0 0 24575,'0'0'0</inkml:trace>
</inkml:ink>
</file>

<file path=ppt/ink/ink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2T01:07:40.831"/>
    </inkml:context>
    <inkml:brush xml:id="br0">
      <inkml:brushProperty name="width" value="0.035" units="cm"/>
      <inkml:brushProperty name="height" value="0.035" units="cm"/>
      <inkml:brushProperty name="color" value="#A71224"/>
    </inkml:brush>
  </inkml:definitions>
  <inkml:trace contextRef="#ctx0" brushRef="#br0">0 0 24575,'0'0'0</inkml:trace>
</inkml:ink>
</file>

<file path=ppt/ink/ink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3T05:03:23.032"/>
    </inkml:context>
    <inkml:brush xml:id="br0">
      <inkml:brushProperty name="width" value="0.2" units="cm"/>
      <inkml:brushProperty name="height" value="0.2" units="cm"/>
      <inkml:brushProperty name="color" value="#E71224"/>
    </inkml:brush>
  </inkml:definitions>
  <inkml:trace contextRef="#ctx0" brushRef="#br0">1 1 24575,'50'8'0,"1"1"0,18 10 0,3 4 0,5 3 0,3 3 0,-15-3 0,3 4 0,1 1-790,3 4 0,1 1 0,2 3 790,6 5 0,2 3 0,1 2 0,-12-6 0,1 3 0,0 1 0,-1 1-362,-2 1 1,0 0 0,-1 2 0,-1 2 361,0 2 0,-2 2 0,0 1 0,0 2 0,-2 0 0,0 3 0,-1 0 0,-1 1 0,0 3 0,-1 0 0,-1 2 0,-1 0 0,0 2 0,-2 1 0,-1 1 0,0-1 0,-1 1 0,0-1 0,-2 1 0,0 0 0,-1 0 0,0 0 0,-2 1 0,-1-1 0,-1-1 0,-2 0 0,-1-1 0,1 1 0,-2 0 0,0-1 0,-1 1 0,-1 0 0,-1-1 0,-2 0 0,1 0 0,-2 1 0,0-2 0,0 1 0,-2-1 0,1 0-4,9 18 0,0 0 1,-1-2 3,-2-4 0,-2-2 0,-1-1 0,-3-9 0,-2-2 0,-1-2 0,11 20 0,-2-4 0,-8-11 0,-1-4 528,-7-13 0,-2-3-528,16 35 1728,-7-12-1728,-2-2 1042,-2 1-1042,1 0 0,-1-8 0,-4-13 0,-3-13 0,-8-10 0,-5-10 0,-3-5 0,-2-5 0,1-2 0,1 0 0,0 1 0,0-1 0,-5-1 0,-2-1 0</inkml:trace>
</inkml:ink>
</file>

<file path=ppt/ink/ink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3T05:03:25.366"/>
    </inkml:context>
    <inkml:brush xml:id="br0">
      <inkml:brushProperty name="width" value="0.2" units="cm"/>
      <inkml:brushProperty name="height" value="0.2" units="cm"/>
      <inkml:brushProperty name="color" value="#E71224"/>
    </inkml:brush>
  </inkml:definitions>
  <inkml:trace contextRef="#ctx0" brushRef="#br0">0 6161 24575,'0'-79'0,"0"20"0,1-3 0,0-1 0,3-3 0,6-22 0,4-5 0,-1 23 0,3-2 0,2 0-628,5-4 0,2-1 0,1-1 628,5-12 0,1-2 0,2 3 0,0 6 0,1 2 0,3 0 0,1 1 0,1 1 0,3-1 0,1-1 0,3 1 0,2-1-365,-9 17 1,1-1-1,2 1 1,1 0 364,3-4 0,1 1 0,2 0 0,0-1 0,2-1 0,1 0 0,0-1 0,1 1 0,2-2 0,-1 1 0,1 0 0,0 0 0,-1 1 0,-1 1 0,1 0 0,-1 0 0,-1 1 0,0 0 0,0 0 0,-1 0 0,0 0 0,0 1 0,0-1 0,-1 1 0,0 1 0,0-1 0,0 1 0,0 0 0,2-2 0,-1 0 0,0 0 0,1 0 0,0 0 0,1 1 0,-1-1 0,1 0 0,-1 1 0,1 1 0,-1-1 0,0 1 0,0 2 0,-1 0 0,0 0 0,0 2 0,-1 1 0,-1 1 0,-1 1 0,0 1 70,11-12 1,-1 1 0,0 2-71,-6 7 0,-1 2 0,-1 2 0,14-17 0,-3 4 0,-12 14 0,-4 5 0,-9 9 0,-2 4 857,9-10-857,-16 22 0,-15 15 0,-6 6 0</inkml:trace>
</inkml:ink>
</file>

<file path=ppt/ink/ink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3T05:04:16.529"/>
    </inkml:context>
    <inkml:brush xml:id="br0">
      <inkml:brushProperty name="width" value="0.2" units="cm"/>
      <inkml:brushProperty name="height" value="0.2" units="cm"/>
      <inkml:brushProperty name="color" value="#E71224"/>
    </inkml:brush>
  </inkml:definitions>
  <inkml:trace contextRef="#ctx0" brushRef="#br0">1 1 24575,'50'8'0,"1"1"0,18 10 0,3 4 0,5 3 0,3 3 0,-15-3 0,3 4 0,1 1-790,3 4 0,1 1 0,2 3 790,6 5 0,2 3 0,1 2 0,-12-6 0,1 3 0,0 1 0,-1 1-362,-2 1 1,0 0 0,-1 2 0,-1 2 361,0 2 0,-2 2 0,0 1 0,0 2 0,-2 0 0,0 3 0,-1 0 0,-1 1 0,0 3 0,-1 0 0,-1 2 0,-1 0 0,0 2 0,-2 1 0,-1 1 0,0-1 0,-1 1 0,0-1 0,-2 1 0,0 0 0,-1 0 0,0 0 0,-2 1 0,-1-1 0,-1-1 0,-2 0 0,-1-1 0,1 1 0,-2 0 0,0-1 0,-1 1 0,-1 0 0,-1-1 0,-2 0 0,1 0 0,-2 1 0,0-2 0,0 1 0,-2-1 0,1 0-4,9 18 0,0 0 1,-1-2 3,-2-4 0,-2-2 0,-1-1 0,-3-9 0,-2-2 0,-1-2 0,11 20 0,-2-4 0,-8-11 0,-1-4 528,-7-13 0,-2-3-528,16 35 1728,-7-12-1728,-2-2 1042,-2 1-1042,1 0 0,-1-8 0,-4-13 0,-3-13 0,-8-10 0,-5-10 0,-3-5 0,-2-5 0,1-2 0,1 0 0,0 1 0,0-1 0,-5-1 0,-2-1 0</inkml:trace>
</inkml:ink>
</file>

<file path=ppt/ink/ink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3T05:04:16.530"/>
    </inkml:context>
    <inkml:brush xml:id="br0">
      <inkml:brushProperty name="width" value="0.2" units="cm"/>
      <inkml:brushProperty name="height" value="0.2" units="cm"/>
      <inkml:brushProperty name="color" value="#E71224"/>
    </inkml:brush>
  </inkml:definitions>
  <inkml:trace contextRef="#ctx0" brushRef="#br0">0 6161 24575,'0'-79'0,"0"20"0,1-3 0,0-1 0,3-3 0,6-22 0,4-5 0,-1 23 0,3-2 0,2 0-628,5-4 0,2-1 0,1-1 628,5-12 0,1-2 0,2 3 0,0 6 0,1 2 0,3 0 0,1 1 0,1 1 0,3-1 0,1-1 0,3 1 0,2-1-365,-9 17 1,1-1-1,2 1 1,1 0 364,3-4 0,1 1 0,2 0 0,0-1 0,2-1 0,1 0 0,0-1 0,1 1 0,2-2 0,-1 1 0,1 0 0,0 0 0,-1 1 0,-1 1 0,1 0 0,-1 0 0,-1 1 0,0 0 0,0 0 0,-1 0 0,0 0 0,0 1 0,0-1 0,-1 1 0,0 1 0,0-1 0,0 1 0,0 0 0,2-2 0,-1 0 0,0 0 0,1 0 0,0 0 0,1 1 0,-1-1 0,1 0 0,-1 1 0,1 1 0,-1-1 0,0 1 0,0 2 0,-1 0 0,0 0 0,0 2 0,-1 1 0,-1 1 0,-1 1 0,0 1 70,11-12 1,-1 1 0,0 2-71,-6 7 0,-1 2 0,-1 2 0,14-17 0,-3 4 0,-12 14 0,-4 5 0,-9 9 0,-2 4 857,9-10-857,-16 22 0,-15 15 0,-6 6 0</inkml:trace>
</inkml:ink>
</file>

<file path=ppt/ink/ink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3T20:05:27.076"/>
    </inkml:context>
    <inkml:brush xml:id="br0">
      <inkml:brushProperty name="width" value="0.035" units="cm"/>
      <inkml:brushProperty name="height" value="0.035" units="cm"/>
      <inkml:brushProperty name="color" value="#A71224"/>
    </inkml:brush>
  </inkml:definitions>
  <inkml:trace contextRef="#ctx0" brushRef="#br0">0 0 24575,'0'0'0</inkml:trace>
</inkml:ink>
</file>

<file path=ppt/ink/ink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3T20:05:27.077"/>
    </inkml:context>
    <inkml:brush xml:id="br0">
      <inkml:brushProperty name="width" value="0.035" units="cm"/>
      <inkml:brushProperty name="height" value="0.035" units="cm"/>
      <inkml:brushProperty name="color" value="#A71224"/>
    </inkml:brush>
  </inkml:definitions>
  <inkml:trace contextRef="#ctx0" brushRef="#br0">0 0 24575,'0'0'0</inkml:trace>
</inkml:ink>
</file>

<file path=ppt/ink/ink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3T20:05:27.079"/>
    </inkml:context>
    <inkml:brush xml:id="br0">
      <inkml:brushProperty name="width" value="0.035" units="cm"/>
      <inkml:brushProperty name="height" value="0.035" units="cm"/>
      <inkml:brushProperty name="color" value="#A71224"/>
    </inkml:brush>
  </inkml:definitions>
  <inkml:trace contextRef="#ctx0" brushRef="#br0">0 0 24575,'0'0'0</inkml:trace>
</inkml:ink>
</file>

<file path=ppt/ink/ink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3T20:05:27.113"/>
    </inkml:context>
    <inkml:brush xml:id="br0">
      <inkml:brushProperty name="width" value="0.2" units="cm"/>
      <inkml:brushProperty name="height" value="0.2" units="cm"/>
      <inkml:brushProperty name="color" value="#E71224"/>
    </inkml:brush>
  </inkml:definitions>
  <inkml:trace contextRef="#ctx0" brushRef="#br0">1 0 24575,'61'48'0,"1"0"0,0 0 0,1 1 0,0 1 0,-1 1 0,4 6 0,-2-2-559,-9-7 1,-1 0 0,0 0 558,5 3 0,0 1 0,2 2 0,8 8 0,2 2 0,-1 0 0,-5-6 0,-2 0 0,0 0 0,-4-3 0,0 1 0,-2-1 0,-3-3 0,-2 1 0,0-1 0,0-1 0,0 0 0,-1 0 51,-1-2 0,-1 0 0,-1 0-51,23 23 0,-2-1 0,-3-5 0,-3 0 0,-4-3 0,-1-1 185,-4-2 0,-1-1-185,0-2 0,-1-2 0,0 2 0,0-1 0,-1-3 0,-2-1 421,0-4 0,-2-1-421,-2-1 0,-1-1 155,-2-4 0,-1 0-155,-1-1 0,-1-1 0,-2-1 0,0 0 0,0-1 0,0 0 0,0 0 0,0 0 0,-2-2 0,1 0 0,34 33 0,-1-4 0,1-2 0,0-1 0,-2-4 0,-3-3 0,-7-7 0,-6-5 0,-9-6 0,-6-5 0,-5-3 0,-5-5 0,-4-3 0,-5-2 0,-2-6 0,-6-3 0,-3-3 0,-2-4 0,-2-1 0,0-1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2T17:23:48.161"/>
    </inkml:context>
    <inkml:brush xml:id="br0">
      <inkml:brushProperty name="width" value="0.035" units="cm"/>
      <inkml:brushProperty name="height" value="0.035" units="cm"/>
      <inkml:brushProperty name="color" value="#A71224"/>
    </inkml:brush>
  </inkml:definitions>
  <inkml:trace contextRef="#ctx0" brushRef="#br0">0 0 24575,'0'0'0</inkml:trace>
</inkml:ink>
</file>

<file path=ppt/ink/ink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3T20:05:27.114"/>
    </inkml:context>
    <inkml:brush xml:id="br0">
      <inkml:brushProperty name="width" value="0.2" units="cm"/>
      <inkml:brushProperty name="height" value="0.2" units="cm"/>
      <inkml:brushProperty name="color" value="#E71224"/>
    </inkml:brush>
  </inkml:definitions>
  <inkml:trace contextRef="#ctx0" brushRef="#br0">1 4000 24575,'51'-38'0,"0"-1"0,23-19 0,6-5 0,-23 16 0,1-1 0,2-3-820,-5 3 1,2-2 0,1-2 0,1-1 708,6-7 0,2-3 1,0-1-1,1 0-343,1-4 0,1-1 0,1-1 1,1-1 453,-7 8 0,1-2 0,1-1 0,0 0 0,-2 2 0,-1 1 0,0 0 0,-1 1 0,0 0 0,-1 1 0,-3 2 0,0 1 0,0 0 0,-1 0 0,0 1 0,0 0 0,1-1 0,-2 1 0,1 1 0,-2 0 6,10-10 1,-1 1 0,-2 2 0,0 0-7,-6 6 0,0 2 0,-2 0 0,-1 2-125,10-9 1,-2 2 0,-2 2 124,-6 8 0,-2 1 0,-2 1 0,20-15 0,-3 2 769,-6 6 1,0 2-770,-4 3 0,-2 1 1176,-5 5 1,-1 2-1177,-6 5 0,-1 1 1479,29-23-1479,-12 12 510,-14 10-510,-9 8 0,-6 6 0,-5 4 0,-1 1 0,-2 0 0,1-2 0,3-3 0,1 1 0,0-3 0,-1 3 0,-4 2 0,-3 4 0,-6 4 0,-6 6 0,-4 1 0</inkml:trace>
</inkml:ink>
</file>

<file path=ppt/ink/ink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3T20:06:18.657"/>
    </inkml:context>
    <inkml:brush xml:id="br0">
      <inkml:brushProperty name="width" value="0.2" units="cm"/>
      <inkml:brushProperty name="height" value="0.2" units="cm"/>
      <inkml:brushProperty name="color" value="#E71224"/>
    </inkml:brush>
  </inkml:definitions>
  <inkml:trace contextRef="#ctx0" brushRef="#br0">0 1 24575,'81'39'0,"-21"-6"0,3 3 0,2 3 0,4 5-1026,-2-1 0,4 4 0,4 3 1026,-11-6 0,2 3 0,1 1 0,2 1-497,5 4 0,2 2 1,1 0-1,2 2 497,-6-5 0,2 1 0,2 1 0,-1 0 0,-2-1 0,-4-3 0,-2 0 0,0-1 0,0 1 0,0-1 0,-2-1 0,0 0 0,0-1 0,-1 1 0,0 0-80,12 10 0,0 0 0,-2-1 0,-2 0 80,-4-4 0,-3 0 0,0-1 0,0 0 0,-4-3 0,-1 0 0,0 0 0,-1-2-231,16 13 1,-2-1 0,-1-1 230,-5-5 0,-1-1 0,-1-1 0,-6-4 0,0-1 0,-2-1 581,21 16 1,-2-2-582,-6-7 0,-2-2 1095,-5-4 1,0 0-1096,3-1 0,-1-1 855,-1-2 1,-2-1-856,-2-1 0,-1 0 467,-1 0 0,-1 0-467,-8-3 0,-1 1 38,-1-1 1,-1 0-39,-3-2 0,-2-1 0,-2-1 0,-1-2 0,33 25 0,-10-8 0,-10-8 0,-11-9 0,-11-6 0,-9-7 0,-6-5 0,-3-5 0,-4-2 0,-5-2 0,-2 0 0</inkml:trace>
</inkml:ink>
</file>

<file path=ppt/ink/ink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3T20:06:18.658"/>
    </inkml:context>
    <inkml:brush xml:id="br0">
      <inkml:brushProperty name="width" value="0.2" units="cm"/>
      <inkml:brushProperty name="height" value="0.2" units="cm"/>
      <inkml:brushProperty name="color" value="#E71224"/>
    </inkml:brush>
  </inkml:definitions>
  <inkml:trace contextRef="#ctx0" brushRef="#br0">0 4830 24575,'42'-53'0,"-1"-1"0,0 5 0,2-3 0,3-1 0,3-3 0,1-2 0,4-2-820,-3 2 1,4-2 0,1-2 0,1-1 594,7-7 1,1-1-1,2-2 1,0 0-150,-11 13 0,1-2 1,0 1-1,0-2 1,2 0 373,5-8 0,2-1 0,0-2 0,0 1 0,-2 2 0,-5 5 0,-1 1 0,-1 1 0,-1 0 0,0 0-21,9-11 0,0-1 0,-2 2 0,-1 1 21,-4 6 0,-1 1 0,-1 1 0,-1 1-252,11-12 1,-1 2-1,-1 1 252,-3 6 0,-2 1 0,1 0 0,-3 3 0,0 1 0,-1 0 0,2-1 0,0 1 0,0-1 0,-1 1 0,1 0 0,-1 0 0,0 0 0,-1 1 0,0 1 0,-1 1 0,-1 1 0,-1 0 458,-3 2 0,0 1 0,-2 1-458,19-23 0,-4 2 0,-6 6 0,-3 2 1196,-5 6 0,-1 1-1196,-7 9 0,-1 2 848,-3 6 0,-1 3-848,22-23 1059,-15 19-1059,-13 14 361,-10 7-361,-8 4 0,-5 1 0,-5 8 0,-2 3 0</inkml:trace>
</inkml:ink>
</file>

<file path=ppt/ink/ink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4T04:04:50.824"/>
    </inkml:context>
    <inkml:brush xml:id="br0">
      <inkml:brushProperty name="width" value="0.2" units="cm"/>
      <inkml:brushProperty name="height" value="0.2" units="cm"/>
      <inkml:brushProperty name="color" value="#E71224"/>
    </inkml:brush>
  </inkml:definitions>
  <inkml:trace contextRef="#ctx0" brushRef="#br0">1 0 24575,'61'48'0,"1"0"0,0 0 0,1 1 0,0 1 0,-1 1 0,4 6 0,-2-2-559,-9-7 1,-1 0 0,0 0 558,5 3 0,0 1 0,2 2 0,8 8 0,2 2 0,-1 0 0,-5-6 0,-2 0 0,0 0 0,-4-3 0,0 1 0,-2-1 0,-3-3 0,-2 1 0,0-1 0,0-1 0,0 0 0,-1 0 51,-1-2 0,-1 0 0,-1 0-51,23 23 0,-2-1 0,-3-5 0,-3 0 0,-4-3 0,-1-1 185,-4-2 0,-1-1-185,0-2 0,-1-2 0,0 2 0,0-1 0,-1-3 0,-2-1 421,0-4 0,-2-1-421,-2-1 0,-1-1 155,-2-4 0,-1 0-155,-1-1 0,-1-1 0,-2-1 0,0 0 0,0-1 0,0 0 0,0 0 0,0 0 0,-2-2 0,1 0 0,34 33 0,-1-4 0,1-2 0,0-1 0,-2-4 0,-3-3 0,-7-7 0,-6-5 0,-9-6 0,-6-5 0,-5-3 0,-5-5 0,-4-3 0,-5-2 0,-2-6 0,-6-3 0,-3-3 0,-2-4 0,-2-1 0,0-1 0</inkml:trace>
</inkml:ink>
</file>

<file path=ppt/ink/ink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4T04:04:50.825"/>
    </inkml:context>
    <inkml:brush xml:id="br0">
      <inkml:brushProperty name="width" value="0.2" units="cm"/>
      <inkml:brushProperty name="height" value="0.2" units="cm"/>
      <inkml:brushProperty name="color" value="#E71224"/>
    </inkml:brush>
  </inkml:definitions>
  <inkml:trace contextRef="#ctx0" brushRef="#br0">1 4000 24575,'51'-38'0,"0"-1"0,23-19 0,6-5 0,-23 16 0,1-1 0,2-3-820,-5 3 1,2-2 0,1-2 0,1-1 708,6-7 0,2-3 1,0-1-1,1 0-343,1-4 0,1-1 0,1-1 1,1-1 453,-7 8 0,1-2 0,1-1 0,0 0 0,-2 2 0,-1 1 0,0 0 0,-1 1 0,0 0 0,-1 1 0,-3 2 0,0 1 0,0 0 0,-1 0 0,0 1 0,0 0 0,1-1 0,-2 1 0,1 1 0,-2 0 6,10-10 1,-1 1 0,-2 2 0,0 0-7,-6 6 0,0 2 0,-2 0 0,-1 2-125,10-9 1,-2 2 0,-2 2 124,-6 8 0,-2 1 0,-2 1 0,20-15 0,-3 2 769,-6 6 1,0 2-770,-4 3 0,-2 1 1176,-5 5 1,-1 2-1177,-6 5 0,-1 1 1479,29-23-1479,-12 12 510,-14 10-510,-9 8 0,-6 6 0,-5 4 0,-1 1 0,-2 0 0,1-2 0,3-3 0,1 1 0,0-3 0,-1 3 0,-4 2 0,-3 4 0,-6 4 0,-6 6 0,-4 1 0</inkml:trace>
</inkml:ink>
</file>

<file path=ppt/ink/ink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3T05:03:23.032"/>
    </inkml:context>
    <inkml:brush xml:id="br0">
      <inkml:brushProperty name="width" value="0.2" units="cm"/>
      <inkml:brushProperty name="height" value="0.2" units="cm"/>
      <inkml:brushProperty name="color" value="#E71224"/>
    </inkml:brush>
  </inkml:definitions>
  <inkml:trace contextRef="#ctx0" brushRef="#br0">1 1 24575,'50'8'0,"1"1"0,18 10 0,3 4 0,5 3 0,3 3 0,-15-3 0,3 4 0,1 1-790,3 4 0,1 1 0,2 3 790,6 5 0,2 3 0,1 2 0,-12-6 0,1 3 0,0 1 0,-1 1-362,-2 1 1,0 0 0,-1 2 0,-1 2 361,0 2 0,-2 2 0,0 1 0,0 2 0,-2 0 0,0 3 0,-1 0 0,-1 1 0,0 3 0,-1 0 0,-1 2 0,-1 0 0,0 2 0,-2 1 0,-1 1 0,0-1 0,-1 1 0,0-1 0,-2 1 0,0 0 0,-1 0 0,0 0 0,-2 1 0,-1-1 0,-1-1 0,-2 0 0,-1-1 0,1 1 0,-2 0 0,0-1 0,-1 1 0,-1 0 0,-1-1 0,-2 0 0,1 0 0,-2 1 0,0-2 0,0 1 0,-2-1 0,1 0-4,9 18 0,0 0 1,-1-2 3,-2-4 0,-2-2 0,-1-1 0,-3-9 0,-2-2 0,-1-2 0,11 20 0,-2-4 0,-8-11 0,-1-4 528,-7-13 0,-2-3-528,16 35 1728,-7-12-1728,-2-2 1042,-2 1-1042,1 0 0,-1-8 0,-4-13 0,-3-13 0,-8-10 0,-5-10 0,-3-5 0,-2-5 0,1-2 0,1 0 0,0 1 0,0-1 0,-5-1 0,-2-1 0</inkml:trace>
</inkml:ink>
</file>

<file path=ppt/ink/ink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3T05:03:25.366"/>
    </inkml:context>
    <inkml:brush xml:id="br0">
      <inkml:brushProperty name="width" value="0.2" units="cm"/>
      <inkml:brushProperty name="height" value="0.2" units="cm"/>
      <inkml:brushProperty name="color" value="#E71224"/>
    </inkml:brush>
  </inkml:definitions>
  <inkml:trace contextRef="#ctx0" brushRef="#br0">0 6161 24575,'0'-79'0,"0"20"0,1-3 0,0-1 0,3-3 0,6-22 0,4-5 0,-1 23 0,3-2 0,2 0-628,5-4 0,2-1 0,1-1 628,5-12 0,1-2 0,2 3 0,0 6 0,1 2 0,3 0 0,1 1 0,1 1 0,3-1 0,1-1 0,3 1 0,2-1-365,-9 17 1,1-1-1,2 1 1,1 0 364,3-4 0,1 1 0,2 0 0,0-1 0,2-1 0,1 0 0,0-1 0,1 1 0,2-2 0,-1 1 0,1 0 0,0 0 0,-1 1 0,-1 1 0,1 0 0,-1 0 0,-1 1 0,0 0 0,0 0 0,-1 0 0,0 0 0,0 1 0,0-1 0,-1 1 0,0 1 0,0-1 0,0 1 0,0 0 0,2-2 0,-1 0 0,0 0 0,1 0 0,0 0 0,1 1 0,-1-1 0,1 0 0,-1 1 0,1 1 0,-1-1 0,0 1 0,0 2 0,-1 0 0,0 0 0,0 2 0,-1 1 0,-1 1 0,-1 1 0,0 1 70,11-12 1,-1 1 0,0 2-71,-6 7 0,-1 2 0,-1 2 0,14-17 0,-3 4 0,-12 14 0,-4 5 0,-9 9 0,-2 4 857,9-10-857,-16 22 0,-15 15 0,-6 6 0</inkml:trace>
</inkml:ink>
</file>

<file path=ppt/ink/ink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3T05:04:16.529"/>
    </inkml:context>
    <inkml:brush xml:id="br0">
      <inkml:brushProperty name="width" value="0.2" units="cm"/>
      <inkml:brushProperty name="height" value="0.2" units="cm"/>
      <inkml:brushProperty name="color" value="#E71224"/>
    </inkml:brush>
  </inkml:definitions>
  <inkml:trace contextRef="#ctx0" brushRef="#br0">1 1 24575,'50'8'0,"1"1"0,18 10 0,3 4 0,5 3 0,3 3 0,-15-3 0,3 4 0,1 1-790,3 4 0,1 1 0,2 3 790,6 5 0,2 3 0,1 2 0,-12-6 0,1 3 0,0 1 0,-1 1-362,-2 1 1,0 0 0,-1 2 0,-1 2 361,0 2 0,-2 2 0,0 1 0,0 2 0,-2 0 0,0 3 0,-1 0 0,-1 1 0,0 3 0,-1 0 0,-1 2 0,-1 0 0,0 2 0,-2 1 0,-1 1 0,0-1 0,-1 1 0,0-1 0,-2 1 0,0 0 0,-1 0 0,0 0 0,-2 1 0,-1-1 0,-1-1 0,-2 0 0,-1-1 0,1 1 0,-2 0 0,0-1 0,-1 1 0,-1 0 0,-1-1 0,-2 0 0,1 0 0,-2 1 0,0-2 0,0 1 0,-2-1 0,1 0-4,9 18 0,0 0 1,-1-2 3,-2-4 0,-2-2 0,-1-1 0,-3-9 0,-2-2 0,-1-2 0,11 20 0,-2-4 0,-8-11 0,-1-4 528,-7-13 0,-2-3-528,16 35 1728,-7-12-1728,-2-2 1042,-2 1-1042,1 0 0,-1-8 0,-4-13 0,-3-13 0,-8-10 0,-5-10 0,-3-5 0,-2-5 0,1-2 0,1 0 0,0 1 0,0-1 0,-5-1 0,-2-1 0</inkml:trace>
</inkml:ink>
</file>

<file path=ppt/ink/ink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3T05:04:16.530"/>
    </inkml:context>
    <inkml:brush xml:id="br0">
      <inkml:brushProperty name="width" value="0.2" units="cm"/>
      <inkml:brushProperty name="height" value="0.2" units="cm"/>
      <inkml:brushProperty name="color" value="#E71224"/>
    </inkml:brush>
  </inkml:definitions>
  <inkml:trace contextRef="#ctx0" brushRef="#br0">0 6161 24575,'0'-79'0,"0"20"0,1-3 0,0-1 0,3-3 0,6-22 0,4-5 0,-1 23 0,3-2 0,2 0-628,5-4 0,2-1 0,1-1 628,5-12 0,1-2 0,2 3 0,0 6 0,1 2 0,3 0 0,1 1 0,1 1 0,3-1 0,1-1 0,3 1 0,2-1-365,-9 17 1,1-1-1,2 1 1,1 0 364,3-4 0,1 1 0,2 0 0,0-1 0,2-1 0,1 0 0,0-1 0,1 1 0,2-2 0,-1 1 0,1 0 0,0 0 0,-1 1 0,-1 1 0,1 0 0,-1 0 0,-1 1 0,0 0 0,0 0 0,-1 0 0,0 0 0,0 1 0,0-1 0,-1 1 0,0 1 0,0-1 0,0 1 0,0 0 0,2-2 0,-1 0 0,0 0 0,1 0 0,0 0 0,1 1 0,-1-1 0,1 0 0,-1 1 0,1 1 0,-1-1 0,0 1 0,0 2 0,-1 0 0,0 0 0,0 2 0,-1 1 0,-1 1 0,-1 1 0,0 1 70,11-12 1,-1 1 0,0 2-71,-6 7 0,-1 2 0,-1 2 0,14-17 0,-3 4 0,-12 14 0,-4 5 0,-9 9 0,-2 4 857,9-10-857,-16 22 0,-15 15 0,-6 6 0</inkml:trace>
</inkml:ink>
</file>

<file path=ppt/ink/ink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3T20:05:27.076"/>
    </inkml:context>
    <inkml:brush xml:id="br0">
      <inkml:brushProperty name="width" value="0.035" units="cm"/>
      <inkml:brushProperty name="height" value="0.035" units="cm"/>
      <inkml:brushProperty name="color" value="#A71224"/>
    </inkml:brush>
  </inkml:definitions>
  <inkml:trace contextRef="#ctx0" brushRef="#br0">0 0 24575,'0'0'0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4:45:23.169"/>
    </inkml:context>
    <inkml:brush xml:id="br0">
      <inkml:brushProperty name="width" value="0.035" units="cm"/>
      <inkml:brushProperty name="height" value="0.035" units="cm"/>
      <inkml:brushProperty name="color" value="#A71224"/>
    </inkml:brush>
  </inkml:definitions>
  <inkml:trace contextRef="#ctx0" brushRef="#br0">0 0 24575,'0'0'0</inkml:trace>
</inkml:ink>
</file>

<file path=ppt/ink/ink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3T20:05:27.077"/>
    </inkml:context>
    <inkml:brush xml:id="br0">
      <inkml:brushProperty name="width" value="0.035" units="cm"/>
      <inkml:brushProperty name="height" value="0.035" units="cm"/>
      <inkml:brushProperty name="color" value="#A71224"/>
    </inkml:brush>
  </inkml:definitions>
  <inkml:trace contextRef="#ctx0" brushRef="#br0">0 0 24575,'0'0'0</inkml:trace>
</inkml:ink>
</file>

<file path=ppt/ink/ink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3T20:05:27.079"/>
    </inkml:context>
    <inkml:brush xml:id="br0">
      <inkml:brushProperty name="width" value="0.035" units="cm"/>
      <inkml:brushProperty name="height" value="0.035" units="cm"/>
      <inkml:brushProperty name="color" value="#A71224"/>
    </inkml:brush>
  </inkml:definitions>
  <inkml:trace contextRef="#ctx0" brushRef="#br0">0 0 24575,'0'0'0</inkml:trace>
</inkml:ink>
</file>

<file path=ppt/ink/ink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3T20:05:27.113"/>
    </inkml:context>
    <inkml:brush xml:id="br0">
      <inkml:brushProperty name="width" value="0.2" units="cm"/>
      <inkml:brushProperty name="height" value="0.2" units="cm"/>
      <inkml:brushProperty name="color" value="#E71224"/>
    </inkml:brush>
  </inkml:definitions>
  <inkml:trace contextRef="#ctx0" brushRef="#br0">1 0 24575,'61'48'0,"1"0"0,0 0 0,1 1 0,0 1 0,-1 1 0,4 6 0,-2-2-559,-9-7 1,-1 0 0,0 0 558,5 3 0,0 1 0,2 2 0,8 8 0,2 2 0,-1 0 0,-5-6 0,-2 0 0,0 0 0,-4-3 0,0 1 0,-2-1 0,-3-3 0,-2 1 0,0-1 0,0-1 0,0 0 0,-1 0 51,-1-2 0,-1 0 0,-1 0-51,23 23 0,-2-1 0,-3-5 0,-3 0 0,-4-3 0,-1-1 185,-4-2 0,-1-1-185,0-2 0,-1-2 0,0 2 0,0-1 0,-1-3 0,-2-1 421,0-4 0,-2-1-421,-2-1 0,-1-1 155,-2-4 0,-1 0-155,-1-1 0,-1-1 0,-2-1 0,0 0 0,0-1 0,0 0 0,0 0 0,0 0 0,-2-2 0,1 0 0,34 33 0,-1-4 0,1-2 0,0-1 0,-2-4 0,-3-3 0,-7-7 0,-6-5 0,-9-6 0,-6-5 0,-5-3 0,-5-5 0,-4-3 0,-5-2 0,-2-6 0,-6-3 0,-3-3 0,-2-4 0,-2-1 0,0-1 0</inkml:trace>
</inkml:ink>
</file>

<file path=ppt/ink/ink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3T20:05:27.114"/>
    </inkml:context>
    <inkml:brush xml:id="br0">
      <inkml:brushProperty name="width" value="0.2" units="cm"/>
      <inkml:brushProperty name="height" value="0.2" units="cm"/>
      <inkml:brushProperty name="color" value="#E71224"/>
    </inkml:brush>
  </inkml:definitions>
  <inkml:trace contextRef="#ctx0" brushRef="#br0">1 4000 24575,'51'-38'0,"0"-1"0,23-19 0,6-5 0,-23 16 0,1-1 0,2-3-820,-5 3 1,2-2 0,1-2 0,1-1 708,6-7 0,2-3 1,0-1-1,1 0-343,1-4 0,1-1 0,1-1 1,1-1 453,-7 8 0,1-2 0,1-1 0,0 0 0,-2 2 0,-1 1 0,0 0 0,-1 1 0,0 0 0,-1 1 0,-3 2 0,0 1 0,0 0 0,-1 0 0,0 1 0,0 0 0,1-1 0,-2 1 0,1 1 0,-2 0 6,10-10 1,-1 1 0,-2 2 0,0 0-7,-6 6 0,0 2 0,-2 0 0,-1 2-125,10-9 1,-2 2 0,-2 2 124,-6 8 0,-2 1 0,-2 1 0,20-15 0,-3 2 769,-6 6 1,0 2-770,-4 3 0,-2 1 1176,-5 5 1,-1 2-1177,-6 5 0,-1 1 1479,29-23-1479,-12 12 510,-14 10-510,-9 8 0,-6 6 0,-5 4 0,-1 1 0,-2 0 0,1-2 0,3-3 0,1 1 0,0-3 0,-1 3 0,-4 2 0,-3 4 0,-6 4 0,-6 6 0,-4 1 0</inkml:trace>
</inkml:ink>
</file>

<file path=ppt/ink/ink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3T20:06:18.657"/>
    </inkml:context>
    <inkml:brush xml:id="br0">
      <inkml:brushProperty name="width" value="0.2" units="cm"/>
      <inkml:brushProperty name="height" value="0.2" units="cm"/>
      <inkml:brushProperty name="color" value="#E71224"/>
    </inkml:brush>
  </inkml:definitions>
  <inkml:trace contextRef="#ctx0" brushRef="#br0">0 1 24575,'81'39'0,"-21"-6"0,3 3 0,2 3 0,4 5-1026,-2-1 0,4 4 0,4 3 1026,-11-6 0,2 3 0,1 1 0,2 1-497,5 4 0,2 2 1,1 0-1,2 2 497,-6-5 0,2 1 0,2 1 0,-1 0 0,-2-1 0,-4-3 0,-2 0 0,0-1 0,0 1 0,0-1 0,-2-1 0,0 0 0,0-1 0,-1 1 0,0 0-80,12 10 0,0 0 0,-2-1 0,-2 0 80,-4-4 0,-3 0 0,0-1 0,0 0 0,-4-3 0,-1 0 0,0 0 0,-1-2-231,16 13 1,-2-1 0,-1-1 230,-5-5 0,-1-1 0,-1-1 0,-6-4 0,0-1 0,-2-1 581,21 16 1,-2-2-582,-6-7 0,-2-2 1095,-5-4 1,0 0-1096,3-1 0,-1-1 855,-1-2 1,-2-1-856,-2-1 0,-1 0 467,-1 0 0,-1 0-467,-8-3 0,-1 1 38,-1-1 1,-1 0-39,-3-2 0,-2-1 0,-2-1 0,-1-2 0,33 25 0,-10-8 0,-10-8 0,-11-9 0,-11-6 0,-9-7 0,-6-5 0,-3-5 0,-4-2 0,-5-2 0,-2 0 0</inkml:trace>
</inkml:ink>
</file>

<file path=ppt/ink/ink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3T20:06:18.658"/>
    </inkml:context>
    <inkml:brush xml:id="br0">
      <inkml:brushProperty name="width" value="0.2" units="cm"/>
      <inkml:brushProperty name="height" value="0.2" units="cm"/>
      <inkml:brushProperty name="color" value="#E71224"/>
    </inkml:brush>
  </inkml:definitions>
  <inkml:trace contextRef="#ctx0" brushRef="#br0">0 4830 24575,'42'-53'0,"-1"-1"0,0 5 0,2-3 0,3-1 0,3-3 0,1-2 0,4-2-820,-3 2 1,4-2 0,1-2 0,1-1 594,7-7 1,1-1-1,2-2 1,0 0-150,-11 13 0,1-2 1,0 1-1,0-2 1,2 0 373,5-8 0,2-1 0,0-2 0,0 1 0,-2 2 0,-5 5 0,-1 1 0,-1 1 0,-1 0 0,0 0-21,9-11 0,0-1 0,-2 2 0,-1 1 21,-4 6 0,-1 1 0,-1 1 0,-1 1-252,11-12 1,-1 2-1,-1 1 252,-3 6 0,-2 1 0,1 0 0,-3 3 0,0 1 0,-1 0 0,2-1 0,0 1 0,0-1 0,-1 1 0,1 0 0,-1 0 0,0 0 0,-1 1 0,0 1 0,-1 1 0,-1 1 0,-1 0 458,-3 2 0,0 1 0,-2 1-458,19-23 0,-4 2 0,-6 6 0,-3 2 1196,-5 6 0,-1 1-1196,-7 9 0,-1 2 848,-3 6 0,-1 3-848,22-23 1059,-15 19-1059,-13 14 361,-10 7-361,-8 4 0,-5 1 0,-5 8 0,-2 3 0</inkml:trace>
</inkml:ink>
</file>

<file path=ppt/ink/ink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4T04:04:50.824"/>
    </inkml:context>
    <inkml:brush xml:id="br0">
      <inkml:brushProperty name="width" value="0.2" units="cm"/>
      <inkml:brushProperty name="height" value="0.2" units="cm"/>
      <inkml:brushProperty name="color" value="#E71224"/>
    </inkml:brush>
  </inkml:definitions>
  <inkml:trace contextRef="#ctx0" brushRef="#br0">1 0 24575,'61'48'0,"1"0"0,0 0 0,1 1 0,0 1 0,-1 1 0,4 6 0,-2-2-559,-9-7 1,-1 0 0,0 0 558,5 3 0,0 1 0,2 2 0,8 8 0,2 2 0,-1 0 0,-5-6 0,-2 0 0,0 0 0,-4-3 0,0 1 0,-2-1 0,-3-3 0,-2 1 0,0-1 0,0-1 0,0 0 0,-1 0 51,-1-2 0,-1 0 0,-1 0-51,23 23 0,-2-1 0,-3-5 0,-3 0 0,-4-3 0,-1-1 185,-4-2 0,-1-1-185,0-2 0,-1-2 0,0 2 0,0-1 0,-1-3 0,-2-1 421,0-4 0,-2-1-421,-2-1 0,-1-1 155,-2-4 0,-1 0-155,-1-1 0,-1-1 0,-2-1 0,0 0 0,0-1 0,0 0 0,0 0 0,0 0 0,-2-2 0,1 0 0,34 33 0,-1-4 0,1-2 0,0-1 0,-2-4 0,-3-3 0,-7-7 0,-6-5 0,-9-6 0,-6-5 0,-5-3 0,-5-5 0,-4-3 0,-5-2 0,-2-6 0,-6-3 0,-3-3 0,-2-4 0,-2-1 0,0-1 0</inkml:trace>
</inkml:ink>
</file>

<file path=ppt/ink/ink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4T04:04:50.825"/>
    </inkml:context>
    <inkml:brush xml:id="br0">
      <inkml:brushProperty name="width" value="0.2" units="cm"/>
      <inkml:brushProperty name="height" value="0.2" units="cm"/>
      <inkml:brushProperty name="color" value="#E71224"/>
    </inkml:brush>
  </inkml:definitions>
  <inkml:trace contextRef="#ctx0" brushRef="#br0">1 4000 24575,'51'-38'0,"0"-1"0,23-19 0,6-5 0,-23 16 0,1-1 0,2-3-820,-5 3 1,2-2 0,1-2 0,1-1 708,6-7 0,2-3 1,0-1-1,1 0-343,1-4 0,1-1 0,1-1 1,1-1 453,-7 8 0,1-2 0,1-1 0,0 0 0,-2 2 0,-1 1 0,0 0 0,-1 1 0,0 0 0,-1 1 0,-3 2 0,0 1 0,0 0 0,-1 0 0,0 1 0,0 0 0,1-1 0,-2 1 0,1 1 0,-2 0 6,10-10 1,-1 1 0,-2 2 0,0 0-7,-6 6 0,0 2 0,-2 0 0,-1 2-125,10-9 1,-2 2 0,-2 2 124,-6 8 0,-2 1 0,-2 1 0,20-15 0,-3 2 769,-6 6 1,0 2-770,-4 3 0,-2 1 1176,-5 5 1,-1 2-1177,-6 5 0,-1 1 1479,29-23-1479,-12 12 510,-14 10-510,-9 8 0,-6 6 0,-5 4 0,-1 1 0,-2 0 0,1-2 0,3-3 0,1 1 0,0-3 0,-1 3 0,-4 2 0,-3 4 0,-6 4 0,-6 6 0,-4 1 0</inkml:trace>
</inkml:ink>
</file>

<file path=ppt/ink/ink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4T05:03:16.217"/>
    </inkml:context>
    <inkml:brush xml:id="br0">
      <inkml:brushProperty name="width" value="0.2" units="cm"/>
      <inkml:brushProperty name="height" value="0.2" units="cm"/>
      <inkml:brushProperty name="color" value="#E71224"/>
    </inkml:brush>
  </inkml:definitions>
  <inkml:trace contextRef="#ctx0" brushRef="#br0">0 1 24575,'81'39'0,"-21"-6"0,3 3 0,2 3 0,4 5-1026,-2-1 0,4 4 0,4 3 1026,-11-6 0,2 3 0,1 1 0,2 1-497,5 4 0,2 2 1,1 0-1,2 2 497,-6-5 0,2 1 0,2 1 0,-1 0 0,-2-1 0,-4-3 0,-2 0 0,0-1 0,0 1 0,0-1 0,-2-1 0,0 0 0,0-1 0,-1 1 0,0 0-80,12 10 0,0 0 0,-2-1 0,-2 0 80,-4-4 0,-3 0 0,0-1 0,0 0 0,-4-3 0,-1 0 0,0 0 0,-1-2-231,16 13 1,-2-1 0,-1-1 230,-5-5 0,-1-1 0,-1-1 0,-6-4 0,0-1 0,-2-1 581,21 16 1,-2-2-582,-6-7 0,-2-2 1095,-5-4 1,0 0-1096,3-1 0,-1-1 855,-1-2 1,-2-1-856,-2-1 0,-1 0 467,-1 0 0,-1 0-467,-8-3 0,-1 1 38,-1-1 1,-1 0-39,-3-2 0,-2-1 0,-2-1 0,-1-2 0,33 25 0,-10-8 0,-10-8 0,-11-9 0,-11-6 0,-9-7 0,-6-5 0,-3-5 0,-4-2 0,-5-2 0,-2 0 0</inkml:trace>
</inkml:ink>
</file>

<file path=ppt/ink/ink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4T05:03:16.218"/>
    </inkml:context>
    <inkml:brush xml:id="br0">
      <inkml:brushProperty name="width" value="0.2" units="cm"/>
      <inkml:brushProperty name="height" value="0.2" units="cm"/>
      <inkml:brushProperty name="color" value="#E71224"/>
    </inkml:brush>
  </inkml:definitions>
  <inkml:trace contextRef="#ctx0" brushRef="#br0">0 4830 24575,'42'-53'0,"-1"-1"0,0 5 0,2-3 0,3-1 0,3-3 0,1-2 0,4-2-820,-3 2 1,4-2 0,1-2 0,1-1 594,7-7 1,1-1-1,2-2 1,0 0-150,-11 13 0,1-2 1,0 1-1,0-2 1,2 0 373,5-8 0,2-1 0,0-2 0,0 1 0,-2 2 0,-5 5 0,-1 1 0,-1 1 0,-1 0 0,0 0-21,9-11 0,0-1 0,-2 2 0,-1 1 21,-4 6 0,-1 1 0,-1 1 0,-1 1-252,11-12 1,-1 2-1,-1 1 252,-3 6 0,-2 1 0,1 0 0,-3 3 0,0 1 0,-1 0 0,2-1 0,0 1 0,0-1 0,-1 1 0,1 0 0,-1 0 0,0 0 0,-1 1 0,0 1 0,-1 1 0,-1 1 0,-1 0 458,-3 2 0,0 1 0,-2 1-458,19-23 0,-4 2 0,-6 6 0,-3 2 1196,-5 6 0,-1 1-1196,-7 9 0,-1 2 848,-3 6 0,-1 3-848,22-23 1059,-15 19-1059,-13 14 361,-10 7-361,-8 4 0,-5 1 0,-5 8 0,-2 3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2T01:07:40.831"/>
    </inkml:context>
    <inkml:brush xml:id="br0">
      <inkml:brushProperty name="width" value="0.035" units="cm"/>
      <inkml:brushProperty name="height" value="0.035" units="cm"/>
      <inkml:brushProperty name="color" value="#A71224"/>
    </inkml:brush>
  </inkml:definitions>
  <inkml:trace contextRef="#ctx0" brushRef="#br0">0 0 24575,'0'0'0</inkml:trace>
</inkml:ink>
</file>

<file path=ppt/ink/ink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3T05:03:23.032"/>
    </inkml:context>
    <inkml:brush xml:id="br0">
      <inkml:brushProperty name="width" value="0.2" units="cm"/>
      <inkml:brushProperty name="height" value="0.2" units="cm"/>
      <inkml:brushProperty name="color" value="#E71224"/>
    </inkml:brush>
  </inkml:definitions>
  <inkml:trace contextRef="#ctx0" brushRef="#br0">1 1 24575,'50'8'0,"1"1"0,18 10 0,3 4 0,5 3 0,3 3 0,-15-3 0,3 4 0,1 1-790,3 4 0,1 1 0,2 3 790,6 5 0,2 3 0,1 2 0,-12-6 0,1 3 0,0 1 0,-1 1-362,-2 1 1,0 0 0,-1 2 0,-1 2 361,0 2 0,-2 2 0,0 1 0,0 2 0,-2 0 0,0 3 0,-1 0 0,-1 1 0,0 3 0,-1 0 0,-1 2 0,-1 0 0,0 2 0,-2 1 0,-1 1 0,0-1 0,-1 1 0,0-1 0,-2 1 0,0 0 0,-1 0 0,0 0 0,-2 1 0,-1-1 0,-1-1 0,-2 0 0,-1-1 0,1 1 0,-2 0 0,0-1 0,-1 1 0,-1 0 0,-1-1 0,-2 0 0,1 0 0,-2 1 0,0-2 0,0 1 0,-2-1 0,1 0-4,9 18 0,0 0 1,-1-2 3,-2-4 0,-2-2 0,-1-1 0,-3-9 0,-2-2 0,-1-2 0,11 20 0,-2-4 0,-8-11 0,-1-4 528,-7-13 0,-2-3-528,16 35 1728,-7-12-1728,-2-2 1042,-2 1-1042,1 0 0,-1-8 0,-4-13 0,-3-13 0,-8-10 0,-5-10 0,-3-5 0,-2-5 0,1-2 0,1 0 0,0 1 0,0-1 0,-5-1 0,-2-1 0</inkml:trace>
</inkml:ink>
</file>

<file path=ppt/ink/ink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3T05:03:25.366"/>
    </inkml:context>
    <inkml:brush xml:id="br0">
      <inkml:brushProperty name="width" value="0.2" units="cm"/>
      <inkml:brushProperty name="height" value="0.2" units="cm"/>
      <inkml:brushProperty name="color" value="#E71224"/>
    </inkml:brush>
  </inkml:definitions>
  <inkml:trace contextRef="#ctx0" brushRef="#br0">0 6161 24575,'0'-79'0,"0"20"0,1-3 0,0-1 0,3-3 0,6-22 0,4-5 0,-1 23 0,3-2 0,2 0-628,5-4 0,2-1 0,1-1 628,5-12 0,1-2 0,2 3 0,0 6 0,1 2 0,3 0 0,1 1 0,1 1 0,3-1 0,1-1 0,3 1 0,2-1-365,-9 17 1,1-1-1,2 1 1,1 0 364,3-4 0,1 1 0,2 0 0,0-1 0,2-1 0,1 0 0,0-1 0,1 1 0,2-2 0,-1 1 0,1 0 0,0 0 0,-1 1 0,-1 1 0,1 0 0,-1 0 0,-1 1 0,0 0 0,0 0 0,-1 0 0,0 0 0,0 1 0,0-1 0,-1 1 0,0 1 0,0-1 0,0 1 0,0 0 0,2-2 0,-1 0 0,0 0 0,1 0 0,0 0 0,1 1 0,-1-1 0,1 0 0,-1 1 0,1 1 0,-1-1 0,0 1 0,0 2 0,-1 0 0,0 0 0,0 2 0,-1 1 0,-1 1 0,-1 1 0,0 1 70,11-12 1,-1 1 0,0 2-71,-6 7 0,-1 2 0,-1 2 0,14-17 0,-3 4 0,-12 14 0,-4 5 0,-9 9 0,-2 4 857,9-10-857,-16 22 0,-15 15 0,-6 6 0</inkml:trace>
</inkml:ink>
</file>

<file path=ppt/ink/ink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3T05:04:16.529"/>
    </inkml:context>
    <inkml:brush xml:id="br0">
      <inkml:brushProperty name="width" value="0.2" units="cm"/>
      <inkml:brushProperty name="height" value="0.2" units="cm"/>
      <inkml:brushProperty name="color" value="#E71224"/>
    </inkml:brush>
  </inkml:definitions>
  <inkml:trace contextRef="#ctx0" brushRef="#br0">1 1 24575,'50'8'0,"1"1"0,18 10 0,3 4 0,5 3 0,3 3 0,-15-3 0,3 4 0,1 1-790,3 4 0,1 1 0,2 3 790,6 5 0,2 3 0,1 2 0,-12-6 0,1 3 0,0 1 0,-1 1-362,-2 1 1,0 0 0,-1 2 0,-1 2 361,0 2 0,-2 2 0,0 1 0,0 2 0,-2 0 0,0 3 0,-1 0 0,-1 1 0,0 3 0,-1 0 0,-1 2 0,-1 0 0,0 2 0,-2 1 0,-1 1 0,0-1 0,-1 1 0,0-1 0,-2 1 0,0 0 0,-1 0 0,0 0 0,-2 1 0,-1-1 0,-1-1 0,-2 0 0,-1-1 0,1 1 0,-2 0 0,0-1 0,-1 1 0,-1 0 0,-1-1 0,-2 0 0,1 0 0,-2 1 0,0-2 0,0 1 0,-2-1 0,1 0-4,9 18 0,0 0 1,-1-2 3,-2-4 0,-2-2 0,-1-1 0,-3-9 0,-2-2 0,-1-2 0,11 20 0,-2-4 0,-8-11 0,-1-4 528,-7-13 0,-2-3-528,16 35 1728,-7-12-1728,-2-2 1042,-2 1-1042,1 0 0,-1-8 0,-4-13 0,-3-13 0,-8-10 0,-5-10 0,-3-5 0,-2-5 0,1-2 0,1 0 0,0 1 0,0-1 0,-5-1 0,-2-1 0</inkml:trace>
</inkml:ink>
</file>

<file path=ppt/ink/ink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3T05:04:16.530"/>
    </inkml:context>
    <inkml:brush xml:id="br0">
      <inkml:brushProperty name="width" value="0.2" units="cm"/>
      <inkml:brushProperty name="height" value="0.2" units="cm"/>
      <inkml:brushProperty name="color" value="#E71224"/>
    </inkml:brush>
  </inkml:definitions>
  <inkml:trace contextRef="#ctx0" brushRef="#br0">0 6161 24575,'0'-79'0,"0"20"0,1-3 0,0-1 0,3-3 0,6-22 0,4-5 0,-1 23 0,3-2 0,2 0-628,5-4 0,2-1 0,1-1 628,5-12 0,1-2 0,2 3 0,0 6 0,1 2 0,3 0 0,1 1 0,1 1 0,3-1 0,1-1 0,3 1 0,2-1-365,-9 17 1,1-1-1,2 1 1,1 0 364,3-4 0,1 1 0,2 0 0,0-1 0,2-1 0,1 0 0,0-1 0,1 1 0,2-2 0,-1 1 0,1 0 0,0 0 0,-1 1 0,-1 1 0,1 0 0,-1 0 0,-1 1 0,0 0 0,0 0 0,-1 0 0,0 0 0,0 1 0,0-1 0,-1 1 0,0 1 0,0-1 0,0 1 0,0 0 0,2-2 0,-1 0 0,0 0 0,1 0 0,0 0 0,1 1 0,-1-1 0,1 0 0,-1 1 0,1 1 0,-1-1 0,0 1 0,0 2 0,-1 0 0,0 0 0,0 2 0,-1 1 0,-1 1 0,-1 1 0,0 1 70,11-12 1,-1 1 0,0 2-71,-6 7 0,-1 2 0,-1 2 0,14-17 0,-3 4 0,-12 14 0,-4 5 0,-9 9 0,-2 4 857,9-10-857,-16 22 0,-15 15 0,-6 6 0</inkml:trace>
</inkml:ink>
</file>

<file path=ppt/ink/ink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3T20:05:27.076"/>
    </inkml:context>
    <inkml:brush xml:id="br0">
      <inkml:brushProperty name="width" value="0.035" units="cm"/>
      <inkml:brushProperty name="height" value="0.035" units="cm"/>
      <inkml:brushProperty name="color" value="#A71224"/>
    </inkml:brush>
  </inkml:definitions>
  <inkml:trace contextRef="#ctx0" brushRef="#br0">0 0 24575,'0'0'0</inkml:trace>
</inkml:ink>
</file>

<file path=ppt/ink/ink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3T20:05:27.077"/>
    </inkml:context>
    <inkml:brush xml:id="br0">
      <inkml:brushProperty name="width" value="0.035" units="cm"/>
      <inkml:brushProperty name="height" value="0.035" units="cm"/>
      <inkml:brushProperty name="color" value="#A71224"/>
    </inkml:brush>
  </inkml:definitions>
  <inkml:trace contextRef="#ctx0" brushRef="#br0">0 0 24575,'0'0'0</inkml:trace>
</inkml:ink>
</file>

<file path=ppt/ink/ink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3T20:05:27.079"/>
    </inkml:context>
    <inkml:brush xml:id="br0">
      <inkml:brushProperty name="width" value="0.035" units="cm"/>
      <inkml:brushProperty name="height" value="0.035" units="cm"/>
      <inkml:brushProperty name="color" value="#A71224"/>
    </inkml:brush>
  </inkml:definitions>
  <inkml:trace contextRef="#ctx0" brushRef="#br0">0 0 24575,'0'0'0</inkml:trace>
</inkml:ink>
</file>

<file path=ppt/ink/ink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3T20:05:27.113"/>
    </inkml:context>
    <inkml:brush xml:id="br0">
      <inkml:brushProperty name="width" value="0.2" units="cm"/>
      <inkml:brushProperty name="height" value="0.2" units="cm"/>
      <inkml:brushProperty name="color" value="#E71224"/>
    </inkml:brush>
  </inkml:definitions>
  <inkml:trace contextRef="#ctx0" brushRef="#br0">1 0 24575,'61'48'0,"1"0"0,0 0 0,1 1 0,0 1 0,-1 1 0,4 6 0,-2-2-559,-9-7 1,-1 0 0,0 0 558,5 3 0,0 1 0,2 2 0,8 8 0,2 2 0,-1 0 0,-5-6 0,-2 0 0,0 0 0,-4-3 0,0 1 0,-2-1 0,-3-3 0,-2 1 0,0-1 0,0-1 0,0 0 0,-1 0 51,-1-2 0,-1 0 0,-1 0-51,23 23 0,-2-1 0,-3-5 0,-3 0 0,-4-3 0,-1-1 185,-4-2 0,-1-1-185,0-2 0,-1-2 0,0 2 0,0-1 0,-1-3 0,-2-1 421,0-4 0,-2-1-421,-2-1 0,-1-1 155,-2-4 0,-1 0-155,-1-1 0,-1-1 0,-2-1 0,0 0 0,0-1 0,0 0 0,0 0 0,0 0 0,-2-2 0,1 0 0,34 33 0,-1-4 0,1-2 0,0-1 0,-2-4 0,-3-3 0,-7-7 0,-6-5 0,-9-6 0,-6-5 0,-5-3 0,-5-5 0,-4-3 0,-5-2 0,-2-6 0,-6-3 0,-3-3 0,-2-4 0,-2-1 0,0-1 0</inkml:trace>
</inkml:ink>
</file>

<file path=ppt/ink/ink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3T20:05:27.114"/>
    </inkml:context>
    <inkml:brush xml:id="br0">
      <inkml:brushProperty name="width" value="0.2" units="cm"/>
      <inkml:brushProperty name="height" value="0.2" units="cm"/>
      <inkml:brushProperty name="color" value="#E71224"/>
    </inkml:brush>
  </inkml:definitions>
  <inkml:trace contextRef="#ctx0" brushRef="#br0">1 4000 24575,'51'-38'0,"0"-1"0,23-19 0,6-5 0,-23 16 0,1-1 0,2-3-820,-5 3 1,2-2 0,1-2 0,1-1 708,6-7 0,2-3 1,0-1-1,1 0-343,1-4 0,1-1 0,1-1 1,1-1 453,-7 8 0,1-2 0,1-1 0,0 0 0,-2 2 0,-1 1 0,0 0 0,-1 1 0,0 0 0,-1 1 0,-3 2 0,0 1 0,0 0 0,-1 0 0,0 1 0,0 0 0,1-1 0,-2 1 0,1 1 0,-2 0 6,10-10 1,-1 1 0,-2 2 0,0 0-7,-6 6 0,0 2 0,-2 0 0,-1 2-125,10-9 1,-2 2 0,-2 2 124,-6 8 0,-2 1 0,-2 1 0,20-15 0,-3 2 769,-6 6 1,0 2-770,-4 3 0,-2 1 1176,-5 5 1,-1 2-1177,-6 5 0,-1 1 1479,29-23-1479,-12 12 510,-14 10-510,-9 8 0,-6 6 0,-5 4 0,-1 1 0,-2 0 0,1-2 0,3-3 0,1 1 0,0-3 0,-1 3 0,-4 2 0,-3 4 0,-6 4 0,-6 6 0,-4 1 0</inkml:trace>
</inkml:ink>
</file>

<file path=ppt/ink/ink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3T20:06:18.657"/>
    </inkml:context>
    <inkml:brush xml:id="br0">
      <inkml:brushProperty name="width" value="0.2" units="cm"/>
      <inkml:brushProperty name="height" value="0.2" units="cm"/>
      <inkml:brushProperty name="color" value="#E71224"/>
    </inkml:brush>
  </inkml:definitions>
  <inkml:trace contextRef="#ctx0" brushRef="#br0">0 1 24575,'81'39'0,"-21"-6"0,3 3 0,2 3 0,4 5-1026,-2-1 0,4 4 0,4 3 1026,-11-6 0,2 3 0,1 1 0,2 1-497,5 4 0,2 2 1,1 0-1,2 2 497,-6-5 0,2 1 0,2 1 0,-1 0 0,-2-1 0,-4-3 0,-2 0 0,0-1 0,0 1 0,0-1 0,-2-1 0,0 0 0,0-1 0,-1 1 0,0 0-80,12 10 0,0 0 0,-2-1 0,-2 0 80,-4-4 0,-3 0 0,0-1 0,0 0 0,-4-3 0,-1 0 0,0 0 0,-1-2-231,16 13 1,-2-1 0,-1-1 230,-5-5 0,-1-1 0,-1-1 0,-6-4 0,0-1 0,-2-1 581,21 16 1,-2-2-582,-6-7 0,-2-2 1095,-5-4 1,0 0-1096,3-1 0,-1-1 855,-1-2 1,-2-1-856,-2-1 0,-1 0 467,-1 0 0,-1 0-467,-8-3 0,-1 1 38,-1-1 1,-1 0-39,-3-2 0,-2-1 0,-2-1 0,-1-2 0,33 25 0,-10-8 0,-10-8 0,-11-9 0,-11-6 0,-9-7 0,-6-5 0,-3-5 0,-4-2 0,-5-2 0,-2 0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2T04:00:06.085"/>
    </inkml:context>
    <inkml:brush xml:id="br0">
      <inkml:brushProperty name="width" value="0.035" units="cm"/>
      <inkml:brushProperty name="height" value="0.035" units="cm"/>
      <inkml:brushProperty name="color" value="#A71224"/>
    </inkml:brush>
  </inkml:definitions>
  <inkml:trace contextRef="#ctx0" brushRef="#br0">0 0 24575,'0'0'0</inkml:trace>
</inkml:ink>
</file>

<file path=ppt/ink/ink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3T20:06:18.658"/>
    </inkml:context>
    <inkml:brush xml:id="br0">
      <inkml:brushProperty name="width" value="0.2" units="cm"/>
      <inkml:brushProperty name="height" value="0.2" units="cm"/>
      <inkml:brushProperty name="color" value="#E71224"/>
    </inkml:brush>
  </inkml:definitions>
  <inkml:trace contextRef="#ctx0" brushRef="#br0">0 4830 24575,'42'-53'0,"-1"-1"0,0 5 0,2-3 0,3-1 0,3-3 0,1-2 0,4-2-820,-3 2 1,4-2 0,1-2 0,1-1 594,7-7 1,1-1-1,2-2 1,0 0-150,-11 13 0,1-2 1,0 1-1,0-2 1,2 0 373,5-8 0,2-1 0,0-2 0,0 1 0,-2 2 0,-5 5 0,-1 1 0,-1 1 0,-1 0 0,0 0-21,9-11 0,0-1 0,-2 2 0,-1 1 21,-4 6 0,-1 1 0,-1 1 0,-1 1-252,11-12 1,-1 2-1,-1 1 252,-3 6 0,-2 1 0,1 0 0,-3 3 0,0 1 0,-1 0 0,2-1 0,0 1 0,0-1 0,-1 1 0,1 0 0,-1 0 0,0 0 0,-1 1 0,0 1 0,-1 1 0,-1 1 0,-1 0 458,-3 2 0,0 1 0,-2 1-458,19-23 0,-4 2 0,-6 6 0,-3 2 1196,-5 6 0,-1 1-1196,-7 9 0,-1 2 848,-3 6 0,-1 3-848,22-23 1059,-15 19-1059,-13 14 361,-10 7-361,-8 4 0,-5 1 0,-5 8 0,-2 3 0</inkml:trace>
</inkml:ink>
</file>

<file path=ppt/ink/ink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4T04:04:50.824"/>
    </inkml:context>
    <inkml:brush xml:id="br0">
      <inkml:brushProperty name="width" value="0.2" units="cm"/>
      <inkml:brushProperty name="height" value="0.2" units="cm"/>
      <inkml:brushProperty name="color" value="#E71224"/>
    </inkml:brush>
  </inkml:definitions>
  <inkml:trace contextRef="#ctx0" brushRef="#br0">1 0 24575,'61'48'0,"1"0"0,0 0 0,1 1 0,0 1 0,-1 1 0,4 6 0,-2-2-559,-9-7 1,-1 0 0,0 0 558,5 3 0,0 1 0,2 2 0,8 8 0,2 2 0,-1 0 0,-5-6 0,-2 0 0,0 0 0,-4-3 0,0 1 0,-2-1 0,-3-3 0,-2 1 0,0-1 0,0-1 0,0 0 0,-1 0 51,-1-2 0,-1 0 0,-1 0-51,23 23 0,-2-1 0,-3-5 0,-3 0 0,-4-3 0,-1-1 185,-4-2 0,-1-1-185,0-2 0,-1-2 0,0 2 0,0-1 0,-1-3 0,-2-1 421,0-4 0,-2-1-421,-2-1 0,-1-1 155,-2-4 0,-1 0-155,-1-1 0,-1-1 0,-2-1 0,0 0 0,0-1 0,0 0 0,0 0 0,0 0 0,-2-2 0,1 0 0,34 33 0,-1-4 0,1-2 0,0-1 0,-2-4 0,-3-3 0,-7-7 0,-6-5 0,-9-6 0,-6-5 0,-5-3 0,-5-5 0,-4-3 0,-5-2 0,-2-6 0,-6-3 0,-3-3 0,-2-4 0,-2-1 0,0-1 0</inkml:trace>
</inkml:ink>
</file>

<file path=ppt/ink/ink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4T04:04:50.825"/>
    </inkml:context>
    <inkml:brush xml:id="br0">
      <inkml:brushProperty name="width" value="0.2" units="cm"/>
      <inkml:brushProperty name="height" value="0.2" units="cm"/>
      <inkml:brushProperty name="color" value="#E71224"/>
    </inkml:brush>
  </inkml:definitions>
  <inkml:trace contextRef="#ctx0" brushRef="#br0">1 4000 24575,'51'-38'0,"0"-1"0,23-19 0,6-5 0,-23 16 0,1-1 0,2-3-820,-5 3 1,2-2 0,1-2 0,1-1 708,6-7 0,2-3 1,0-1-1,1 0-343,1-4 0,1-1 0,1-1 1,1-1 453,-7 8 0,1-2 0,1-1 0,0 0 0,-2 2 0,-1 1 0,0 0 0,-1 1 0,0 0 0,-1 1 0,-3 2 0,0 1 0,0 0 0,-1 0 0,0 1 0,0 0 0,1-1 0,-2 1 0,1 1 0,-2 0 6,10-10 1,-1 1 0,-2 2 0,0 0-7,-6 6 0,0 2 0,-2 0 0,-1 2-125,10-9 1,-2 2 0,-2 2 124,-6 8 0,-2 1 0,-2 1 0,20-15 0,-3 2 769,-6 6 1,0 2-770,-4 3 0,-2 1 1176,-5 5 1,-1 2-1177,-6 5 0,-1 1 1479,29-23-1479,-12 12 510,-14 10-510,-9 8 0,-6 6 0,-5 4 0,-1 1 0,-2 0 0,1-2 0,3-3 0,1 1 0,0-3 0,-1 3 0,-4 2 0,-3 4 0,-6 4 0,-6 6 0,-4 1 0</inkml:trace>
</inkml:ink>
</file>

<file path=ppt/ink/ink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4T04:11:10.987"/>
    </inkml:context>
    <inkml:brush xml:id="br0">
      <inkml:brushProperty name="width" value="0.2" units="cm"/>
      <inkml:brushProperty name="height" value="0.2" units="cm"/>
      <inkml:brushProperty name="color" value="#E71224"/>
    </inkml:brush>
  </inkml:definitions>
  <inkml:trace contextRef="#ctx0" brushRef="#br0">0 1 24575,'81'39'0,"-21"-6"0,3 3 0,2 3 0,4 5-1026,-2-1 0,4 4 0,4 3 1026,-11-6 0,2 3 0,1 1 0,2 1-497,5 4 0,2 2 1,1 0-1,2 2 497,-6-5 0,2 1 0,2 1 0,-1 0 0,-2-1 0,-4-3 0,-2 0 0,0-1 0,0 1 0,0-1 0,-2-1 0,0 0 0,0-1 0,-1 1 0,0 0-80,12 10 0,0 0 0,-2-1 0,-2 0 80,-4-4 0,-3 0 0,0-1 0,0 0 0,-4-3 0,-1 0 0,0 0 0,-1-2-231,16 13 1,-2-1 0,-1-1 230,-5-5 0,-1-1 0,-1-1 0,-6-4 0,0-1 0,-2-1 581,21 16 1,-2-2-582,-6-7 0,-2-2 1095,-5-4 1,0 0-1096,3-1 0,-1-1 855,-1-2 1,-2-1-856,-2-1 0,-1 0 467,-1 0 0,-1 0-467,-8-3 0,-1 1 38,-1-1 1,-1 0-39,-3-2 0,-2-1 0,-2-1 0,-1-2 0,33 25 0,-10-8 0,-10-8 0,-11-9 0,-11-6 0,-9-7 0,-6-5 0,-3-5 0,-4-2 0,-5-2 0,-2 0 0</inkml:trace>
</inkml:ink>
</file>

<file path=ppt/ink/ink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4T04:11:10.988"/>
    </inkml:context>
    <inkml:brush xml:id="br0">
      <inkml:brushProperty name="width" value="0.2" units="cm"/>
      <inkml:brushProperty name="height" value="0.2" units="cm"/>
      <inkml:brushProperty name="color" value="#E71224"/>
    </inkml:brush>
  </inkml:definitions>
  <inkml:trace contextRef="#ctx0" brushRef="#br0">0 4830 24575,'42'-53'0,"-1"-1"0,0 5 0,2-3 0,3-1 0,3-3 0,1-2 0,4-2-820,-3 2 1,4-2 0,1-2 0,1-1 594,7-7 1,1-1-1,2-2 1,0 0-150,-11 13 0,1-2 1,0 1-1,0-2 1,2 0 373,5-8 0,2-1 0,0-2 0,0 1 0,-2 2 0,-5 5 0,-1 1 0,-1 1 0,-1 0 0,0 0-21,9-11 0,0-1 0,-2 2 0,-1 1 21,-4 6 0,-1 1 0,-1 1 0,-1 1-252,11-12 1,-1 2-1,-1 1 252,-3 6 0,-2 1 0,1 0 0,-3 3 0,0 1 0,-1 0 0,2-1 0,0 1 0,0-1 0,-1 1 0,1 0 0,-1 0 0,0 0 0,-1 1 0,0 1 0,-1 1 0,-1 1 0,-1 0 458,-3 2 0,0 1 0,-2 1-458,19-23 0,-4 2 0,-6 6 0,-3 2 1196,-5 6 0,-1 1-1196,-7 9 0,-1 2 848,-3 6 0,-1 3-848,22-23 1059,-15 19-1059,-13 14 361,-10 7-361,-8 4 0,-5 1 0,-5 8 0,-2 3 0</inkml:trace>
</inkml:ink>
</file>

<file path=ppt/ink/ink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3T05:03:23.032"/>
    </inkml:context>
    <inkml:brush xml:id="br0">
      <inkml:brushProperty name="width" value="0.2" units="cm"/>
      <inkml:brushProperty name="height" value="0.2" units="cm"/>
      <inkml:brushProperty name="color" value="#E71224"/>
    </inkml:brush>
  </inkml:definitions>
  <inkml:trace contextRef="#ctx0" brushRef="#br0">1 1 24575,'50'8'0,"1"1"0,18 10 0,3 4 0,5 3 0,3 3 0,-15-3 0,3 4 0,1 1-790,3 4 0,1 1 0,2 3 790,6 5 0,2 3 0,1 2 0,-12-6 0,1 3 0,0 1 0,-1 1-362,-2 1 1,0 0 0,-1 2 0,-1 2 361,0 2 0,-2 2 0,0 1 0,0 2 0,-2 0 0,0 3 0,-1 0 0,-1 1 0,0 3 0,-1 0 0,-1 2 0,-1 0 0,0 2 0,-2 1 0,-1 1 0,0-1 0,-1 1 0,0-1 0,-2 1 0,0 0 0,-1 0 0,0 0 0,-2 1 0,-1-1 0,-1-1 0,-2 0 0,-1-1 0,1 1 0,-2 0 0,0-1 0,-1 1 0,-1 0 0,-1-1 0,-2 0 0,1 0 0,-2 1 0,0-2 0,0 1 0,-2-1 0,1 0-4,9 18 0,0 0 1,-1-2 3,-2-4 0,-2-2 0,-1-1 0,-3-9 0,-2-2 0,-1-2 0,11 20 0,-2-4 0,-8-11 0,-1-4 528,-7-13 0,-2-3-528,16 35 1728,-7-12-1728,-2-2 1042,-2 1-1042,1 0 0,-1-8 0,-4-13 0,-3-13 0,-8-10 0,-5-10 0,-3-5 0,-2-5 0,1-2 0,1 0 0,0 1 0,0-1 0,-5-1 0,-2-1 0</inkml:trace>
</inkml:ink>
</file>

<file path=ppt/ink/ink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3T05:03:25.366"/>
    </inkml:context>
    <inkml:brush xml:id="br0">
      <inkml:brushProperty name="width" value="0.2" units="cm"/>
      <inkml:brushProperty name="height" value="0.2" units="cm"/>
      <inkml:brushProperty name="color" value="#E71224"/>
    </inkml:brush>
  </inkml:definitions>
  <inkml:trace contextRef="#ctx0" brushRef="#br0">0 6161 24575,'0'-79'0,"0"20"0,1-3 0,0-1 0,3-3 0,6-22 0,4-5 0,-1 23 0,3-2 0,2 0-628,5-4 0,2-1 0,1-1 628,5-12 0,1-2 0,2 3 0,0 6 0,1 2 0,3 0 0,1 1 0,1 1 0,3-1 0,1-1 0,3 1 0,2-1-365,-9 17 1,1-1-1,2 1 1,1 0 364,3-4 0,1 1 0,2 0 0,0-1 0,2-1 0,1 0 0,0-1 0,1 1 0,2-2 0,-1 1 0,1 0 0,0 0 0,-1 1 0,-1 1 0,1 0 0,-1 0 0,-1 1 0,0 0 0,0 0 0,-1 0 0,0 0 0,0 1 0,0-1 0,-1 1 0,0 1 0,0-1 0,0 1 0,0 0 0,2-2 0,-1 0 0,0 0 0,1 0 0,0 0 0,1 1 0,-1-1 0,1 0 0,-1 1 0,1 1 0,-1-1 0,0 1 0,0 2 0,-1 0 0,0 0 0,0 2 0,-1 1 0,-1 1 0,-1 1 0,0 1 70,11-12 1,-1 1 0,0 2-71,-6 7 0,-1 2 0,-1 2 0,14-17 0,-3 4 0,-12 14 0,-4 5 0,-9 9 0,-2 4 857,9-10-857,-16 22 0,-15 15 0,-6 6 0</inkml:trace>
</inkml:ink>
</file>

<file path=ppt/ink/ink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3T05:04:16.529"/>
    </inkml:context>
    <inkml:brush xml:id="br0">
      <inkml:brushProperty name="width" value="0.2" units="cm"/>
      <inkml:brushProperty name="height" value="0.2" units="cm"/>
      <inkml:brushProperty name="color" value="#E71224"/>
    </inkml:brush>
  </inkml:definitions>
  <inkml:trace contextRef="#ctx0" brushRef="#br0">1 1 24575,'50'8'0,"1"1"0,18 10 0,3 4 0,5 3 0,3 3 0,-15-3 0,3 4 0,1 1-790,3 4 0,1 1 0,2 3 790,6 5 0,2 3 0,1 2 0,-12-6 0,1 3 0,0 1 0,-1 1-362,-2 1 1,0 0 0,-1 2 0,-1 2 361,0 2 0,-2 2 0,0 1 0,0 2 0,-2 0 0,0 3 0,-1 0 0,-1 1 0,0 3 0,-1 0 0,-1 2 0,-1 0 0,0 2 0,-2 1 0,-1 1 0,0-1 0,-1 1 0,0-1 0,-2 1 0,0 0 0,-1 0 0,0 0 0,-2 1 0,-1-1 0,-1-1 0,-2 0 0,-1-1 0,1 1 0,-2 0 0,0-1 0,-1 1 0,-1 0 0,-1-1 0,-2 0 0,1 0 0,-2 1 0,0-2 0,0 1 0,-2-1 0,1 0-4,9 18 0,0 0 1,-1-2 3,-2-4 0,-2-2 0,-1-1 0,-3-9 0,-2-2 0,-1-2 0,11 20 0,-2-4 0,-8-11 0,-1-4 528,-7-13 0,-2-3-528,16 35 1728,-7-12-1728,-2-2 1042,-2 1-1042,1 0 0,-1-8 0,-4-13 0,-3-13 0,-8-10 0,-5-10 0,-3-5 0,-2-5 0,1-2 0,1 0 0,0 1 0,0-1 0,-5-1 0,-2-1 0</inkml:trace>
</inkml:ink>
</file>

<file path=ppt/ink/ink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3T05:04:16.530"/>
    </inkml:context>
    <inkml:brush xml:id="br0">
      <inkml:brushProperty name="width" value="0.2" units="cm"/>
      <inkml:brushProperty name="height" value="0.2" units="cm"/>
      <inkml:brushProperty name="color" value="#E71224"/>
    </inkml:brush>
  </inkml:definitions>
  <inkml:trace contextRef="#ctx0" brushRef="#br0">0 6161 24575,'0'-79'0,"0"20"0,1-3 0,0-1 0,3-3 0,6-22 0,4-5 0,-1 23 0,3-2 0,2 0-628,5-4 0,2-1 0,1-1 628,5-12 0,1-2 0,2 3 0,0 6 0,1 2 0,3 0 0,1 1 0,1 1 0,3-1 0,1-1 0,3 1 0,2-1-365,-9 17 1,1-1-1,2 1 1,1 0 364,3-4 0,1 1 0,2 0 0,0-1 0,2-1 0,1 0 0,0-1 0,1 1 0,2-2 0,-1 1 0,1 0 0,0 0 0,-1 1 0,-1 1 0,1 0 0,-1 0 0,-1 1 0,0 0 0,0 0 0,-1 0 0,0 0 0,0 1 0,0-1 0,-1 1 0,0 1 0,0-1 0,0 1 0,0 0 0,2-2 0,-1 0 0,0 0 0,1 0 0,0 0 0,1 1 0,-1-1 0,1 0 0,-1 1 0,1 1 0,-1-1 0,0 1 0,0 2 0,-1 0 0,0 0 0,0 2 0,-1 1 0,-1 1 0,-1 1 0,0 1 70,11-12 1,-1 1 0,0 2-71,-6 7 0,-1 2 0,-1 2 0,14-17 0,-3 4 0,-12 14 0,-4 5 0,-9 9 0,-2 4 857,9-10-857,-16 22 0,-15 15 0,-6 6 0</inkml:trace>
</inkml:ink>
</file>

<file path=ppt/ink/ink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3T20:05:27.076"/>
    </inkml:context>
    <inkml:brush xml:id="br0">
      <inkml:brushProperty name="width" value="0.035" units="cm"/>
      <inkml:brushProperty name="height" value="0.035" units="cm"/>
      <inkml:brushProperty name="color" value="#A71224"/>
    </inkml:brush>
  </inkml:definitions>
  <inkml:trace contextRef="#ctx0" brushRef="#br0">0 0 24575,'0'0'0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2T04:00:06.087"/>
    </inkml:context>
    <inkml:brush xml:id="br0">
      <inkml:brushProperty name="width" value="0.035" units="cm"/>
      <inkml:brushProperty name="height" value="0.035" units="cm"/>
      <inkml:brushProperty name="color" value="#A71224"/>
    </inkml:brush>
  </inkml:definitions>
  <inkml:trace contextRef="#ctx0" brushRef="#br0">0 0 24575,'0'0'0</inkml:trace>
</inkml:ink>
</file>

<file path=ppt/ink/ink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3T20:05:27.077"/>
    </inkml:context>
    <inkml:brush xml:id="br0">
      <inkml:brushProperty name="width" value="0.035" units="cm"/>
      <inkml:brushProperty name="height" value="0.035" units="cm"/>
      <inkml:brushProperty name="color" value="#A71224"/>
    </inkml:brush>
  </inkml:definitions>
  <inkml:trace contextRef="#ctx0" brushRef="#br0">0 0 24575,'0'0'0</inkml:trace>
</inkml:ink>
</file>

<file path=ppt/ink/ink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3T20:05:27.079"/>
    </inkml:context>
    <inkml:brush xml:id="br0">
      <inkml:brushProperty name="width" value="0.035" units="cm"/>
      <inkml:brushProperty name="height" value="0.035" units="cm"/>
      <inkml:brushProperty name="color" value="#A71224"/>
    </inkml:brush>
  </inkml:definitions>
  <inkml:trace contextRef="#ctx0" brushRef="#br0">0 0 24575,'0'0'0</inkml:trace>
</inkml:ink>
</file>

<file path=ppt/ink/ink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3T20:05:27.113"/>
    </inkml:context>
    <inkml:brush xml:id="br0">
      <inkml:brushProperty name="width" value="0.2" units="cm"/>
      <inkml:brushProperty name="height" value="0.2" units="cm"/>
      <inkml:brushProperty name="color" value="#E71224"/>
    </inkml:brush>
  </inkml:definitions>
  <inkml:trace contextRef="#ctx0" brushRef="#br0">1 0 24575,'61'48'0,"1"0"0,0 0 0,1 1 0,0 1 0,-1 1 0,4 6 0,-2-2-559,-9-7 1,-1 0 0,0 0 558,5 3 0,0 1 0,2 2 0,8 8 0,2 2 0,-1 0 0,-5-6 0,-2 0 0,0 0 0,-4-3 0,0 1 0,-2-1 0,-3-3 0,-2 1 0,0-1 0,0-1 0,0 0 0,-1 0 51,-1-2 0,-1 0 0,-1 0-51,23 23 0,-2-1 0,-3-5 0,-3 0 0,-4-3 0,-1-1 185,-4-2 0,-1-1-185,0-2 0,-1-2 0,0 2 0,0-1 0,-1-3 0,-2-1 421,0-4 0,-2-1-421,-2-1 0,-1-1 155,-2-4 0,-1 0-155,-1-1 0,-1-1 0,-2-1 0,0 0 0,0-1 0,0 0 0,0 0 0,0 0 0,-2-2 0,1 0 0,34 33 0,-1-4 0,1-2 0,0-1 0,-2-4 0,-3-3 0,-7-7 0,-6-5 0,-9-6 0,-6-5 0,-5-3 0,-5-5 0,-4-3 0,-5-2 0,-2-6 0,-6-3 0,-3-3 0,-2-4 0,-2-1 0,0-1 0</inkml:trace>
</inkml:ink>
</file>

<file path=ppt/ink/ink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3T20:05:27.114"/>
    </inkml:context>
    <inkml:brush xml:id="br0">
      <inkml:brushProperty name="width" value="0.2" units="cm"/>
      <inkml:brushProperty name="height" value="0.2" units="cm"/>
      <inkml:brushProperty name="color" value="#E71224"/>
    </inkml:brush>
  </inkml:definitions>
  <inkml:trace contextRef="#ctx0" brushRef="#br0">1 4000 24575,'51'-38'0,"0"-1"0,23-19 0,6-5 0,-23 16 0,1-1 0,2-3-820,-5 3 1,2-2 0,1-2 0,1-1 708,6-7 0,2-3 1,0-1-1,1 0-343,1-4 0,1-1 0,1-1 1,1-1 453,-7 8 0,1-2 0,1-1 0,0 0 0,-2 2 0,-1 1 0,0 0 0,-1 1 0,0 0 0,-1 1 0,-3 2 0,0 1 0,0 0 0,-1 0 0,0 1 0,0 0 0,1-1 0,-2 1 0,1 1 0,-2 0 6,10-10 1,-1 1 0,-2 2 0,0 0-7,-6 6 0,0 2 0,-2 0 0,-1 2-125,10-9 1,-2 2 0,-2 2 124,-6 8 0,-2 1 0,-2 1 0,20-15 0,-3 2 769,-6 6 1,0 2-770,-4 3 0,-2 1 1176,-5 5 1,-1 2-1177,-6 5 0,-1 1 1479,29-23-1479,-12 12 510,-14 10-510,-9 8 0,-6 6 0,-5 4 0,-1 1 0,-2 0 0,1-2 0,3-3 0,1 1 0,0-3 0,-1 3 0,-4 2 0,-3 4 0,-6 4 0,-6 6 0,-4 1 0</inkml:trace>
</inkml:ink>
</file>

<file path=ppt/ink/ink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3T20:06:18.657"/>
    </inkml:context>
    <inkml:brush xml:id="br0">
      <inkml:brushProperty name="width" value="0.2" units="cm"/>
      <inkml:brushProperty name="height" value="0.2" units="cm"/>
      <inkml:brushProperty name="color" value="#E71224"/>
    </inkml:brush>
  </inkml:definitions>
  <inkml:trace contextRef="#ctx0" brushRef="#br0">0 1 24575,'81'39'0,"-21"-6"0,3 3 0,2 3 0,4 5-1026,-2-1 0,4 4 0,4 3 1026,-11-6 0,2 3 0,1 1 0,2 1-497,5 4 0,2 2 1,1 0-1,2 2 497,-6-5 0,2 1 0,2 1 0,-1 0 0,-2-1 0,-4-3 0,-2 0 0,0-1 0,0 1 0,0-1 0,-2-1 0,0 0 0,0-1 0,-1 1 0,0 0-80,12 10 0,0 0 0,-2-1 0,-2 0 80,-4-4 0,-3 0 0,0-1 0,0 0 0,-4-3 0,-1 0 0,0 0 0,-1-2-231,16 13 1,-2-1 0,-1-1 230,-5-5 0,-1-1 0,-1-1 0,-6-4 0,0-1 0,-2-1 581,21 16 1,-2-2-582,-6-7 0,-2-2 1095,-5-4 1,0 0-1096,3-1 0,-1-1 855,-1-2 1,-2-1-856,-2-1 0,-1 0 467,-1 0 0,-1 0-467,-8-3 0,-1 1 38,-1-1 1,-1 0-39,-3-2 0,-2-1 0,-2-1 0,-1-2 0,33 25 0,-10-8 0,-10-8 0,-11-9 0,-11-6 0,-9-7 0,-6-5 0,-3-5 0,-4-2 0,-5-2 0,-2 0 0</inkml:trace>
</inkml:ink>
</file>

<file path=ppt/ink/ink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3T20:06:18.658"/>
    </inkml:context>
    <inkml:brush xml:id="br0">
      <inkml:brushProperty name="width" value="0.2" units="cm"/>
      <inkml:brushProperty name="height" value="0.2" units="cm"/>
      <inkml:brushProperty name="color" value="#E71224"/>
    </inkml:brush>
  </inkml:definitions>
  <inkml:trace contextRef="#ctx0" brushRef="#br0">0 4830 24575,'42'-53'0,"-1"-1"0,0 5 0,2-3 0,3-1 0,3-3 0,1-2 0,4-2-820,-3 2 1,4-2 0,1-2 0,1-1 594,7-7 1,1-1-1,2-2 1,0 0-150,-11 13 0,1-2 1,0 1-1,0-2 1,2 0 373,5-8 0,2-1 0,0-2 0,0 1 0,-2 2 0,-5 5 0,-1 1 0,-1 1 0,-1 0 0,0 0-21,9-11 0,0-1 0,-2 2 0,-1 1 21,-4 6 0,-1 1 0,-1 1 0,-1 1-252,11-12 1,-1 2-1,-1 1 252,-3 6 0,-2 1 0,1 0 0,-3 3 0,0 1 0,-1 0 0,2-1 0,0 1 0,0-1 0,-1 1 0,1 0 0,-1 0 0,0 0 0,-1 1 0,0 1 0,-1 1 0,-1 1 0,-1 0 458,-3 2 0,0 1 0,-2 1-458,19-23 0,-4 2 0,-6 6 0,-3 2 1196,-5 6 0,-1 1-1196,-7 9 0,-1 2 848,-3 6 0,-1 3-848,22-23 1059,-15 19-1059,-13 14 361,-10 7-361,-8 4 0,-5 1 0,-5 8 0,-2 3 0</inkml:trace>
</inkml:ink>
</file>

<file path=ppt/ink/ink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4T04:04:50.824"/>
    </inkml:context>
    <inkml:brush xml:id="br0">
      <inkml:brushProperty name="width" value="0.2" units="cm"/>
      <inkml:brushProperty name="height" value="0.2" units="cm"/>
      <inkml:brushProperty name="color" value="#E71224"/>
    </inkml:brush>
  </inkml:definitions>
  <inkml:trace contextRef="#ctx0" brushRef="#br0">1 0 24575,'61'48'0,"1"0"0,0 0 0,1 1 0,0 1 0,-1 1 0,4 6 0,-2-2-559,-9-7 1,-1 0 0,0 0 558,5 3 0,0 1 0,2 2 0,8 8 0,2 2 0,-1 0 0,-5-6 0,-2 0 0,0 0 0,-4-3 0,0 1 0,-2-1 0,-3-3 0,-2 1 0,0-1 0,0-1 0,0 0 0,-1 0 51,-1-2 0,-1 0 0,-1 0-51,23 23 0,-2-1 0,-3-5 0,-3 0 0,-4-3 0,-1-1 185,-4-2 0,-1-1-185,0-2 0,-1-2 0,0 2 0,0-1 0,-1-3 0,-2-1 421,0-4 0,-2-1-421,-2-1 0,-1-1 155,-2-4 0,-1 0-155,-1-1 0,-1-1 0,-2-1 0,0 0 0,0-1 0,0 0 0,0 0 0,0 0 0,-2-2 0,1 0 0,34 33 0,-1-4 0,1-2 0,0-1 0,-2-4 0,-3-3 0,-7-7 0,-6-5 0,-9-6 0,-6-5 0,-5-3 0,-5-5 0,-4-3 0,-5-2 0,-2-6 0,-6-3 0,-3-3 0,-2-4 0,-2-1 0,0-1 0</inkml:trace>
</inkml:ink>
</file>

<file path=ppt/ink/ink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4T04:04:50.825"/>
    </inkml:context>
    <inkml:brush xml:id="br0">
      <inkml:brushProperty name="width" value="0.2" units="cm"/>
      <inkml:brushProperty name="height" value="0.2" units="cm"/>
      <inkml:brushProperty name="color" value="#E71224"/>
    </inkml:brush>
  </inkml:definitions>
  <inkml:trace contextRef="#ctx0" brushRef="#br0">1 4000 24575,'51'-38'0,"0"-1"0,23-19 0,6-5 0,-23 16 0,1-1 0,2-3-820,-5 3 1,2-2 0,1-2 0,1-1 708,6-7 0,2-3 1,0-1-1,1 0-343,1-4 0,1-1 0,1-1 1,1-1 453,-7 8 0,1-2 0,1-1 0,0 0 0,-2 2 0,-1 1 0,0 0 0,-1 1 0,0 0 0,-1 1 0,-3 2 0,0 1 0,0 0 0,-1 0 0,0 1 0,0 0 0,1-1 0,-2 1 0,1 1 0,-2 0 6,10-10 1,-1 1 0,-2 2 0,0 0-7,-6 6 0,0 2 0,-2 0 0,-1 2-125,10-9 1,-2 2 0,-2 2 124,-6 8 0,-2 1 0,-2 1 0,20-15 0,-3 2 769,-6 6 1,0 2-770,-4 3 0,-2 1 1176,-5 5 1,-1 2-1177,-6 5 0,-1 1 1479,29-23-1479,-12 12 510,-14 10-510,-9 8 0,-6 6 0,-5 4 0,-1 1 0,-2 0 0,1-2 0,3-3 0,1 1 0,0-3 0,-1 3 0,-4 2 0,-3 4 0,-6 4 0,-6 6 0,-4 1 0</inkml:trace>
</inkml:ink>
</file>

<file path=ppt/ink/ink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4T04:11:10.987"/>
    </inkml:context>
    <inkml:brush xml:id="br0">
      <inkml:brushProperty name="width" value="0.2" units="cm"/>
      <inkml:brushProperty name="height" value="0.2" units="cm"/>
      <inkml:brushProperty name="color" value="#E71224"/>
    </inkml:brush>
  </inkml:definitions>
  <inkml:trace contextRef="#ctx0" brushRef="#br0">0 1 24575,'81'39'0,"-21"-6"0,3 3 0,2 3 0,4 5-1026,-2-1 0,4 4 0,4 3 1026,-11-6 0,2 3 0,1 1 0,2 1-497,5 4 0,2 2 1,1 0-1,2 2 497,-6-5 0,2 1 0,2 1 0,-1 0 0,-2-1 0,-4-3 0,-2 0 0,0-1 0,0 1 0,0-1 0,-2-1 0,0 0 0,0-1 0,-1 1 0,0 0-80,12 10 0,0 0 0,-2-1 0,-2 0 80,-4-4 0,-3 0 0,0-1 0,0 0 0,-4-3 0,-1 0 0,0 0 0,-1-2-231,16 13 1,-2-1 0,-1-1 230,-5-5 0,-1-1 0,-1-1 0,-6-4 0,0-1 0,-2-1 581,21 16 1,-2-2-582,-6-7 0,-2-2 1095,-5-4 1,0 0-1096,3-1 0,-1-1 855,-1-2 1,-2-1-856,-2-1 0,-1 0 467,-1 0 0,-1 0-467,-8-3 0,-1 1 38,-1-1 1,-1 0-39,-3-2 0,-2-1 0,-2-1 0,-1-2 0,33 25 0,-10-8 0,-10-8 0,-11-9 0,-11-6 0,-9-7 0,-6-5 0,-3-5 0,-4-2 0,-5-2 0,-2 0 0</inkml:trace>
</inkml:ink>
</file>

<file path=ppt/ink/ink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4T04:11:10.988"/>
    </inkml:context>
    <inkml:brush xml:id="br0">
      <inkml:brushProperty name="width" value="0.2" units="cm"/>
      <inkml:brushProperty name="height" value="0.2" units="cm"/>
      <inkml:brushProperty name="color" value="#E71224"/>
    </inkml:brush>
  </inkml:definitions>
  <inkml:trace contextRef="#ctx0" brushRef="#br0">0 4830 24575,'42'-53'0,"-1"-1"0,0 5 0,2-3 0,3-1 0,3-3 0,1-2 0,4-2-820,-3 2 1,4-2 0,1-2 0,1-1 594,7-7 1,1-1-1,2-2 1,0 0-150,-11 13 0,1-2 1,0 1-1,0-2 1,2 0 373,5-8 0,2-1 0,0-2 0,0 1 0,-2 2 0,-5 5 0,-1 1 0,-1 1 0,-1 0 0,0 0-21,9-11 0,0-1 0,-2 2 0,-1 1 21,-4 6 0,-1 1 0,-1 1 0,-1 1-252,11-12 1,-1 2-1,-1 1 252,-3 6 0,-2 1 0,1 0 0,-3 3 0,0 1 0,-1 0 0,2-1 0,0 1 0,0-1 0,-1 1 0,1 0 0,-1 0 0,0 0 0,-1 1 0,0 1 0,-1 1 0,-1 1 0,-1 0 458,-3 2 0,0 1 0,-2 1-458,19-23 0,-4 2 0,-6 6 0,-3 2 1196,-5 6 0,-1 1-1196,-7 9 0,-1 2 848,-3 6 0,-1 3-848,22-23 1059,-15 19-1059,-13 14 361,-10 7-361,-8 4 0,-5 1 0,-5 8 0,-2 3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4:45:23.169"/>
    </inkml:context>
    <inkml:brush xml:id="br0">
      <inkml:brushProperty name="width" value="0.035" units="cm"/>
      <inkml:brushProperty name="height" value="0.035" units="cm"/>
      <inkml:brushProperty name="color" value="#A71224"/>
    </inkml:brush>
  </inkml:definitions>
  <inkml:trace contextRef="#ctx0" brushRef="#br0">0 0 24575,'0'0'0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2T17:23:48.161"/>
    </inkml:context>
    <inkml:brush xml:id="br0">
      <inkml:brushProperty name="width" value="0.035" units="cm"/>
      <inkml:brushProperty name="height" value="0.035" units="cm"/>
      <inkml:brushProperty name="color" value="#A71224"/>
    </inkml:brush>
  </inkml:definitions>
  <inkml:trace contextRef="#ctx0" brushRef="#br0">0 0 24575,'0'0'0</inkml:trace>
</inkml:ink>
</file>

<file path=ppt/ink/ink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2T04:00:06.085"/>
    </inkml:context>
    <inkml:brush xml:id="br0">
      <inkml:brushProperty name="width" value="0.035" units="cm"/>
      <inkml:brushProperty name="height" value="0.035" units="cm"/>
      <inkml:brushProperty name="color" value="#A71224"/>
    </inkml:brush>
  </inkml:definitions>
  <inkml:trace contextRef="#ctx0" brushRef="#br0">0 0 24575,'0'0'0</inkml:trace>
</inkml:ink>
</file>

<file path=ppt/ink/ink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2T04:00:06.087"/>
    </inkml:context>
    <inkml:brush xml:id="br0">
      <inkml:brushProperty name="width" value="0.035" units="cm"/>
      <inkml:brushProperty name="height" value="0.035" units="cm"/>
      <inkml:brushProperty name="color" value="#A71224"/>
    </inkml:brush>
  </inkml:definitions>
  <inkml:trace contextRef="#ctx0" brushRef="#br0">0 0 24575,'0'0'0</inkml:trace>
</inkml:ink>
</file>

<file path=ppt/ink/ink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3T05:03:23.032"/>
    </inkml:context>
    <inkml:brush xml:id="br0">
      <inkml:brushProperty name="width" value="0.2" units="cm"/>
      <inkml:brushProperty name="height" value="0.2" units="cm"/>
      <inkml:brushProperty name="color" value="#E71224"/>
    </inkml:brush>
  </inkml:definitions>
  <inkml:trace contextRef="#ctx0" brushRef="#br0">1 1 24575,'50'8'0,"1"1"0,18 10 0,3 4 0,5 3 0,3 3 0,-15-3 0,3 4 0,1 1-790,3 4 0,1 1 0,2 3 790,6 5 0,2 3 0,1 2 0,-12-6 0,1 3 0,0 1 0,-1 1-362,-2 1 1,0 0 0,-1 2 0,-1 2 361,0 2 0,-2 2 0,0 1 0,0 2 0,-2 0 0,0 3 0,-1 0 0,-1 1 0,0 3 0,-1 0 0,-1 2 0,-1 0 0,0 2 0,-2 1 0,-1 1 0,0-1 0,-1 1 0,0-1 0,-2 1 0,0 0 0,-1 0 0,0 0 0,-2 1 0,-1-1 0,-1-1 0,-2 0 0,-1-1 0,1 1 0,-2 0 0,0-1 0,-1 1 0,-1 0 0,-1-1 0,-2 0 0,1 0 0,-2 1 0,0-2 0,0 1 0,-2-1 0,1 0-4,9 18 0,0 0 1,-1-2 3,-2-4 0,-2-2 0,-1-1 0,-3-9 0,-2-2 0,-1-2 0,11 20 0,-2-4 0,-8-11 0,-1-4 528,-7-13 0,-2-3-528,16 35 1728,-7-12-1728,-2-2 1042,-2 1-1042,1 0 0,-1-8 0,-4-13 0,-3-13 0,-8-10 0,-5-10 0,-3-5 0,-2-5 0,1-2 0,1 0 0,0 1 0,0-1 0,-5-1 0,-2-1 0</inkml:trace>
</inkml:ink>
</file>

<file path=ppt/ink/ink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3T05:03:25.366"/>
    </inkml:context>
    <inkml:brush xml:id="br0">
      <inkml:brushProperty name="width" value="0.2" units="cm"/>
      <inkml:brushProperty name="height" value="0.2" units="cm"/>
      <inkml:brushProperty name="color" value="#E71224"/>
    </inkml:brush>
  </inkml:definitions>
  <inkml:trace contextRef="#ctx0" brushRef="#br0">0 6161 24575,'0'-79'0,"0"20"0,1-3 0,0-1 0,3-3 0,6-22 0,4-5 0,-1 23 0,3-2 0,2 0-628,5-4 0,2-1 0,1-1 628,5-12 0,1-2 0,2 3 0,0 6 0,1 2 0,3 0 0,1 1 0,1 1 0,3-1 0,1-1 0,3 1 0,2-1-365,-9 17 1,1-1-1,2 1 1,1 0 364,3-4 0,1 1 0,2 0 0,0-1 0,2-1 0,1 0 0,0-1 0,1 1 0,2-2 0,-1 1 0,1 0 0,0 0 0,-1 1 0,-1 1 0,1 0 0,-1 0 0,-1 1 0,0 0 0,0 0 0,-1 0 0,0 0 0,0 1 0,0-1 0,-1 1 0,0 1 0,0-1 0,0 1 0,0 0 0,2-2 0,-1 0 0,0 0 0,1 0 0,0 0 0,1 1 0,-1-1 0,1 0 0,-1 1 0,1 1 0,-1-1 0,0 1 0,0 2 0,-1 0 0,0 0 0,0 2 0,-1 1 0,-1 1 0,-1 1 0,0 1 70,11-12 1,-1 1 0,0 2-71,-6 7 0,-1 2 0,-1 2 0,14-17 0,-3 4 0,-12 14 0,-4 5 0,-9 9 0,-2 4 857,9-10-857,-16 22 0,-15 15 0,-6 6 0</inkml:trace>
</inkml:ink>
</file>

<file path=ppt/ink/ink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3T05:04:16.529"/>
    </inkml:context>
    <inkml:brush xml:id="br0">
      <inkml:brushProperty name="width" value="0.2" units="cm"/>
      <inkml:brushProperty name="height" value="0.2" units="cm"/>
      <inkml:brushProperty name="color" value="#E71224"/>
    </inkml:brush>
  </inkml:definitions>
  <inkml:trace contextRef="#ctx0" brushRef="#br0">1 1 24575,'50'8'0,"1"1"0,18 10 0,3 4 0,5 3 0,3 3 0,-15-3 0,3 4 0,1 1-790,3 4 0,1 1 0,2 3 790,6 5 0,2 3 0,1 2 0,-12-6 0,1 3 0,0 1 0,-1 1-362,-2 1 1,0 0 0,-1 2 0,-1 2 361,0 2 0,-2 2 0,0 1 0,0 2 0,-2 0 0,0 3 0,-1 0 0,-1 1 0,0 3 0,-1 0 0,-1 2 0,-1 0 0,0 2 0,-2 1 0,-1 1 0,0-1 0,-1 1 0,0-1 0,-2 1 0,0 0 0,-1 0 0,0 0 0,-2 1 0,-1-1 0,-1-1 0,-2 0 0,-1-1 0,1 1 0,-2 0 0,0-1 0,-1 1 0,-1 0 0,-1-1 0,-2 0 0,1 0 0,-2 1 0,0-2 0,0 1 0,-2-1 0,1 0-4,9 18 0,0 0 1,-1-2 3,-2-4 0,-2-2 0,-1-1 0,-3-9 0,-2-2 0,-1-2 0,11 20 0,-2-4 0,-8-11 0,-1-4 528,-7-13 0,-2-3-528,16 35 1728,-7-12-1728,-2-2 1042,-2 1-1042,1 0 0,-1-8 0,-4-13 0,-3-13 0,-8-10 0,-5-10 0,-3-5 0,-2-5 0,1-2 0,1 0 0,0 1 0,0-1 0,-5-1 0,-2-1 0</inkml:trace>
</inkml:ink>
</file>

<file path=ppt/ink/ink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3T05:04:16.530"/>
    </inkml:context>
    <inkml:brush xml:id="br0">
      <inkml:brushProperty name="width" value="0.2" units="cm"/>
      <inkml:brushProperty name="height" value="0.2" units="cm"/>
      <inkml:brushProperty name="color" value="#E71224"/>
    </inkml:brush>
  </inkml:definitions>
  <inkml:trace contextRef="#ctx0" brushRef="#br0">0 6161 24575,'0'-79'0,"0"20"0,1-3 0,0-1 0,3-3 0,6-22 0,4-5 0,-1 23 0,3-2 0,2 0-628,5-4 0,2-1 0,1-1 628,5-12 0,1-2 0,2 3 0,0 6 0,1 2 0,3 0 0,1 1 0,1 1 0,3-1 0,1-1 0,3 1 0,2-1-365,-9 17 1,1-1-1,2 1 1,1 0 364,3-4 0,1 1 0,2 0 0,0-1 0,2-1 0,1 0 0,0-1 0,1 1 0,2-2 0,-1 1 0,1 0 0,0 0 0,-1 1 0,-1 1 0,1 0 0,-1 0 0,-1 1 0,0 0 0,0 0 0,-1 0 0,0 0 0,0 1 0,0-1 0,-1 1 0,0 1 0,0-1 0,0 1 0,0 0 0,2-2 0,-1 0 0,0 0 0,1 0 0,0 0 0,1 1 0,-1-1 0,1 0 0,-1 1 0,1 1 0,-1-1 0,0 1 0,0 2 0,-1 0 0,0 0 0,0 2 0,-1 1 0,-1 1 0,-1 1 0,0 1 70,11-12 1,-1 1 0,0 2-71,-6 7 0,-1 2 0,-1 2 0,14-17 0,-3 4 0,-12 14 0,-4 5 0,-9 9 0,-2 4 857,9-10-857,-16 22 0,-15 15 0,-6 6 0</inkml:trace>
</inkml:ink>
</file>

<file path=ppt/ink/ink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3T20:05:27.076"/>
    </inkml:context>
    <inkml:brush xml:id="br0">
      <inkml:brushProperty name="width" value="0.035" units="cm"/>
      <inkml:brushProperty name="height" value="0.035" units="cm"/>
      <inkml:brushProperty name="color" value="#A71224"/>
    </inkml:brush>
  </inkml:definitions>
  <inkml:trace contextRef="#ctx0" brushRef="#br0">0 0 24575,'0'0'0</inkml:trace>
</inkml:ink>
</file>

<file path=ppt/ink/ink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3T20:05:27.077"/>
    </inkml:context>
    <inkml:brush xml:id="br0">
      <inkml:brushProperty name="width" value="0.035" units="cm"/>
      <inkml:brushProperty name="height" value="0.035" units="cm"/>
      <inkml:brushProperty name="color" value="#A71224"/>
    </inkml:brush>
  </inkml:definitions>
  <inkml:trace contextRef="#ctx0" brushRef="#br0">0 0 24575,'0'0'0</inkml:trace>
</inkml:ink>
</file>

<file path=ppt/ink/ink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3T20:05:27.079"/>
    </inkml:context>
    <inkml:brush xml:id="br0">
      <inkml:brushProperty name="width" value="0.035" units="cm"/>
      <inkml:brushProperty name="height" value="0.035" units="cm"/>
      <inkml:brushProperty name="color" value="#A71224"/>
    </inkml:brush>
  </inkml:definitions>
  <inkml:trace contextRef="#ctx0" brushRef="#br0">0 0 24575,'0'0'0</inkml:trace>
</inkml:ink>
</file>

<file path=ppt/ink/ink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3T20:05:27.113"/>
    </inkml:context>
    <inkml:brush xml:id="br0">
      <inkml:brushProperty name="width" value="0.2" units="cm"/>
      <inkml:brushProperty name="height" value="0.2" units="cm"/>
      <inkml:brushProperty name="color" value="#E71224"/>
    </inkml:brush>
  </inkml:definitions>
  <inkml:trace contextRef="#ctx0" brushRef="#br0">1 0 24575,'61'48'0,"1"0"0,0 0 0,1 1 0,0 1 0,-1 1 0,4 6 0,-2-2-559,-9-7 1,-1 0 0,0 0 558,5 3 0,0 1 0,2 2 0,8 8 0,2 2 0,-1 0 0,-5-6 0,-2 0 0,0 0 0,-4-3 0,0 1 0,-2-1 0,-3-3 0,-2 1 0,0-1 0,0-1 0,0 0 0,-1 0 51,-1-2 0,-1 0 0,-1 0-51,23 23 0,-2-1 0,-3-5 0,-3 0 0,-4-3 0,-1-1 185,-4-2 0,-1-1-185,0-2 0,-1-2 0,0 2 0,0-1 0,-1-3 0,-2-1 421,0-4 0,-2-1-421,-2-1 0,-1-1 155,-2-4 0,-1 0-155,-1-1 0,-1-1 0,-2-1 0,0 0 0,0-1 0,0 0 0,0 0 0,0 0 0,-2-2 0,1 0 0,34 33 0,-1-4 0,1-2 0,0-1 0,-2-4 0,-3-3 0,-7-7 0,-6-5 0,-9-6 0,-6-5 0,-5-3 0,-5-5 0,-4-3 0,-5-2 0,-2-6 0,-6-3 0,-3-3 0,-2-4 0,-2-1 0,0-1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4:45:23.169"/>
    </inkml:context>
    <inkml:brush xml:id="br0">
      <inkml:brushProperty name="width" value="0.035" units="cm"/>
      <inkml:brushProperty name="height" value="0.035" units="cm"/>
      <inkml:brushProperty name="color" value="#A71224"/>
    </inkml:brush>
  </inkml:definitions>
  <inkml:trace contextRef="#ctx0" brushRef="#br0">0 0 24575,'0'0'0</inkml:trace>
</inkml:ink>
</file>

<file path=ppt/ink/ink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3T20:05:27.114"/>
    </inkml:context>
    <inkml:brush xml:id="br0">
      <inkml:brushProperty name="width" value="0.2" units="cm"/>
      <inkml:brushProperty name="height" value="0.2" units="cm"/>
      <inkml:brushProperty name="color" value="#E71224"/>
    </inkml:brush>
  </inkml:definitions>
  <inkml:trace contextRef="#ctx0" brushRef="#br0">1 4000 24575,'51'-38'0,"0"-1"0,23-19 0,6-5 0,-23 16 0,1-1 0,2-3-820,-5 3 1,2-2 0,1-2 0,1-1 708,6-7 0,2-3 1,0-1-1,1 0-343,1-4 0,1-1 0,1-1 1,1-1 453,-7 8 0,1-2 0,1-1 0,0 0 0,-2 2 0,-1 1 0,0 0 0,-1 1 0,0 0 0,-1 1 0,-3 2 0,0 1 0,0 0 0,-1 0 0,0 1 0,0 0 0,1-1 0,-2 1 0,1 1 0,-2 0 6,10-10 1,-1 1 0,-2 2 0,0 0-7,-6 6 0,0 2 0,-2 0 0,-1 2-125,10-9 1,-2 2 0,-2 2 124,-6 8 0,-2 1 0,-2 1 0,20-15 0,-3 2 769,-6 6 1,0 2-770,-4 3 0,-2 1 1176,-5 5 1,-1 2-1177,-6 5 0,-1 1 1479,29-23-1479,-12 12 510,-14 10-510,-9 8 0,-6 6 0,-5 4 0,-1 1 0,-2 0 0,1-2 0,3-3 0,1 1 0,0-3 0,-1 3 0,-4 2 0,-3 4 0,-6 4 0,-6 6 0,-4 1 0</inkml:trace>
</inkml:ink>
</file>

<file path=ppt/ink/ink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3T20:06:18.657"/>
    </inkml:context>
    <inkml:brush xml:id="br0">
      <inkml:brushProperty name="width" value="0.2" units="cm"/>
      <inkml:brushProperty name="height" value="0.2" units="cm"/>
      <inkml:brushProperty name="color" value="#E71224"/>
    </inkml:brush>
  </inkml:definitions>
  <inkml:trace contextRef="#ctx0" brushRef="#br0">0 1 24575,'81'39'0,"-21"-6"0,3 3 0,2 3 0,4 5-1026,-2-1 0,4 4 0,4 3 1026,-11-6 0,2 3 0,1 1 0,2 1-497,5 4 0,2 2 1,1 0-1,2 2 497,-6-5 0,2 1 0,2 1 0,-1 0 0,-2-1 0,-4-3 0,-2 0 0,0-1 0,0 1 0,0-1 0,-2-1 0,0 0 0,0-1 0,-1 1 0,0 0-80,12 10 0,0 0 0,-2-1 0,-2 0 80,-4-4 0,-3 0 0,0-1 0,0 0 0,-4-3 0,-1 0 0,0 0 0,-1-2-231,16 13 1,-2-1 0,-1-1 230,-5-5 0,-1-1 0,-1-1 0,-6-4 0,0-1 0,-2-1 581,21 16 1,-2-2-582,-6-7 0,-2-2 1095,-5-4 1,0 0-1096,3-1 0,-1-1 855,-1-2 1,-2-1-856,-2-1 0,-1 0 467,-1 0 0,-1 0-467,-8-3 0,-1 1 38,-1-1 1,-1 0-39,-3-2 0,-2-1 0,-2-1 0,-1-2 0,33 25 0,-10-8 0,-10-8 0,-11-9 0,-11-6 0,-9-7 0,-6-5 0,-3-5 0,-4-2 0,-5-2 0,-2 0 0</inkml:trace>
</inkml:ink>
</file>

<file path=ppt/ink/ink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3T20:06:18.658"/>
    </inkml:context>
    <inkml:brush xml:id="br0">
      <inkml:brushProperty name="width" value="0.2" units="cm"/>
      <inkml:brushProperty name="height" value="0.2" units="cm"/>
      <inkml:brushProperty name="color" value="#E71224"/>
    </inkml:brush>
  </inkml:definitions>
  <inkml:trace contextRef="#ctx0" brushRef="#br0">0 4830 24575,'42'-53'0,"-1"-1"0,0 5 0,2-3 0,3-1 0,3-3 0,1-2 0,4-2-820,-3 2 1,4-2 0,1-2 0,1-1 594,7-7 1,1-1-1,2-2 1,0 0-150,-11 13 0,1-2 1,0 1-1,0-2 1,2 0 373,5-8 0,2-1 0,0-2 0,0 1 0,-2 2 0,-5 5 0,-1 1 0,-1 1 0,-1 0 0,0 0-21,9-11 0,0-1 0,-2 2 0,-1 1 21,-4 6 0,-1 1 0,-1 1 0,-1 1-252,11-12 1,-1 2-1,-1 1 252,-3 6 0,-2 1 0,1 0 0,-3 3 0,0 1 0,-1 0 0,2-1 0,0 1 0,0-1 0,-1 1 0,1 0 0,-1 0 0,0 0 0,-1 1 0,0 1 0,-1 1 0,-1 1 0,-1 0 458,-3 2 0,0 1 0,-2 1-458,19-23 0,-4 2 0,-6 6 0,-3 2 1196,-5 6 0,-1 1-1196,-7 9 0,-1 2 848,-3 6 0,-1 3-848,22-23 1059,-15 19-1059,-13 14 361,-10 7-361,-8 4 0,-5 1 0,-5 8 0,-2 3 0</inkml:trace>
</inkml:ink>
</file>

<file path=ppt/ink/ink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4T04:04:50.824"/>
    </inkml:context>
    <inkml:brush xml:id="br0">
      <inkml:brushProperty name="width" value="0.2" units="cm"/>
      <inkml:brushProperty name="height" value="0.2" units="cm"/>
      <inkml:brushProperty name="color" value="#E71224"/>
    </inkml:brush>
  </inkml:definitions>
  <inkml:trace contextRef="#ctx0" brushRef="#br0">1 0 24575,'61'48'0,"1"0"0,0 0 0,1 1 0,0 1 0,-1 1 0,4 6 0,-2-2-559,-9-7 1,-1 0 0,0 0 558,5 3 0,0 1 0,2 2 0,8 8 0,2 2 0,-1 0 0,-5-6 0,-2 0 0,0 0 0,-4-3 0,0 1 0,-2-1 0,-3-3 0,-2 1 0,0-1 0,0-1 0,0 0 0,-1 0 51,-1-2 0,-1 0 0,-1 0-51,23 23 0,-2-1 0,-3-5 0,-3 0 0,-4-3 0,-1-1 185,-4-2 0,-1-1-185,0-2 0,-1-2 0,0 2 0,0-1 0,-1-3 0,-2-1 421,0-4 0,-2-1-421,-2-1 0,-1-1 155,-2-4 0,-1 0-155,-1-1 0,-1-1 0,-2-1 0,0 0 0,0-1 0,0 0 0,0 0 0,0 0 0,-2-2 0,1 0 0,34 33 0,-1-4 0,1-2 0,0-1 0,-2-4 0,-3-3 0,-7-7 0,-6-5 0,-9-6 0,-6-5 0,-5-3 0,-5-5 0,-4-3 0,-5-2 0,-2-6 0,-6-3 0,-3-3 0,-2-4 0,-2-1 0,0-1 0</inkml:trace>
</inkml:ink>
</file>

<file path=ppt/ink/ink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4T04:04:50.825"/>
    </inkml:context>
    <inkml:brush xml:id="br0">
      <inkml:brushProperty name="width" value="0.2" units="cm"/>
      <inkml:brushProperty name="height" value="0.2" units="cm"/>
      <inkml:brushProperty name="color" value="#E71224"/>
    </inkml:brush>
  </inkml:definitions>
  <inkml:trace contextRef="#ctx0" brushRef="#br0">1 4000 24575,'51'-38'0,"0"-1"0,23-19 0,6-5 0,-23 16 0,1-1 0,2-3-820,-5 3 1,2-2 0,1-2 0,1-1 708,6-7 0,2-3 1,0-1-1,1 0-343,1-4 0,1-1 0,1-1 1,1-1 453,-7 8 0,1-2 0,1-1 0,0 0 0,-2 2 0,-1 1 0,0 0 0,-1 1 0,0 0 0,-1 1 0,-3 2 0,0 1 0,0 0 0,-1 0 0,0 1 0,0 0 0,1-1 0,-2 1 0,1 1 0,-2 0 6,10-10 1,-1 1 0,-2 2 0,0 0-7,-6 6 0,0 2 0,-2 0 0,-1 2-125,10-9 1,-2 2 0,-2 2 124,-6 8 0,-2 1 0,-2 1 0,20-15 0,-3 2 769,-6 6 1,0 2-770,-4 3 0,-2 1 1176,-5 5 1,-1 2-1177,-6 5 0,-1 1 1479,29-23-1479,-12 12 510,-14 10-510,-9 8 0,-6 6 0,-5 4 0,-1 1 0,-2 0 0,1-2 0,3-3 0,1 1 0,0-3 0,-1 3 0,-4 2 0,-3 4 0,-6 4 0,-6 6 0,-4 1 0</inkml:trace>
</inkml:ink>
</file>

<file path=ppt/ink/ink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4T04:11:10.987"/>
    </inkml:context>
    <inkml:brush xml:id="br0">
      <inkml:brushProperty name="width" value="0.2" units="cm"/>
      <inkml:brushProperty name="height" value="0.2" units="cm"/>
      <inkml:brushProperty name="color" value="#E71224"/>
    </inkml:brush>
  </inkml:definitions>
  <inkml:trace contextRef="#ctx0" brushRef="#br0">0 1 24575,'81'39'0,"-21"-6"0,3 3 0,2 3 0,4 5-1026,-2-1 0,4 4 0,4 3 1026,-11-6 0,2 3 0,1 1 0,2 1-497,5 4 0,2 2 1,1 0-1,2 2 497,-6-5 0,2 1 0,2 1 0,-1 0 0,-2-1 0,-4-3 0,-2 0 0,0-1 0,0 1 0,0-1 0,-2-1 0,0 0 0,0-1 0,-1 1 0,0 0-80,12 10 0,0 0 0,-2-1 0,-2 0 80,-4-4 0,-3 0 0,0-1 0,0 0 0,-4-3 0,-1 0 0,0 0 0,-1-2-231,16 13 1,-2-1 0,-1-1 230,-5-5 0,-1-1 0,-1-1 0,-6-4 0,0-1 0,-2-1 581,21 16 1,-2-2-582,-6-7 0,-2-2 1095,-5-4 1,0 0-1096,3-1 0,-1-1 855,-1-2 1,-2-1-856,-2-1 0,-1 0 467,-1 0 0,-1 0-467,-8-3 0,-1 1 38,-1-1 1,-1 0-39,-3-2 0,-2-1 0,-2-1 0,-1-2 0,33 25 0,-10-8 0,-10-8 0,-11-9 0,-11-6 0,-9-7 0,-6-5 0,-3-5 0,-4-2 0,-5-2 0,-2 0 0</inkml:trace>
</inkml:ink>
</file>

<file path=ppt/ink/ink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4T04:11:10.988"/>
    </inkml:context>
    <inkml:brush xml:id="br0">
      <inkml:brushProperty name="width" value="0.2" units="cm"/>
      <inkml:brushProperty name="height" value="0.2" units="cm"/>
      <inkml:brushProperty name="color" value="#E71224"/>
    </inkml:brush>
  </inkml:definitions>
  <inkml:trace contextRef="#ctx0" brushRef="#br0">0 4830 24575,'42'-53'0,"-1"-1"0,0 5 0,2-3 0,3-1 0,3-3 0,1-2 0,4-2-820,-3 2 1,4-2 0,1-2 0,1-1 594,7-7 1,1-1-1,2-2 1,0 0-150,-11 13 0,1-2 1,0 1-1,0-2 1,2 0 373,5-8 0,2-1 0,0-2 0,0 1 0,-2 2 0,-5 5 0,-1 1 0,-1 1 0,-1 0 0,0 0-21,9-11 0,0-1 0,-2 2 0,-1 1 21,-4 6 0,-1 1 0,-1 1 0,-1 1-252,11-12 1,-1 2-1,-1 1 252,-3 6 0,-2 1 0,1 0 0,-3 3 0,0 1 0,-1 0 0,2-1 0,0 1 0,0-1 0,-1 1 0,1 0 0,-1 0 0,0 0 0,-1 1 0,0 1 0,-1 1 0,-1 1 0,-1 0 458,-3 2 0,0 1 0,-2 1-458,19-23 0,-4 2 0,-6 6 0,-3 2 1196,-5 6 0,-1 1-1196,-7 9 0,-1 2 848,-3 6 0,-1 3-848,22-23 1059,-15 19-1059,-13 14 361,-10 7-361,-8 4 0,-5 1 0,-5 8 0,-2 3 0</inkml:trace>
</inkml:ink>
</file>

<file path=ppt/ink/ink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4:45:23.169"/>
    </inkml:context>
    <inkml:brush xml:id="br0">
      <inkml:brushProperty name="width" value="0.035" units="cm"/>
      <inkml:brushProperty name="height" value="0.035" units="cm"/>
      <inkml:brushProperty name="color" value="#A71224"/>
    </inkml:brush>
  </inkml:definitions>
  <inkml:trace contextRef="#ctx0" brushRef="#br0">0 0 24575,'0'0'0</inkml:trace>
</inkml:ink>
</file>

<file path=ppt/ink/ink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2T01:07:40.831"/>
    </inkml:context>
    <inkml:brush xml:id="br0">
      <inkml:brushProperty name="width" value="0.035" units="cm"/>
      <inkml:brushProperty name="height" value="0.035" units="cm"/>
      <inkml:brushProperty name="color" value="#A71224"/>
    </inkml:brush>
  </inkml:definitions>
  <inkml:trace contextRef="#ctx0" brushRef="#br0">0 0 24575,'0'0'0</inkml:trace>
</inkml:ink>
</file>

<file path=ppt/ink/ink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2T04:00:06.085"/>
    </inkml:context>
    <inkml:brush xml:id="br0">
      <inkml:brushProperty name="width" value="0.035" units="cm"/>
      <inkml:brushProperty name="height" value="0.035" units="cm"/>
      <inkml:brushProperty name="color" value="#A71224"/>
    </inkml:brush>
  </inkml:definitions>
  <inkml:trace contextRef="#ctx0" brushRef="#br0">0 0 24575,'0'0'0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2T01:07:40.831"/>
    </inkml:context>
    <inkml:brush xml:id="br0">
      <inkml:brushProperty name="width" value="0.035" units="cm"/>
      <inkml:brushProperty name="height" value="0.035" units="cm"/>
      <inkml:brushProperty name="color" value="#A71224"/>
    </inkml:brush>
  </inkml:definitions>
  <inkml:trace contextRef="#ctx0" brushRef="#br0">0 0 24575,'0'0'0</inkml:trace>
</inkml:ink>
</file>

<file path=ppt/ink/ink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2T04:00:06.087"/>
    </inkml:context>
    <inkml:brush xml:id="br0">
      <inkml:brushProperty name="width" value="0.035" units="cm"/>
      <inkml:brushProperty name="height" value="0.035" units="cm"/>
      <inkml:brushProperty name="color" value="#A71224"/>
    </inkml:brush>
  </inkml:definitions>
  <inkml:trace contextRef="#ctx0" brushRef="#br0">0 0 24575,'0'0'0</inkml:trace>
</inkml:ink>
</file>

<file path=ppt/ink/ink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2T17:23:48.161"/>
    </inkml:context>
    <inkml:brush xml:id="br0">
      <inkml:brushProperty name="width" value="0.035" units="cm"/>
      <inkml:brushProperty name="height" value="0.035" units="cm"/>
      <inkml:brushProperty name="color" value="#A71224"/>
    </inkml:brush>
  </inkml:definitions>
  <inkml:trace contextRef="#ctx0" brushRef="#br0">0 0 24575,'0'0'0</inkml:trace>
</inkml:ink>
</file>

<file path=ppt/ink/ink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4:45:23.169"/>
    </inkml:context>
    <inkml:brush xml:id="br0">
      <inkml:brushProperty name="width" value="0.035" units="cm"/>
      <inkml:brushProperty name="height" value="0.035" units="cm"/>
      <inkml:brushProperty name="color" value="#A71224"/>
    </inkml:brush>
  </inkml:definitions>
  <inkml:trace contextRef="#ctx0" brushRef="#br0">0 0 24575,'0'0'0</inkml:trace>
</inkml:ink>
</file>

<file path=ppt/ink/ink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2T01:07:40.831"/>
    </inkml:context>
    <inkml:brush xml:id="br0">
      <inkml:brushProperty name="width" value="0.035" units="cm"/>
      <inkml:brushProperty name="height" value="0.035" units="cm"/>
      <inkml:brushProperty name="color" value="#A71224"/>
    </inkml:brush>
  </inkml:definitions>
  <inkml:trace contextRef="#ctx0" brushRef="#br0">0 0 24575,'0'0'0</inkml:trace>
</inkml:ink>
</file>

<file path=ppt/ink/ink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2T04:00:06.085"/>
    </inkml:context>
    <inkml:brush xml:id="br0">
      <inkml:brushProperty name="width" value="0.035" units="cm"/>
      <inkml:brushProperty name="height" value="0.035" units="cm"/>
      <inkml:brushProperty name="color" value="#A71224"/>
    </inkml:brush>
  </inkml:definitions>
  <inkml:trace contextRef="#ctx0" brushRef="#br0">0 0 24575,'0'0'0</inkml:trace>
</inkml:ink>
</file>

<file path=ppt/ink/ink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2T04:00:06.087"/>
    </inkml:context>
    <inkml:brush xml:id="br0">
      <inkml:brushProperty name="width" value="0.035" units="cm"/>
      <inkml:brushProperty name="height" value="0.035" units="cm"/>
      <inkml:brushProperty name="color" value="#A71224"/>
    </inkml:brush>
  </inkml:definitions>
  <inkml:trace contextRef="#ctx0" brushRef="#br0">0 0 24575,'0'0'0</inkml:trace>
</inkml:ink>
</file>

<file path=ppt/ink/ink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2T17:23:48.161"/>
    </inkml:context>
    <inkml:brush xml:id="br0">
      <inkml:brushProperty name="width" value="0.035" units="cm"/>
      <inkml:brushProperty name="height" value="0.035" units="cm"/>
      <inkml:brushProperty name="color" value="#A71224"/>
    </inkml:brush>
  </inkml:definitions>
  <inkml:trace contextRef="#ctx0" brushRef="#br0">0 0 24575,'0'0'0</inkml:trace>
</inkml:ink>
</file>

<file path=ppt/ink/ink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4:45:23.169"/>
    </inkml:context>
    <inkml:brush xml:id="br0">
      <inkml:brushProperty name="width" value="0.035" units="cm"/>
      <inkml:brushProperty name="height" value="0.035" units="cm"/>
      <inkml:brushProperty name="color" value="#A71224"/>
    </inkml:brush>
  </inkml:definitions>
  <inkml:trace contextRef="#ctx0" brushRef="#br0">0 0 24575,'0'0'0</inkml:trace>
</inkml:ink>
</file>

<file path=ppt/ink/ink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2T01:07:40.831"/>
    </inkml:context>
    <inkml:brush xml:id="br0">
      <inkml:brushProperty name="width" value="0.035" units="cm"/>
      <inkml:brushProperty name="height" value="0.035" units="cm"/>
      <inkml:brushProperty name="color" value="#A71224"/>
    </inkml:brush>
  </inkml:definitions>
  <inkml:trace contextRef="#ctx0" brushRef="#br0">0 0 24575,'0'0'0</inkml:trace>
</inkml:ink>
</file>

<file path=ppt/ink/ink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2T04:00:06.085"/>
    </inkml:context>
    <inkml:brush xml:id="br0">
      <inkml:brushProperty name="width" value="0.035" units="cm"/>
      <inkml:brushProperty name="height" value="0.035" units="cm"/>
      <inkml:brushProperty name="color" value="#A71224"/>
    </inkml:brush>
  </inkml:definitions>
  <inkml:trace contextRef="#ctx0" brushRef="#br0">0 0 24575,'0'0'0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2T04:00:06.085"/>
    </inkml:context>
    <inkml:brush xml:id="br0">
      <inkml:brushProperty name="width" value="0.035" units="cm"/>
      <inkml:brushProperty name="height" value="0.035" units="cm"/>
      <inkml:brushProperty name="color" value="#A71224"/>
    </inkml:brush>
  </inkml:definitions>
  <inkml:trace contextRef="#ctx0" brushRef="#br0">0 0 24575,'0'0'0</inkml:trace>
</inkml:ink>
</file>

<file path=ppt/ink/ink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2T04:00:06.087"/>
    </inkml:context>
    <inkml:brush xml:id="br0">
      <inkml:brushProperty name="width" value="0.035" units="cm"/>
      <inkml:brushProperty name="height" value="0.035" units="cm"/>
      <inkml:brushProperty name="color" value="#A71224"/>
    </inkml:brush>
  </inkml:definitions>
  <inkml:trace contextRef="#ctx0" brushRef="#br0">0 0 24575,'0'0'0</inkml:trace>
</inkml:ink>
</file>

<file path=ppt/ink/ink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2T17:23:48.161"/>
    </inkml:context>
    <inkml:brush xml:id="br0">
      <inkml:brushProperty name="width" value="0.035" units="cm"/>
      <inkml:brushProperty name="height" value="0.035" units="cm"/>
      <inkml:brushProperty name="color" value="#A71224"/>
    </inkml:brush>
  </inkml:definitions>
  <inkml:trace contextRef="#ctx0" brushRef="#br0">0 0 24575,'0'0'0</inkml:trace>
</inkml:ink>
</file>

<file path=ppt/ink/ink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3T05:03:23.032"/>
    </inkml:context>
    <inkml:brush xml:id="br0">
      <inkml:brushProperty name="width" value="0.2" units="cm"/>
      <inkml:brushProperty name="height" value="0.2" units="cm"/>
      <inkml:brushProperty name="color" value="#E71224"/>
    </inkml:brush>
  </inkml:definitions>
  <inkml:trace contextRef="#ctx0" brushRef="#br0">1 1 24575,'50'8'0,"1"1"0,18 10 0,3 4 0,5 3 0,3 3 0,-15-3 0,3 4 0,1 1-790,3 4 0,1 1 0,2 3 790,6 5 0,2 3 0,1 2 0,-12-6 0,1 3 0,0 1 0,-1 1-362,-2 1 1,0 0 0,-1 2 0,-1 2 361,0 2 0,-2 2 0,0 1 0,0 2 0,-2 0 0,0 3 0,-1 0 0,-1 1 0,0 3 0,-1 0 0,-1 2 0,-1 0 0,0 2 0,-2 1 0,-1 1 0,0-1 0,-1 1 0,0-1 0,-2 1 0,0 0 0,-1 0 0,0 0 0,-2 1 0,-1-1 0,-1-1 0,-2 0 0,-1-1 0,1 1 0,-2 0 0,0-1 0,-1 1 0,-1 0 0,-1-1 0,-2 0 0,1 0 0,-2 1 0,0-2 0,0 1 0,-2-1 0,1 0-4,9 18 0,0 0 1,-1-2 3,-2-4 0,-2-2 0,-1-1 0,-3-9 0,-2-2 0,-1-2 0,11 20 0,-2-4 0,-8-11 0,-1-4 528,-7-13 0,-2-3-528,16 35 1728,-7-12-1728,-2-2 1042,-2 1-1042,1 0 0,-1-8 0,-4-13 0,-3-13 0,-8-10 0,-5-10 0,-3-5 0,-2-5 0,1-2 0,1 0 0,0 1 0,0-1 0,-5-1 0,-2-1 0</inkml:trace>
</inkml:ink>
</file>

<file path=ppt/ink/ink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3T05:03:25.366"/>
    </inkml:context>
    <inkml:brush xml:id="br0">
      <inkml:brushProperty name="width" value="0.2" units="cm"/>
      <inkml:brushProperty name="height" value="0.2" units="cm"/>
      <inkml:brushProperty name="color" value="#E71224"/>
    </inkml:brush>
  </inkml:definitions>
  <inkml:trace contextRef="#ctx0" brushRef="#br0">0 6161 24575,'0'-79'0,"0"20"0,1-3 0,0-1 0,3-3 0,6-22 0,4-5 0,-1 23 0,3-2 0,2 0-628,5-4 0,2-1 0,1-1 628,5-12 0,1-2 0,2 3 0,0 6 0,1 2 0,3 0 0,1 1 0,1 1 0,3-1 0,1-1 0,3 1 0,2-1-365,-9 17 1,1-1-1,2 1 1,1 0 364,3-4 0,1 1 0,2 0 0,0-1 0,2-1 0,1 0 0,0-1 0,1 1 0,2-2 0,-1 1 0,1 0 0,0 0 0,-1 1 0,-1 1 0,1 0 0,-1 0 0,-1 1 0,0 0 0,0 0 0,-1 0 0,0 0 0,0 1 0,0-1 0,-1 1 0,0 1 0,0-1 0,0 1 0,0 0 0,2-2 0,-1 0 0,0 0 0,1 0 0,0 0 0,1 1 0,-1-1 0,1 0 0,-1 1 0,1 1 0,-1-1 0,0 1 0,0 2 0,-1 0 0,0 0 0,0 2 0,-1 1 0,-1 1 0,-1 1 0,0 1 70,11-12 1,-1 1 0,0 2-71,-6 7 0,-1 2 0,-1 2 0,14-17 0,-3 4 0,-12 14 0,-4 5 0,-9 9 0,-2 4 857,9-10-857,-16 22 0,-15 15 0,-6 6 0</inkml:trace>
</inkml:ink>
</file>

<file path=ppt/ink/ink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3T05:04:16.529"/>
    </inkml:context>
    <inkml:brush xml:id="br0">
      <inkml:brushProperty name="width" value="0.2" units="cm"/>
      <inkml:brushProperty name="height" value="0.2" units="cm"/>
      <inkml:brushProperty name="color" value="#E71224"/>
    </inkml:brush>
  </inkml:definitions>
  <inkml:trace contextRef="#ctx0" brushRef="#br0">1 1 24575,'50'8'0,"1"1"0,18 10 0,3 4 0,5 3 0,3 3 0,-15-3 0,3 4 0,1 1-790,3 4 0,1 1 0,2 3 790,6 5 0,2 3 0,1 2 0,-12-6 0,1 3 0,0 1 0,-1 1-362,-2 1 1,0 0 0,-1 2 0,-1 2 361,0 2 0,-2 2 0,0 1 0,0 2 0,-2 0 0,0 3 0,-1 0 0,-1 1 0,0 3 0,-1 0 0,-1 2 0,-1 0 0,0 2 0,-2 1 0,-1 1 0,0-1 0,-1 1 0,0-1 0,-2 1 0,0 0 0,-1 0 0,0 0 0,-2 1 0,-1-1 0,-1-1 0,-2 0 0,-1-1 0,1 1 0,-2 0 0,0-1 0,-1 1 0,-1 0 0,-1-1 0,-2 0 0,1 0 0,-2 1 0,0-2 0,0 1 0,-2-1 0,1 0-4,9 18 0,0 0 1,-1-2 3,-2-4 0,-2-2 0,-1-1 0,-3-9 0,-2-2 0,-1-2 0,11 20 0,-2-4 0,-8-11 0,-1-4 528,-7-13 0,-2-3-528,16 35 1728,-7-12-1728,-2-2 1042,-2 1-1042,1 0 0,-1-8 0,-4-13 0,-3-13 0,-8-10 0,-5-10 0,-3-5 0,-2-5 0,1-2 0,1 0 0,0 1 0,0-1 0,-5-1 0,-2-1 0</inkml:trace>
</inkml:ink>
</file>

<file path=ppt/ink/ink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3T05:04:16.530"/>
    </inkml:context>
    <inkml:brush xml:id="br0">
      <inkml:brushProperty name="width" value="0.2" units="cm"/>
      <inkml:brushProperty name="height" value="0.2" units="cm"/>
      <inkml:brushProperty name="color" value="#E71224"/>
    </inkml:brush>
  </inkml:definitions>
  <inkml:trace contextRef="#ctx0" brushRef="#br0">0 6161 24575,'0'-79'0,"0"20"0,1-3 0,0-1 0,3-3 0,6-22 0,4-5 0,-1 23 0,3-2 0,2 0-628,5-4 0,2-1 0,1-1 628,5-12 0,1-2 0,2 3 0,0 6 0,1 2 0,3 0 0,1 1 0,1 1 0,3-1 0,1-1 0,3 1 0,2-1-365,-9 17 1,1-1-1,2 1 1,1 0 364,3-4 0,1 1 0,2 0 0,0-1 0,2-1 0,1 0 0,0-1 0,1 1 0,2-2 0,-1 1 0,1 0 0,0 0 0,-1 1 0,-1 1 0,1 0 0,-1 0 0,-1 1 0,0 0 0,0 0 0,-1 0 0,0 0 0,0 1 0,0-1 0,-1 1 0,0 1 0,0-1 0,0 1 0,0 0 0,2-2 0,-1 0 0,0 0 0,1 0 0,0 0 0,1 1 0,-1-1 0,1 0 0,-1 1 0,1 1 0,-1-1 0,0 1 0,0 2 0,-1 0 0,0 0 0,0 2 0,-1 1 0,-1 1 0,-1 1 0,0 1 70,11-12 1,-1 1 0,0 2-71,-6 7 0,-1 2 0,-1 2 0,14-17 0,-3 4 0,-12 14 0,-4 5 0,-9 9 0,-2 4 857,9-10-857,-16 22 0,-15 15 0,-6 6 0</inkml:trace>
</inkml:ink>
</file>

<file path=ppt/ink/ink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3T20:05:27.076"/>
    </inkml:context>
    <inkml:brush xml:id="br0">
      <inkml:brushProperty name="width" value="0.035" units="cm"/>
      <inkml:brushProperty name="height" value="0.035" units="cm"/>
      <inkml:brushProperty name="color" value="#A71224"/>
    </inkml:brush>
  </inkml:definitions>
  <inkml:trace contextRef="#ctx0" brushRef="#br0">0 0 24575,'0'0'0</inkml:trace>
</inkml:ink>
</file>

<file path=ppt/ink/ink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3T20:05:27.077"/>
    </inkml:context>
    <inkml:brush xml:id="br0">
      <inkml:brushProperty name="width" value="0.035" units="cm"/>
      <inkml:brushProperty name="height" value="0.035" units="cm"/>
      <inkml:brushProperty name="color" value="#A71224"/>
    </inkml:brush>
  </inkml:definitions>
  <inkml:trace contextRef="#ctx0" brushRef="#br0">0 0 24575,'0'0'0</inkml:trace>
</inkml:ink>
</file>

<file path=ppt/ink/ink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3T20:05:27.079"/>
    </inkml:context>
    <inkml:brush xml:id="br0">
      <inkml:brushProperty name="width" value="0.035" units="cm"/>
      <inkml:brushProperty name="height" value="0.035" units="cm"/>
      <inkml:brushProperty name="color" value="#A71224"/>
    </inkml:brush>
  </inkml:definitions>
  <inkml:trace contextRef="#ctx0" brushRef="#br0">0 0 24575,'0'0'0</inkml:trace>
</inkml:ink>
</file>

<file path=ppt/ink/ink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3T20:05:27.113"/>
    </inkml:context>
    <inkml:brush xml:id="br0">
      <inkml:brushProperty name="width" value="0.2" units="cm"/>
      <inkml:brushProperty name="height" value="0.2" units="cm"/>
      <inkml:brushProperty name="color" value="#E71224"/>
    </inkml:brush>
  </inkml:definitions>
  <inkml:trace contextRef="#ctx0" brushRef="#br0">1 0 24575,'61'48'0,"1"0"0,0 0 0,1 1 0,0 1 0,-1 1 0,4 6 0,-2-2-559,-9-7 1,-1 0 0,0 0 558,5 3 0,0 1 0,2 2 0,8 8 0,2 2 0,-1 0 0,-5-6 0,-2 0 0,0 0 0,-4-3 0,0 1 0,-2-1 0,-3-3 0,-2 1 0,0-1 0,0-1 0,0 0 0,-1 0 51,-1-2 0,-1 0 0,-1 0-51,23 23 0,-2-1 0,-3-5 0,-3 0 0,-4-3 0,-1-1 185,-4-2 0,-1-1-185,0-2 0,-1-2 0,0 2 0,0-1 0,-1-3 0,-2-1 421,0-4 0,-2-1-421,-2-1 0,-1-1 155,-2-4 0,-1 0-155,-1-1 0,-1-1 0,-2-1 0,0 0 0,0-1 0,0 0 0,0 0 0,0 0 0,-2-2 0,1 0 0,34 33 0,-1-4 0,1-2 0,0-1 0,-2-4 0,-3-3 0,-7-7 0,-6-5 0,-9-6 0,-6-5 0,-5-3 0,-5-5 0,-4-3 0,-5-2 0,-2-6 0,-6-3 0,-3-3 0,-2-4 0,-2-1 0,0-1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2T04:00:06.087"/>
    </inkml:context>
    <inkml:brush xml:id="br0">
      <inkml:brushProperty name="width" value="0.035" units="cm"/>
      <inkml:brushProperty name="height" value="0.035" units="cm"/>
      <inkml:brushProperty name="color" value="#A71224"/>
    </inkml:brush>
  </inkml:definitions>
  <inkml:trace contextRef="#ctx0" brushRef="#br0">0 0 24575,'0'0'0</inkml:trace>
</inkml:ink>
</file>

<file path=ppt/ink/ink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3T20:05:27.114"/>
    </inkml:context>
    <inkml:brush xml:id="br0">
      <inkml:brushProperty name="width" value="0.2" units="cm"/>
      <inkml:brushProperty name="height" value="0.2" units="cm"/>
      <inkml:brushProperty name="color" value="#E71224"/>
    </inkml:brush>
  </inkml:definitions>
  <inkml:trace contextRef="#ctx0" brushRef="#br0">1 4000 24575,'51'-38'0,"0"-1"0,23-19 0,6-5 0,-23 16 0,1-1 0,2-3-820,-5 3 1,2-2 0,1-2 0,1-1 708,6-7 0,2-3 1,0-1-1,1 0-343,1-4 0,1-1 0,1-1 1,1-1 453,-7 8 0,1-2 0,1-1 0,0 0 0,-2 2 0,-1 1 0,0 0 0,-1 1 0,0 0 0,-1 1 0,-3 2 0,0 1 0,0 0 0,-1 0 0,0 1 0,0 0 0,1-1 0,-2 1 0,1 1 0,-2 0 6,10-10 1,-1 1 0,-2 2 0,0 0-7,-6 6 0,0 2 0,-2 0 0,-1 2-125,10-9 1,-2 2 0,-2 2 124,-6 8 0,-2 1 0,-2 1 0,20-15 0,-3 2 769,-6 6 1,0 2-770,-4 3 0,-2 1 1176,-5 5 1,-1 2-1177,-6 5 0,-1 1 1479,29-23-1479,-12 12 510,-14 10-510,-9 8 0,-6 6 0,-5 4 0,-1 1 0,-2 0 0,1-2 0,3-3 0,1 1 0,0-3 0,-1 3 0,-4 2 0,-3 4 0,-6 4 0,-6 6 0,-4 1 0</inkml:trace>
</inkml:ink>
</file>

<file path=ppt/ink/ink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3T20:06:18.657"/>
    </inkml:context>
    <inkml:brush xml:id="br0">
      <inkml:brushProperty name="width" value="0.2" units="cm"/>
      <inkml:brushProperty name="height" value="0.2" units="cm"/>
      <inkml:brushProperty name="color" value="#E71224"/>
    </inkml:brush>
  </inkml:definitions>
  <inkml:trace contextRef="#ctx0" brushRef="#br0">0 1 24575,'81'39'0,"-21"-6"0,3 3 0,2 3 0,4 5-1026,-2-1 0,4 4 0,4 3 1026,-11-6 0,2 3 0,1 1 0,2 1-497,5 4 0,2 2 1,1 0-1,2 2 497,-6-5 0,2 1 0,2 1 0,-1 0 0,-2-1 0,-4-3 0,-2 0 0,0-1 0,0 1 0,0-1 0,-2-1 0,0 0 0,0-1 0,-1 1 0,0 0-80,12 10 0,0 0 0,-2-1 0,-2 0 80,-4-4 0,-3 0 0,0-1 0,0 0 0,-4-3 0,-1 0 0,0 0 0,-1-2-231,16 13 1,-2-1 0,-1-1 230,-5-5 0,-1-1 0,-1-1 0,-6-4 0,0-1 0,-2-1 581,21 16 1,-2-2-582,-6-7 0,-2-2 1095,-5-4 1,0 0-1096,3-1 0,-1-1 855,-1-2 1,-2-1-856,-2-1 0,-1 0 467,-1 0 0,-1 0-467,-8-3 0,-1 1 38,-1-1 1,-1 0-39,-3-2 0,-2-1 0,-2-1 0,-1-2 0,33 25 0,-10-8 0,-10-8 0,-11-9 0,-11-6 0,-9-7 0,-6-5 0,-3-5 0,-4-2 0,-5-2 0,-2 0 0</inkml:trace>
</inkml:ink>
</file>

<file path=ppt/ink/ink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3T20:06:18.658"/>
    </inkml:context>
    <inkml:brush xml:id="br0">
      <inkml:brushProperty name="width" value="0.2" units="cm"/>
      <inkml:brushProperty name="height" value="0.2" units="cm"/>
      <inkml:brushProperty name="color" value="#E71224"/>
    </inkml:brush>
  </inkml:definitions>
  <inkml:trace contextRef="#ctx0" brushRef="#br0">0 4830 24575,'42'-53'0,"-1"-1"0,0 5 0,2-3 0,3-1 0,3-3 0,1-2 0,4-2-820,-3 2 1,4-2 0,1-2 0,1-1 594,7-7 1,1-1-1,2-2 1,0 0-150,-11 13 0,1-2 1,0 1-1,0-2 1,2 0 373,5-8 0,2-1 0,0-2 0,0 1 0,-2 2 0,-5 5 0,-1 1 0,-1 1 0,-1 0 0,0 0-21,9-11 0,0-1 0,-2 2 0,-1 1 21,-4 6 0,-1 1 0,-1 1 0,-1 1-252,11-12 1,-1 2-1,-1 1 252,-3 6 0,-2 1 0,1 0 0,-3 3 0,0 1 0,-1 0 0,2-1 0,0 1 0,0-1 0,-1 1 0,1 0 0,-1 0 0,0 0 0,-1 1 0,0 1 0,-1 1 0,-1 1 0,-1 0 458,-3 2 0,0 1 0,-2 1-458,19-23 0,-4 2 0,-6 6 0,-3 2 1196,-5 6 0,-1 1-1196,-7 9 0,-1 2 848,-3 6 0,-1 3-848,22-23 1059,-15 19-1059,-13 14 361,-10 7-361,-8 4 0,-5 1 0,-5 8 0,-2 3 0</inkml:trace>
</inkml:ink>
</file>

<file path=ppt/ink/ink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4T04:04:50.824"/>
    </inkml:context>
    <inkml:brush xml:id="br0">
      <inkml:brushProperty name="width" value="0.2" units="cm"/>
      <inkml:brushProperty name="height" value="0.2" units="cm"/>
      <inkml:brushProperty name="color" value="#E71224"/>
    </inkml:brush>
  </inkml:definitions>
  <inkml:trace contextRef="#ctx0" brushRef="#br0">1 0 24575,'61'48'0,"1"0"0,0 0 0,1 1 0,0 1 0,-1 1 0,4 6 0,-2-2-559,-9-7 1,-1 0 0,0 0 558,5 3 0,0 1 0,2 2 0,8 8 0,2 2 0,-1 0 0,-5-6 0,-2 0 0,0 0 0,-4-3 0,0 1 0,-2-1 0,-3-3 0,-2 1 0,0-1 0,0-1 0,0 0 0,-1 0 51,-1-2 0,-1 0 0,-1 0-51,23 23 0,-2-1 0,-3-5 0,-3 0 0,-4-3 0,-1-1 185,-4-2 0,-1-1-185,0-2 0,-1-2 0,0 2 0,0-1 0,-1-3 0,-2-1 421,0-4 0,-2-1-421,-2-1 0,-1-1 155,-2-4 0,-1 0-155,-1-1 0,-1-1 0,-2-1 0,0 0 0,0-1 0,0 0 0,0 0 0,0 0 0,-2-2 0,1 0 0,34 33 0,-1-4 0,1-2 0,0-1 0,-2-4 0,-3-3 0,-7-7 0,-6-5 0,-9-6 0,-6-5 0,-5-3 0,-5-5 0,-4-3 0,-5-2 0,-2-6 0,-6-3 0,-3-3 0,-2-4 0,-2-1 0,0-1 0</inkml:trace>
</inkml:ink>
</file>

<file path=ppt/ink/ink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4T04:04:50.825"/>
    </inkml:context>
    <inkml:brush xml:id="br0">
      <inkml:brushProperty name="width" value="0.2" units="cm"/>
      <inkml:brushProperty name="height" value="0.2" units="cm"/>
      <inkml:brushProperty name="color" value="#E71224"/>
    </inkml:brush>
  </inkml:definitions>
  <inkml:trace contextRef="#ctx0" brushRef="#br0">1 4000 24575,'51'-38'0,"0"-1"0,23-19 0,6-5 0,-23 16 0,1-1 0,2-3-820,-5 3 1,2-2 0,1-2 0,1-1 708,6-7 0,2-3 1,0-1-1,1 0-343,1-4 0,1-1 0,1-1 1,1-1 453,-7 8 0,1-2 0,1-1 0,0 0 0,-2 2 0,-1 1 0,0 0 0,-1 1 0,0 0 0,-1 1 0,-3 2 0,0 1 0,0 0 0,-1 0 0,0 1 0,0 0 0,1-1 0,-2 1 0,1 1 0,-2 0 6,10-10 1,-1 1 0,-2 2 0,0 0-7,-6 6 0,0 2 0,-2 0 0,-1 2-125,10-9 1,-2 2 0,-2 2 124,-6 8 0,-2 1 0,-2 1 0,20-15 0,-3 2 769,-6 6 1,0 2-770,-4 3 0,-2 1 1176,-5 5 1,-1 2-1177,-6 5 0,-1 1 1479,29-23-1479,-12 12 510,-14 10-510,-9 8 0,-6 6 0,-5 4 0,-1 1 0,-2 0 0,1-2 0,3-3 0,1 1 0,0-3 0,-1 3 0,-4 2 0,-3 4 0,-6 4 0,-6 6 0,-4 1 0</inkml:trace>
</inkml:ink>
</file>

<file path=ppt/ink/ink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4T04:11:10.987"/>
    </inkml:context>
    <inkml:brush xml:id="br0">
      <inkml:brushProperty name="width" value="0.2" units="cm"/>
      <inkml:brushProperty name="height" value="0.2" units="cm"/>
      <inkml:brushProperty name="color" value="#E71224"/>
    </inkml:brush>
  </inkml:definitions>
  <inkml:trace contextRef="#ctx0" brushRef="#br0">0 1 24575,'81'39'0,"-21"-6"0,3 3 0,2 3 0,4 5-1026,-2-1 0,4 4 0,4 3 1026,-11-6 0,2 3 0,1 1 0,2 1-497,5 4 0,2 2 1,1 0-1,2 2 497,-6-5 0,2 1 0,2 1 0,-1 0 0,-2-1 0,-4-3 0,-2 0 0,0-1 0,0 1 0,0-1 0,-2-1 0,0 0 0,0-1 0,-1 1 0,0 0-80,12 10 0,0 0 0,-2-1 0,-2 0 80,-4-4 0,-3 0 0,0-1 0,0 0 0,-4-3 0,-1 0 0,0 0 0,-1-2-231,16 13 1,-2-1 0,-1-1 230,-5-5 0,-1-1 0,-1-1 0,-6-4 0,0-1 0,-2-1 581,21 16 1,-2-2-582,-6-7 0,-2-2 1095,-5-4 1,0 0-1096,3-1 0,-1-1 855,-1-2 1,-2-1-856,-2-1 0,-1 0 467,-1 0 0,-1 0-467,-8-3 0,-1 1 38,-1-1 1,-1 0-39,-3-2 0,-2-1 0,-2-1 0,-1-2 0,33 25 0,-10-8 0,-10-8 0,-11-9 0,-11-6 0,-9-7 0,-6-5 0,-3-5 0,-4-2 0,-5-2 0,-2 0 0</inkml:trace>
</inkml:ink>
</file>

<file path=ppt/ink/ink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4T04:11:10.988"/>
    </inkml:context>
    <inkml:brush xml:id="br0">
      <inkml:brushProperty name="width" value="0.2" units="cm"/>
      <inkml:brushProperty name="height" value="0.2" units="cm"/>
      <inkml:brushProperty name="color" value="#E71224"/>
    </inkml:brush>
  </inkml:definitions>
  <inkml:trace contextRef="#ctx0" brushRef="#br0">0 4830 24575,'42'-53'0,"-1"-1"0,0 5 0,2-3 0,3-1 0,3-3 0,1-2 0,4-2-820,-3 2 1,4-2 0,1-2 0,1-1 594,7-7 1,1-1-1,2-2 1,0 0-150,-11 13 0,1-2 1,0 1-1,0-2 1,2 0 373,5-8 0,2-1 0,0-2 0,0 1 0,-2 2 0,-5 5 0,-1 1 0,-1 1 0,-1 0 0,0 0-21,9-11 0,0-1 0,-2 2 0,-1 1 21,-4 6 0,-1 1 0,-1 1 0,-1 1-252,11-12 1,-1 2-1,-1 1 252,-3 6 0,-2 1 0,1 0 0,-3 3 0,0 1 0,-1 0 0,2-1 0,0 1 0,0-1 0,-1 1 0,1 0 0,-1 0 0,0 0 0,-1 1 0,0 1 0,-1 1 0,-1 1 0,-1 0 458,-3 2 0,0 1 0,-2 1-458,19-23 0,-4 2 0,-6 6 0,-3 2 1196,-5 6 0,-1 1-1196,-7 9 0,-1 2 848,-3 6 0,-1 3-848,22-23 1059,-15 19-1059,-13 14 361,-10 7-361,-8 4 0,-5 1 0,-5 8 0,-2 3 0</inkml:trace>
</inkml:ink>
</file>

<file path=ppt/ink/ink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4T04:14:23.331"/>
    </inkml:context>
    <inkml:brush xml:id="br0">
      <inkml:brushProperty name="width" value="0.2" units="cm"/>
      <inkml:brushProperty name="height" value="0.2" units="cm"/>
      <inkml:brushProperty name="color" value="#E71224"/>
    </inkml:brush>
  </inkml:definitions>
  <inkml:trace contextRef="#ctx0" brushRef="#br0">1 0 24575,'61'48'0,"1"0"0,0 0 0,1 1 0,0 1 0,-1 1 0,4 6 0,-2-2-559,-9-7 1,-1 0 0,0 0 558,5 3 0,0 1 0,2 2 0,8 8 0,2 2 0,-1 0 0,-5-6 0,-2 0 0,0 0 0,-4-3 0,0 1 0,-2-1 0,-3-3 0,-2 1 0,0-1 0,0-1 0,0 0 0,-1 0 51,-1-2 0,-1 0 0,-1 0-51,23 23 0,-2-1 0,-3-5 0,-3 0 0,-4-3 0,-1-1 185,-4-2 0,-1-1-185,0-2 0,-1-2 0,0 2 0,0-1 0,-1-3 0,-2-1 421,0-4 0,-2-1-421,-2-1 0,-1-1 155,-2-4 0,-1 0-155,-1-1 0,-1-1 0,-2-1 0,0 0 0,0-1 0,0 0 0,0 0 0,0 0 0,-2-2 0,1 0 0,34 33 0,-1-4 0,1-2 0,0-1 0,-2-4 0,-3-3 0,-7-7 0,-6-5 0,-9-6 0,-6-5 0,-5-3 0,-5-5 0,-4-3 0,-5-2 0,-2-6 0,-6-3 0,-3-3 0,-2-4 0,-2-1 0,0-1 0</inkml:trace>
</inkml:ink>
</file>

<file path=ppt/ink/ink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4T04:14:23.332"/>
    </inkml:context>
    <inkml:brush xml:id="br0">
      <inkml:brushProperty name="width" value="0.2" units="cm"/>
      <inkml:brushProperty name="height" value="0.2" units="cm"/>
      <inkml:brushProperty name="color" value="#E71224"/>
    </inkml:brush>
  </inkml:definitions>
  <inkml:trace contextRef="#ctx0" brushRef="#br0">1 4000 24575,'51'-38'0,"0"-1"0,23-19 0,6-5 0,-23 16 0,1-1 0,2-3-820,-5 3 1,2-2 0,1-2 0,1-1 708,6-7 0,2-3 1,0-1-1,1 0-343,1-4 0,1-1 0,1-1 1,1-1 453,-7 8 0,1-2 0,1-1 0,0 0 0,-2 2 0,-1 1 0,0 0 0,-1 1 0,0 0 0,-1 1 0,-3 2 0,0 1 0,0 0 0,-1 0 0,0 1 0,0 0 0,1-1 0,-2 1 0,1 1 0,-2 0 6,10-10 1,-1 1 0,-2 2 0,0 0-7,-6 6 0,0 2 0,-2 0 0,-1 2-125,10-9 1,-2 2 0,-2 2 124,-6 8 0,-2 1 0,-2 1 0,20-15 0,-3 2 769,-6 6 1,0 2-770,-4 3 0,-2 1 1176,-5 5 1,-1 2-1177,-6 5 0,-1 1 1479,29-23-1479,-12 12 510,-14 10-510,-9 8 0,-6 6 0,-5 4 0,-1 1 0,-2 0 0,1-2 0,3-3 0,1 1 0,0-3 0,-1 3 0,-4 2 0,-3 4 0,-6 4 0,-6 6 0,-4 1 0</inkml:trace>
</inkml:ink>
</file>

<file path=ppt/ink/ink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4T04:14:37.389"/>
    </inkml:context>
    <inkml:brush xml:id="br0">
      <inkml:brushProperty name="width" value="0.2" units="cm"/>
      <inkml:brushProperty name="height" value="0.2" units="cm"/>
      <inkml:brushProperty name="color" value="#E71224"/>
    </inkml:brush>
  </inkml:definitions>
  <inkml:trace contextRef="#ctx0" brushRef="#br0">0 1 24575,'81'39'0,"-21"-6"0,3 3 0,2 3 0,4 5-1026,-2-1 0,4 4 0,4 3 1026,-11-6 0,2 3 0,1 1 0,2 1-497,5 4 0,2 2 1,1 0-1,2 2 497,-6-5 0,2 1 0,2 1 0,-1 0 0,-2-1 0,-4-3 0,-2 0 0,0-1 0,0 1 0,0-1 0,-2-1 0,0 0 0,0-1 0,-1 1 0,0 0-80,12 10 0,0 0 0,-2-1 0,-2 0 80,-4-4 0,-3 0 0,0-1 0,0 0 0,-4-3 0,-1 0 0,0 0 0,-1-2-231,16 13 1,-2-1 0,-1-1 230,-5-5 0,-1-1 0,-1-1 0,-6-4 0,0-1 0,-2-1 581,21 16 1,-2-2-582,-6-7 0,-2-2 1095,-5-4 1,0 0-1096,3-1 0,-1-1 855,-1-2 1,-2-1-856,-2-1 0,-1 0 467,-1 0 0,-1 0-467,-8-3 0,-1 1 38,-1-1 1,-1 0-39,-3-2 0,-2-1 0,-2-1 0,-1-2 0,33 25 0,-10-8 0,-10-8 0,-11-9 0,-11-6 0,-9-7 0,-6-5 0,-3-5 0,-4-2 0,-5-2 0,-2 0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2T17:23:48.161"/>
    </inkml:context>
    <inkml:brush xml:id="br0">
      <inkml:brushProperty name="width" value="0.035" units="cm"/>
      <inkml:brushProperty name="height" value="0.035" units="cm"/>
      <inkml:brushProperty name="color" value="#A71224"/>
    </inkml:brush>
  </inkml:definitions>
  <inkml:trace contextRef="#ctx0" brushRef="#br0">0 0 24575,'0'0'0</inkml:trace>
</inkml:ink>
</file>

<file path=ppt/ink/ink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4T04:14:37.390"/>
    </inkml:context>
    <inkml:brush xml:id="br0">
      <inkml:brushProperty name="width" value="0.2" units="cm"/>
      <inkml:brushProperty name="height" value="0.2" units="cm"/>
      <inkml:brushProperty name="color" value="#E71224"/>
    </inkml:brush>
  </inkml:definitions>
  <inkml:trace contextRef="#ctx0" brushRef="#br0">0 4830 24575,'42'-53'0,"-1"-1"0,0 5 0,2-3 0,3-1 0,3-3 0,1-2 0,4-2-820,-3 2 1,4-2 0,1-2 0,1-1 594,7-7 1,1-1-1,2-2 1,0 0-150,-11 13 0,1-2 1,0 1-1,0-2 1,2 0 373,5-8 0,2-1 0,0-2 0,0 1 0,-2 2 0,-5 5 0,-1 1 0,-1 1 0,-1 0 0,0 0-21,9-11 0,0-1 0,-2 2 0,-1 1 21,-4 6 0,-1 1 0,-1 1 0,-1 1-252,11-12 1,-1 2-1,-1 1 252,-3 6 0,-2 1 0,1 0 0,-3 3 0,0 1 0,-1 0 0,2-1 0,0 1 0,0-1 0,-1 1 0,1 0 0,-1 0 0,0 0 0,-1 1 0,0 1 0,-1 1 0,-1 1 0,-1 0 458,-3 2 0,0 1 0,-2 1-458,19-23 0,-4 2 0,-6 6 0,-3 2 1196,-5 6 0,-1 1-1196,-7 9 0,-1 2 848,-3 6 0,-1 3-848,22-23 1059,-15 19-1059,-13 14 361,-10 7-361,-8 4 0,-5 1 0,-5 8 0,-2 3 0</inkml:trace>
</inkml:ink>
</file>

<file path=ppt/ink/ink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4T04:14:43.644"/>
    </inkml:context>
    <inkml:brush xml:id="br0">
      <inkml:brushProperty name="width" value="0.2" units="cm"/>
      <inkml:brushProperty name="height" value="0.2" units="cm"/>
      <inkml:brushProperty name="color" value="#E71224"/>
    </inkml:brush>
  </inkml:definitions>
  <inkml:trace contextRef="#ctx0" brushRef="#br0">0 1 24575,'81'39'0,"-21"-6"0,3 3 0,2 3 0,4 5-1026,-2-1 0,4 4 0,4 3 1026,-11-6 0,2 3 0,1 1 0,2 1-497,5 4 0,2 2 1,1 0-1,2 2 497,-6-5 0,2 1 0,2 1 0,-1 0 0,-2-1 0,-4-3 0,-2 0 0,0-1 0,0 1 0,0-1 0,-2-1 0,0 0 0,0-1 0,-1 1 0,0 0-80,12 10 0,0 0 0,-2-1 0,-2 0 80,-4-4 0,-3 0 0,0-1 0,0 0 0,-4-3 0,-1 0 0,0 0 0,-1-2-231,16 13 1,-2-1 0,-1-1 230,-5-5 0,-1-1 0,-1-1 0,-6-4 0,0-1 0,-2-1 581,21 16 1,-2-2-582,-6-7 0,-2-2 1095,-5-4 1,0 0-1096,3-1 0,-1-1 855,-1-2 1,-2-1-856,-2-1 0,-1 0 467,-1 0 0,-1 0-467,-8-3 0,-1 1 38,-1-1 1,-1 0-39,-3-2 0,-2-1 0,-2-1 0,-1-2 0,33 25 0,-10-8 0,-10-8 0,-11-9 0,-11-6 0,-9-7 0,-6-5 0,-3-5 0,-4-2 0,-5-2 0,-2 0 0</inkml:trace>
</inkml:ink>
</file>

<file path=ppt/ink/ink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4T04:14:43.645"/>
    </inkml:context>
    <inkml:brush xml:id="br0">
      <inkml:brushProperty name="width" value="0.2" units="cm"/>
      <inkml:brushProperty name="height" value="0.2" units="cm"/>
      <inkml:brushProperty name="color" value="#E71224"/>
    </inkml:brush>
  </inkml:definitions>
  <inkml:trace contextRef="#ctx0" brushRef="#br0">0 4830 24575,'42'-53'0,"-1"-1"0,0 5 0,2-3 0,3-1 0,3-3 0,1-2 0,4-2-820,-3 2 1,4-2 0,1-2 0,1-1 594,7-7 1,1-1-1,2-2 1,0 0-150,-11 13 0,1-2 1,0 1-1,0-2 1,2 0 373,5-8 0,2-1 0,0-2 0,0 1 0,-2 2 0,-5 5 0,-1 1 0,-1 1 0,-1 0 0,0 0-21,9-11 0,0-1 0,-2 2 0,-1 1 21,-4 6 0,-1 1 0,-1 1 0,-1 1-252,11-12 1,-1 2-1,-1 1 252,-3 6 0,-2 1 0,1 0 0,-3 3 0,0 1 0,-1 0 0,2-1 0,0 1 0,0-1 0,-1 1 0,1 0 0,-1 0 0,0 0 0,-1 1 0,0 1 0,-1 1 0,-1 1 0,-1 0 458,-3 2 0,0 1 0,-2 1-458,19-23 0,-4 2 0,-6 6 0,-3 2 1196,-5 6 0,-1 1-1196,-7 9 0,-1 2 848,-3 6 0,-1 3-848,22-23 1059,-15 19-1059,-13 14 361,-10 7-361,-8 4 0,-5 1 0,-5 8 0,-2 3 0</inkml:trace>
</inkml:ink>
</file>

<file path=ppt/ink/ink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4:45:23.169"/>
    </inkml:context>
    <inkml:brush xml:id="br0">
      <inkml:brushProperty name="width" value="0.035" units="cm"/>
      <inkml:brushProperty name="height" value="0.035" units="cm"/>
      <inkml:brushProperty name="color" value="#A71224"/>
    </inkml:brush>
  </inkml:definitions>
  <inkml:trace contextRef="#ctx0" brushRef="#br0">0 0 24575,'0'0'0</inkml:trace>
</inkml:ink>
</file>

<file path=ppt/ink/ink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4:45:23.169"/>
    </inkml:context>
    <inkml:brush xml:id="br0">
      <inkml:brushProperty name="width" value="0.035" units="cm"/>
      <inkml:brushProperty name="height" value="0.035" units="cm"/>
      <inkml:brushProperty name="color" value="#A71224"/>
    </inkml:brush>
  </inkml:definitions>
  <inkml:trace contextRef="#ctx0" brushRef="#br0">0 0 24575,'0'0'0</inkml:trace>
</inkml:ink>
</file>

<file path=ppt/ink/ink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4:45:23.169"/>
    </inkml:context>
    <inkml:brush xml:id="br0">
      <inkml:brushProperty name="width" value="0.035" units="cm"/>
      <inkml:brushProperty name="height" value="0.035" units="cm"/>
      <inkml:brushProperty name="color" value="#A71224"/>
    </inkml:brush>
  </inkml:definitions>
  <inkml:trace contextRef="#ctx0" brushRef="#br0">0 0 24575,'0'0'0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4:45:23.169"/>
    </inkml:context>
    <inkml:brush xml:id="br0">
      <inkml:brushProperty name="width" value="0.035" units="cm"/>
      <inkml:brushProperty name="height" value="0.035" units="cm"/>
      <inkml:brushProperty name="color" value="#A71224"/>
    </inkml:brush>
  </inkml:definitions>
  <inkml:trace contextRef="#ctx0" brushRef="#br0">0 0 24575,'0'0'0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2T01:07:40.831"/>
    </inkml:context>
    <inkml:brush xml:id="br0">
      <inkml:brushProperty name="width" value="0.035" units="cm"/>
      <inkml:brushProperty name="height" value="0.035" units="cm"/>
      <inkml:brushProperty name="color" value="#A71224"/>
    </inkml:brush>
  </inkml:definitions>
  <inkml:trace contextRef="#ctx0" brushRef="#br0">0 0 24575,'0'0'0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2T04:00:06.085"/>
    </inkml:context>
    <inkml:brush xml:id="br0">
      <inkml:brushProperty name="width" value="0.035" units="cm"/>
      <inkml:brushProperty name="height" value="0.035" units="cm"/>
      <inkml:brushProperty name="color" value="#A71224"/>
    </inkml:brush>
  </inkml:definitions>
  <inkml:trace contextRef="#ctx0" brushRef="#br0">0 0 24575,'0'0'0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2T04:00:06.087"/>
    </inkml:context>
    <inkml:brush xml:id="br0">
      <inkml:brushProperty name="width" value="0.035" units="cm"/>
      <inkml:brushProperty name="height" value="0.035" units="cm"/>
      <inkml:brushProperty name="color" value="#A71224"/>
    </inkml:brush>
  </inkml:definitions>
  <inkml:trace contextRef="#ctx0" brushRef="#br0">0 0 24575,'0'0'0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4:45:23.169"/>
    </inkml:context>
    <inkml:brush xml:id="br0">
      <inkml:brushProperty name="width" value="0.035" units="cm"/>
      <inkml:brushProperty name="height" value="0.035" units="cm"/>
      <inkml:brushProperty name="color" value="#A71224"/>
    </inkml:brush>
  </inkml:definitions>
  <inkml:trace contextRef="#ctx0" brushRef="#br0">0 0 24575,'0'0'0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2T17:23:48.161"/>
    </inkml:context>
    <inkml:brush xml:id="br0">
      <inkml:brushProperty name="width" value="0.035" units="cm"/>
      <inkml:brushProperty name="height" value="0.035" units="cm"/>
      <inkml:brushProperty name="color" value="#A71224"/>
    </inkml:brush>
  </inkml:definitions>
  <inkml:trace contextRef="#ctx0" brushRef="#br0">0 0 24575,'0'0'0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5T15:02:46.381"/>
    </inkml:context>
    <inkml:brush xml:id="br0">
      <inkml:brushProperty name="width" value="0.035" units="cm"/>
      <inkml:brushProperty name="height" value="0.035" units="cm"/>
      <inkml:brushProperty name="color" value="#A71224"/>
    </inkml:brush>
  </inkml:definitions>
  <inkml:trace contextRef="#ctx0" brushRef="#br0">0 1 24575,'7'0'0,"4"3"0,1 3 0,3 4 0,1 6 0,-1 0 0,1 4 0,-2-1 0,-2 0 0,0 0 0,-1 0 0,1 0 0,0 0 0,-2 0 0,-1 0 0,-1-1 0,-1 1 0,3 0 0,0 1 0,-1 2 0,0 0 0,-2 0 0,1-2 0,-1-1 0,0 0 0,0 0 0,0 0 0,1 0 0,-2 0 0,2 0 0,-1 0 0,1-2 0,-1-1 0,0 0 0,0 1 0,0 1 0,-1-1 0,1-1 0,-2-2 0,1 0 0,-2 0 0,-1-1 0,-1-1 0,0-3 0,1 1 0,0 0 0,1 1 0,-2-1 0,0-1 0,-1 1 0,2 1 0,0 2 0,0-4 0,0-6 0,-1-6 0,2-3 0,0 0 0,-1 0 0,-1 0 0,-1-4 0,1-1 0,3-1 0,0-4 0,-1 1 0,0 1 0,-1 2 0,1 3 0,1 0 0,-3 0 0,2 0 0,0-1 0,1-2 0,0 2 0,0-1 0,-2 1 0,1 4 0,-1 3 0,-1 8 0,-2 3 0,-5 6 0,-3 2 0,-3 1 0,-1 5 0,1-1 0,0 1 0,3 0 0,1-2 0,0-1 0,1 0 0,-1-1 0,0-1 0,3-3 0,-1-3 0,2-1 0,-2-3 0,0-1 0,3-4 0,0-3 0,1-1 0,-2-3 0,-5-3 0,-4-2 0,-5-3 0,-1 0 0,-1 0 0,0 1 0,2-1 0,1 1 0,1 2 0,3 2 0,1 1 0,3 2 0,1 1 0,4 0 0,5 1 0,3 2 0,7 5 0,6 3 0,10 2 0,3 1 0,0 1 0,-2-3 0,-3-1 0,-1 0 0,-6-1 0,-5 0 0,-1 1 0,1-1 0,2 2 0,1-1 0,-4 0 0,-4-3 0,-2-1 0,-1 0 0,2-1 0,-1 3 0,-2-3 0,-2-3 0,-2-3 0,-1-4 0,0 0 0,0-2 0,0-1 0,0-4 0,0-1 0,0 0 0,0 2 0,0 2 0,0 2 0,0 1 0,0-1 0,0 0 0,0 1 0,0 1 0,0 0 0,0-1 0,0-1 0,0 1 0,0 0 0,0 5 0,0 0 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4:45:23.169"/>
    </inkml:context>
    <inkml:brush xml:id="br0">
      <inkml:brushProperty name="width" value="0.035" units="cm"/>
      <inkml:brushProperty name="height" value="0.035" units="cm"/>
      <inkml:brushProperty name="color" value="#A71224"/>
    </inkml:brush>
  </inkml:definitions>
  <inkml:trace contextRef="#ctx0" brushRef="#br0">0 0 24575,'0'0'0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2T01:07:40.831"/>
    </inkml:context>
    <inkml:brush xml:id="br0">
      <inkml:brushProperty name="width" value="0.035" units="cm"/>
      <inkml:brushProperty name="height" value="0.035" units="cm"/>
      <inkml:brushProperty name="color" value="#A71224"/>
    </inkml:brush>
  </inkml:definitions>
  <inkml:trace contextRef="#ctx0" brushRef="#br0">0 0 24575,'0'0'0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2T04:00:06.085"/>
    </inkml:context>
    <inkml:brush xml:id="br0">
      <inkml:brushProperty name="width" value="0.035" units="cm"/>
      <inkml:brushProperty name="height" value="0.035" units="cm"/>
      <inkml:brushProperty name="color" value="#A71224"/>
    </inkml:brush>
  </inkml:definitions>
  <inkml:trace contextRef="#ctx0" brushRef="#br0">0 0 24575,'0'0'0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2T04:00:06.087"/>
    </inkml:context>
    <inkml:brush xml:id="br0">
      <inkml:brushProperty name="width" value="0.035" units="cm"/>
      <inkml:brushProperty name="height" value="0.035" units="cm"/>
      <inkml:brushProperty name="color" value="#A71224"/>
    </inkml:brush>
  </inkml:definitions>
  <inkml:trace contextRef="#ctx0" brushRef="#br0">0 0 24575,'0'0'0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2T17:23:48.161"/>
    </inkml:context>
    <inkml:brush xml:id="br0">
      <inkml:brushProperty name="width" value="0.035" units="cm"/>
      <inkml:brushProperty name="height" value="0.035" units="cm"/>
      <inkml:brushProperty name="color" value="#A71224"/>
    </inkml:brush>
  </inkml:definitions>
  <inkml:trace contextRef="#ctx0" brushRef="#br0">0 0 24575,'0'0'0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4:45:23.169"/>
    </inkml:context>
    <inkml:brush xml:id="br0">
      <inkml:brushProperty name="width" value="0.035" units="cm"/>
      <inkml:brushProperty name="height" value="0.035" units="cm"/>
      <inkml:brushProperty name="color" value="#A71224"/>
    </inkml:brush>
  </inkml:definitions>
  <inkml:trace contextRef="#ctx0" brushRef="#br0">0 0 24575,'0'0'0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2T01:07:40.831"/>
    </inkml:context>
    <inkml:brush xml:id="br0">
      <inkml:brushProperty name="width" value="0.035" units="cm"/>
      <inkml:brushProperty name="height" value="0.035" units="cm"/>
      <inkml:brushProperty name="color" value="#A71224"/>
    </inkml:brush>
  </inkml:definitions>
  <inkml:trace contextRef="#ctx0" brushRef="#br0">0 0 24575,'0'0'0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2T04:00:06.085"/>
    </inkml:context>
    <inkml:brush xml:id="br0">
      <inkml:brushProperty name="width" value="0.035" units="cm"/>
      <inkml:brushProperty name="height" value="0.035" units="cm"/>
      <inkml:brushProperty name="color" value="#A71224"/>
    </inkml:brush>
  </inkml:definitions>
  <inkml:trace contextRef="#ctx0" brushRef="#br0">0 0 24575,'0'0'0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4:45:23.169"/>
    </inkml:context>
    <inkml:brush xml:id="br0">
      <inkml:brushProperty name="width" value="0.035" units="cm"/>
      <inkml:brushProperty name="height" value="0.035" units="cm"/>
      <inkml:brushProperty name="color" value="#A71224"/>
    </inkml:brush>
  </inkml:definitions>
  <inkml:trace contextRef="#ctx0" brushRef="#br0">0 0 24575,'0'0'0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2T04:00:06.087"/>
    </inkml:context>
    <inkml:brush xml:id="br0">
      <inkml:brushProperty name="width" value="0.035" units="cm"/>
      <inkml:brushProperty name="height" value="0.035" units="cm"/>
      <inkml:brushProperty name="color" value="#A71224"/>
    </inkml:brush>
  </inkml:definitions>
  <inkml:trace contextRef="#ctx0" brushRef="#br0">0 0 24575,'0'0'0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2T17:23:48.161"/>
    </inkml:context>
    <inkml:brush xml:id="br0">
      <inkml:brushProperty name="width" value="0.035" units="cm"/>
      <inkml:brushProperty name="height" value="0.035" units="cm"/>
      <inkml:brushProperty name="color" value="#A71224"/>
    </inkml:brush>
  </inkml:definitions>
  <inkml:trace contextRef="#ctx0" brushRef="#br0">0 0 24575,'0'0'0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4:45:23.169"/>
    </inkml:context>
    <inkml:brush xml:id="br0">
      <inkml:brushProperty name="width" value="0.035" units="cm"/>
      <inkml:brushProperty name="height" value="0.035" units="cm"/>
      <inkml:brushProperty name="color" value="#A71224"/>
    </inkml:brush>
  </inkml:definitions>
  <inkml:trace contextRef="#ctx0" brushRef="#br0">0 0 24575,'0'0'0</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2T01:07:40.831"/>
    </inkml:context>
    <inkml:brush xml:id="br0">
      <inkml:brushProperty name="width" value="0.035" units="cm"/>
      <inkml:brushProperty name="height" value="0.035" units="cm"/>
      <inkml:brushProperty name="color" value="#A71224"/>
    </inkml:brush>
  </inkml:definitions>
  <inkml:trace contextRef="#ctx0" brushRef="#br0">0 0 24575,'0'0'0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2T04:00:06.085"/>
    </inkml:context>
    <inkml:brush xml:id="br0">
      <inkml:brushProperty name="width" value="0.035" units="cm"/>
      <inkml:brushProperty name="height" value="0.035" units="cm"/>
      <inkml:brushProperty name="color" value="#A71224"/>
    </inkml:brush>
  </inkml:definitions>
  <inkml:trace contextRef="#ctx0" brushRef="#br0">0 0 24575,'0'0'0</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2T04:00:06.087"/>
    </inkml:context>
    <inkml:brush xml:id="br0">
      <inkml:brushProperty name="width" value="0.035" units="cm"/>
      <inkml:brushProperty name="height" value="0.035" units="cm"/>
      <inkml:brushProperty name="color" value="#A71224"/>
    </inkml:brush>
  </inkml:definitions>
  <inkml:trace contextRef="#ctx0" brushRef="#br0">0 0 24575,'0'0'0</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2T17:23:48.161"/>
    </inkml:context>
    <inkml:brush xml:id="br0">
      <inkml:brushProperty name="width" value="0.035" units="cm"/>
      <inkml:brushProperty name="height" value="0.035" units="cm"/>
      <inkml:brushProperty name="color" value="#A71224"/>
    </inkml:brush>
  </inkml:definitions>
  <inkml:trace contextRef="#ctx0" brushRef="#br0">0 0 24575,'0'0'0</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4:45:23.169"/>
    </inkml:context>
    <inkml:brush xml:id="br0">
      <inkml:brushProperty name="width" value="0.035" units="cm"/>
      <inkml:brushProperty name="height" value="0.035" units="cm"/>
      <inkml:brushProperty name="color" value="#A71224"/>
    </inkml:brush>
  </inkml:definitions>
  <inkml:trace contextRef="#ctx0" brushRef="#br0">0 0 24575,'0'0'0</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2T01:07:40.831"/>
    </inkml:context>
    <inkml:brush xml:id="br0">
      <inkml:brushProperty name="width" value="0.035" units="cm"/>
      <inkml:brushProperty name="height" value="0.035" units="cm"/>
      <inkml:brushProperty name="color" value="#A71224"/>
    </inkml:brush>
  </inkml:definitions>
  <inkml:trace contextRef="#ctx0" brushRef="#br0">0 0 24575,'0'0'0</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2T04:00:06.085"/>
    </inkml:context>
    <inkml:brush xml:id="br0">
      <inkml:brushProperty name="width" value="0.035" units="cm"/>
      <inkml:brushProperty name="height" value="0.035" units="cm"/>
      <inkml:brushProperty name="color" value="#A71224"/>
    </inkml:brush>
  </inkml:definitions>
  <inkml:trace contextRef="#ctx0" brushRef="#br0">0 0 24575,'0'0'0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4:45:23.169"/>
    </inkml:context>
    <inkml:brush xml:id="br0">
      <inkml:brushProperty name="width" value="0.035" units="cm"/>
      <inkml:brushProperty name="height" value="0.035" units="cm"/>
      <inkml:brushProperty name="color" value="#A71224"/>
    </inkml:brush>
  </inkml:definitions>
  <inkml:trace contextRef="#ctx0" brushRef="#br0">0 0 24575,'0'0'0</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2T04:00:06.087"/>
    </inkml:context>
    <inkml:brush xml:id="br0">
      <inkml:brushProperty name="width" value="0.035" units="cm"/>
      <inkml:brushProperty name="height" value="0.035" units="cm"/>
      <inkml:brushProperty name="color" value="#A71224"/>
    </inkml:brush>
  </inkml:definitions>
  <inkml:trace contextRef="#ctx0" brushRef="#br0">0 0 24575,'0'0'0</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2T17:23:48.161"/>
    </inkml:context>
    <inkml:brush xml:id="br0">
      <inkml:brushProperty name="width" value="0.035" units="cm"/>
      <inkml:brushProperty name="height" value="0.035" units="cm"/>
      <inkml:brushProperty name="color" value="#A71224"/>
    </inkml:brush>
  </inkml:definitions>
  <inkml:trace contextRef="#ctx0" brushRef="#br0">0 0 24575,'0'0'0</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3T05:03:23.032"/>
    </inkml:context>
    <inkml:brush xml:id="br0">
      <inkml:brushProperty name="width" value="0.2" units="cm"/>
      <inkml:brushProperty name="height" value="0.2" units="cm"/>
      <inkml:brushProperty name="color" value="#E71224"/>
    </inkml:brush>
  </inkml:definitions>
  <inkml:trace contextRef="#ctx0" brushRef="#br0">1 1 24575,'50'8'0,"1"1"0,18 10 0,3 4 0,5 3 0,3 3 0,-15-3 0,3 4 0,1 1-790,3 4 0,1 1 0,2 3 790,6 5 0,2 3 0,1 2 0,-12-6 0,1 3 0,0 1 0,-1 1-362,-2 1 1,0 0 0,-1 2 0,-1 2 361,0 2 0,-2 2 0,0 1 0,0 2 0,-2 0 0,0 3 0,-1 0 0,-1 1 0,0 3 0,-1 0 0,-1 2 0,-1 0 0,0 2 0,-2 1 0,-1 1 0,0-1 0,-1 1 0,0-1 0,-2 1 0,0 0 0,-1 0 0,0 0 0,-2 1 0,-1-1 0,-1-1 0,-2 0 0,-1-1 0,1 1 0,-2 0 0,0-1 0,-1 1 0,-1 0 0,-1-1 0,-2 0 0,1 0 0,-2 1 0,0-2 0,0 1 0,-2-1 0,1 0-4,9 18 0,0 0 1,-1-2 3,-2-4 0,-2-2 0,-1-1 0,-3-9 0,-2-2 0,-1-2 0,11 20 0,-2-4 0,-8-11 0,-1-4 528,-7-13 0,-2-3-528,16 35 1728,-7-12-1728,-2-2 1042,-2 1-1042,1 0 0,-1-8 0,-4-13 0,-3-13 0,-8-10 0,-5-10 0,-3-5 0,-2-5 0,1-2 0,1 0 0,0 1 0,0-1 0,-5-1 0,-2-1 0</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3T05:03:25.366"/>
    </inkml:context>
    <inkml:brush xml:id="br0">
      <inkml:brushProperty name="width" value="0.2" units="cm"/>
      <inkml:brushProperty name="height" value="0.2" units="cm"/>
      <inkml:brushProperty name="color" value="#E71224"/>
    </inkml:brush>
  </inkml:definitions>
  <inkml:trace contextRef="#ctx0" brushRef="#br0">0 6161 24575,'0'-79'0,"0"20"0,1-3 0,0-1 0,3-3 0,6-22 0,4-5 0,-1 23 0,3-2 0,2 0-628,5-4 0,2-1 0,1-1 628,5-12 0,1-2 0,2 3 0,0 6 0,1 2 0,3 0 0,1 1 0,1 1 0,3-1 0,1-1 0,3 1 0,2-1-365,-9 17 1,1-1-1,2 1 1,1 0 364,3-4 0,1 1 0,2 0 0,0-1 0,2-1 0,1 0 0,0-1 0,1 1 0,2-2 0,-1 1 0,1 0 0,0 0 0,-1 1 0,-1 1 0,1 0 0,-1 0 0,-1 1 0,0 0 0,0 0 0,-1 0 0,0 0 0,0 1 0,0-1 0,-1 1 0,0 1 0,0-1 0,0 1 0,0 0 0,2-2 0,-1 0 0,0 0 0,1 0 0,0 0 0,1 1 0,-1-1 0,1 0 0,-1 1 0,1 1 0,-1-1 0,0 1 0,0 2 0,-1 0 0,0 0 0,0 2 0,-1 1 0,-1 1 0,-1 1 0,0 1 70,11-12 1,-1 1 0,0 2-71,-6 7 0,-1 2 0,-1 2 0,14-17 0,-3 4 0,-12 14 0,-4 5 0,-9 9 0,-2 4 857,9-10-857,-16 22 0,-15 15 0,-6 6 0</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3T05:04:16.529"/>
    </inkml:context>
    <inkml:brush xml:id="br0">
      <inkml:brushProperty name="width" value="0.2" units="cm"/>
      <inkml:brushProperty name="height" value="0.2" units="cm"/>
      <inkml:brushProperty name="color" value="#E71224"/>
    </inkml:brush>
  </inkml:definitions>
  <inkml:trace contextRef="#ctx0" brushRef="#br0">1 1 24575,'50'8'0,"1"1"0,18 10 0,3 4 0,5 3 0,3 3 0,-15-3 0,3 4 0,1 1-790,3 4 0,1 1 0,2 3 790,6 5 0,2 3 0,1 2 0,-12-6 0,1 3 0,0 1 0,-1 1-362,-2 1 1,0 0 0,-1 2 0,-1 2 361,0 2 0,-2 2 0,0 1 0,0 2 0,-2 0 0,0 3 0,-1 0 0,-1 1 0,0 3 0,-1 0 0,-1 2 0,-1 0 0,0 2 0,-2 1 0,-1 1 0,0-1 0,-1 1 0,0-1 0,-2 1 0,0 0 0,-1 0 0,0 0 0,-2 1 0,-1-1 0,-1-1 0,-2 0 0,-1-1 0,1 1 0,-2 0 0,0-1 0,-1 1 0,-1 0 0,-1-1 0,-2 0 0,1 0 0,-2 1 0,0-2 0,0 1 0,-2-1 0,1 0-4,9 18 0,0 0 1,-1-2 3,-2-4 0,-2-2 0,-1-1 0,-3-9 0,-2-2 0,-1-2 0,11 20 0,-2-4 0,-8-11 0,-1-4 528,-7-13 0,-2-3-528,16 35 1728,-7-12-1728,-2-2 1042,-2 1-1042,1 0 0,-1-8 0,-4-13 0,-3-13 0,-8-10 0,-5-10 0,-3-5 0,-2-5 0,1-2 0,1 0 0,0 1 0,0-1 0,-5-1 0,-2-1 0</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3T05:04:16.530"/>
    </inkml:context>
    <inkml:brush xml:id="br0">
      <inkml:brushProperty name="width" value="0.2" units="cm"/>
      <inkml:brushProperty name="height" value="0.2" units="cm"/>
      <inkml:brushProperty name="color" value="#E71224"/>
    </inkml:brush>
  </inkml:definitions>
  <inkml:trace contextRef="#ctx0" brushRef="#br0">0 6161 24575,'0'-79'0,"0"20"0,1-3 0,0-1 0,3-3 0,6-22 0,4-5 0,-1 23 0,3-2 0,2 0-628,5-4 0,2-1 0,1-1 628,5-12 0,1-2 0,2 3 0,0 6 0,1 2 0,3 0 0,1 1 0,1 1 0,3-1 0,1-1 0,3 1 0,2-1-365,-9 17 1,1-1-1,2 1 1,1 0 364,3-4 0,1 1 0,2 0 0,0-1 0,2-1 0,1 0 0,0-1 0,1 1 0,2-2 0,-1 1 0,1 0 0,0 0 0,-1 1 0,-1 1 0,1 0 0,-1 0 0,-1 1 0,0 0 0,0 0 0,-1 0 0,0 0 0,0 1 0,0-1 0,-1 1 0,0 1 0,0-1 0,0 1 0,0 0 0,2-2 0,-1 0 0,0 0 0,1 0 0,0 0 0,1 1 0,-1-1 0,1 0 0,-1 1 0,1 1 0,-1-1 0,0 1 0,0 2 0,-1 0 0,0 0 0,0 2 0,-1 1 0,-1 1 0,-1 1 0,0 1 70,11-12 1,-1 1 0,0 2-71,-6 7 0,-1 2 0,-1 2 0,14-17 0,-3 4 0,-12 14 0,-4 5 0,-9 9 0,-2 4 857,9-10-857,-16 22 0,-15 15 0,-6 6 0</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4:45:23.169"/>
    </inkml:context>
    <inkml:brush xml:id="br0">
      <inkml:brushProperty name="width" value="0.035" units="cm"/>
      <inkml:brushProperty name="height" value="0.035" units="cm"/>
      <inkml:brushProperty name="color" value="#A71224"/>
    </inkml:brush>
  </inkml:definitions>
  <inkml:trace contextRef="#ctx0" brushRef="#br0">0 0 24575,'0'0'0</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4:45:23.169"/>
    </inkml:context>
    <inkml:brush xml:id="br0">
      <inkml:brushProperty name="width" value="0.035" units="cm"/>
      <inkml:brushProperty name="height" value="0.035" units="cm"/>
      <inkml:brushProperty name="color" value="#A71224"/>
    </inkml:brush>
  </inkml:definitions>
  <inkml:trace contextRef="#ctx0" brushRef="#br0">0 0 24575,'0'0'0</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2T04:11:45.817"/>
    </inkml:context>
    <inkml:brush xml:id="br0">
      <inkml:brushProperty name="width" value="0.035" units="cm"/>
      <inkml:brushProperty name="height" value="0.035" units="cm"/>
      <inkml:brushProperty name="color" value="#A71224"/>
    </inkml:brush>
  </inkml:definitions>
  <inkml:trace contextRef="#ctx0" brushRef="#br0">0 1 24575,'7'0'0,"4"3"0,1 3 0,3 4 0,1 6 0,-1 0 0,1 4 0,-2-1 0,-2 0 0,0 0 0,-1 0 0,1 0 0,0 0 0,-2 0 0,-1 0 0,-1-1 0,-1 1 0,3 0 0,0 1 0,-1 2 0,0 0 0,-2 0 0,1-2 0,-1-1 0,0 0 0,0 0 0,0 0 0,1 0 0,-2 0 0,2 0 0,-1 0 0,1-2 0,-1-1 0,0 0 0,0 1 0,0 1 0,-1-1 0,1-1 0,-2-2 0,1 0 0,-2 0 0,-1-1 0,-1-1 0,0-3 0,1 1 0,0 0 0,1 1 0,-2-1 0,0-1 0,-1 1 0,2 1 0,0 2 0,0-4 0,0-6 0,-1-6 0,2-3 0,0 0 0,-1 0 0,-1 0 0,-1-4 0,1-1 0,3-1 0,0-4 0,-1 1 0,0 1 0,-1 2 0,1 3 0,1 0 0,-3 0 0,2 0 0,0-1 0,1-2 0,0 2 0,0-1 0,-2 1 0,1 4 0,-1 3 0,-1 8 0,-2 3 0,-5 6 0,-3 2 0,-3 1 0,-1 5 0,1-1 0,0 1 0,3 0 0,1-2 0,0-1 0,1 0 0,-1-1 0,0-1 0,3-3 0,-1-3 0,2-1 0,-2-3 0,0-1 0,3-4 0,0-3 0,1-1 0,-2-3 0,-5-3 0,-4-2 0,-5-3 0,-1 0 0,-1 0 0,0 1 0,2-1 0,1 1 0,1 2 0,3 2 0,1 1 0,3 2 0,1 1 0,4 0 0,5 1 0,3 2 0,7 5 0,6 3 0,10 2 0,3 1 0,0 1 0,-2-3 0,-3-1 0,-1 0 0,-6-1 0,-5 0 0,-1 1 0,1-1 0,2 2 0,1-1 0,-4 0 0,-4-3 0,-2-1 0,-1 0 0,2-1 0,-1 3 0,-2-3 0,-2-3 0,-2-3 0,-1-4 0,0 0 0,0-2 0,0-1 0,0-4 0,0-1 0,0 0 0,0 2 0,0 2 0,0 2 0,0 1 0,0-1 0,0 0 0,0 1 0,0 1 0,0 0 0,0-1 0,0-1 0,0 1 0,0 0 0,0 5 0,0 0 0</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4:45:23.169"/>
    </inkml:context>
    <inkml:brush xml:id="br0">
      <inkml:brushProperty name="width" value="0.035" units="cm"/>
      <inkml:brushProperty name="height" value="0.035" units="cm"/>
      <inkml:brushProperty name="color" value="#A71224"/>
    </inkml:brush>
  </inkml:definitions>
  <inkml:trace contextRef="#ctx0" brushRef="#br0">0 0 24575,'0'0'0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4:45:23.169"/>
    </inkml:context>
    <inkml:brush xml:id="br0">
      <inkml:brushProperty name="width" value="0.035" units="cm"/>
      <inkml:brushProperty name="height" value="0.035" units="cm"/>
      <inkml:brushProperty name="color" value="#A71224"/>
    </inkml:brush>
  </inkml:definitions>
  <inkml:trace contextRef="#ctx0" brushRef="#br0">0 0 24575,'0'0'0</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2T01:07:40.831"/>
    </inkml:context>
    <inkml:brush xml:id="br0">
      <inkml:brushProperty name="width" value="0.035" units="cm"/>
      <inkml:brushProperty name="height" value="0.035" units="cm"/>
      <inkml:brushProperty name="color" value="#A71224"/>
    </inkml:brush>
  </inkml:definitions>
  <inkml:trace contextRef="#ctx0" brushRef="#br0">0 0 24575,'0'0'0</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4:45:23.169"/>
    </inkml:context>
    <inkml:brush xml:id="br0">
      <inkml:brushProperty name="width" value="0.035" units="cm"/>
      <inkml:brushProperty name="height" value="0.035" units="cm"/>
      <inkml:brushProperty name="color" value="#A71224"/>
    </inkml:brush>
  </inkml:definitions>
  <inkml:trace contextRef="#ctx0" brushRef="#br0">0 0 24575,'0'0'0</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2T01:07:40.831"/>
    </inkml:context>
    <inkml:brush xml:id="br0">
      <inkml:brushProperty name="width" value="0.035" units="cm"/>
      <inkml:brushProperty name="height" value="0.035" units="cm"/>
      <inkml:brushProperty name="color" value="#A71224"/>
    </inkml:brush>
  </inkml:definitions>
  <inkml:trace contextRef="#ctx0" brushRef="#br0">0 0 24575,'0'0'0</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2T04:00:06.085"/>
    </inkml:context>
    <inkml:brush xml:id="br0">
      <inkml:brushProperty name="width" value="0.035" units="cm"/>
      <inkml:brushProperty name="height" value="0.035" units="cm"/>
      <inkml:brushProperty name="color" value="#A71224"/>
    </inkml:brush>
  </inkml:definitions>
  <inkml:trace contextRef="#ctx0" brushRef="#br0">0 0 24575,'0'0'0</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2T04:00:06.087"/>
    </inkml:context>
    <inkml:brush xml:id="br0">
      <inkml:brushProperty name="width" value="0.035" units="cm"/>
      <inkml:brushProperty name="height" value="0.035" units="cm"/>
      <inkml:brushProperty name="color" value="#A71224"/>
    </inkml:brush>
  </inkml:definitions>
  <inkml:trace contextRef="#ctx0" brushRef="#br0">0 0 24575,'0'0'0</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2T17:17:04.891"/>
    </inkml:context>
    <inkml:brush xml:id="br0">
      <inkml:brushProperty name="width" value="0.035" units="cm"/>
      <inkml:brushProperty name="height" value="0.035" units="cm"/>
      <inkml:brushProperty name="color" value="#A71224"/>
    </inkml:brush>
  </inkml:definitions>
  <inkml:trace contextRef="#ctx0" brushRef="#br0">0 0 24575,'0'0'0</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2T17:17:04.892"/>
    </inkml:context>
    <inkml:brush xml:id="br0">
      <inkml:brushProperty name="width" value="0.035" units="cm"/>
      <inkml:brushProperty name="height" value="0.035" units="cm"/>
      <inkml:brushProperty name="color" value="#A71224"/>
    </inkml:brush>
  </inkml:definitions>
  <inkml:trace contextRef="#ctx0" brushRef="#br0">0 0 24575,'0'0'0</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4:45:23.169"/>
    </inkml:context>
    <inkml:brush xml:id="br0">
      <inkml:brushProperty name="width" value="0.035" units="cm"/>
      <inkml:brushProperty name="height" value="0.035" units="cm"/>
      <inkml:brushProperty name="color" value="#A71224"/>
    </inkml:brush>
  </inkml:definitions>
  <inkml:trace contextRef="#ctx0" brushRef="#br0">0 0 24575,'0'0'0</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2T01:07:40.831"/>
    </inkml:context>
    <inkml:brush xml:id="br0">
      <inkml:brushProperty name="width" value="0.035" units="cm"/>
      <inkml:brushProperty name="height" value="0.035" units="cm"/>
      <inkml:brushProperty name="color" value="#A71224"/>
    </inkml:brush>
  </inkml:definitions>
  <inkml:trace contextRef="#ctx0" brushRef="#br0">0 0 24575,'0'0'0</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2T04:00:06.085"/>
    </inkml:context>
    <inkml:brush xml:id="br0">
      <inkml:brushProperty name="width" value="0.035" units="cm"/>
      <inkml:brushProperty name="height" value="0.035" units="cm"/>
      <inkml:brushProperty name="color" value="#A71224"/>
    </inkml:brush>
  </inkml:definitions>
  <inkml:trace contextRef="#ctx0" brushRef="#br0">0 0 24575,'0'0'0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2T01:07:40.831"/>
    </inkml:context>
    <inkml:brush xml:id="br0">
      <inkml:brushProperty name="width" value="0.035" units="cm"/>
      <inkml:brushProperty name="height" value="0.035" units="cm"/>
      <inkml:brushProperty name="color" value="#A71224"/>
    </inkml:brush>
  </inkml:definitions>
  <inkml:trace contextRef="#ctx0" brushRef="#br0">0 0 24575,'0'0'0</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2T04:00:06.087"/>
    </inkml:context>
    <inkml:brush xml:id="br0">
      <inkml:brushProperty name="width" value="0.035" units="cm"/>
      <inkml:brushProperty name="height" value="0.035" units="cm"/>
      <inkml:brushProperty name="color" value="#A71224"/>
    </inkml:brush>
  </inkml:definitions>
  <inkml:trace contextRef="#ctx0" brushRef="#br0">0 0 24575,'0'0'0</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2T17:17:04.891"/>
    </inkml:context>
    <inkml:brush xml:id="br0">
      <inkml:brushProperty name="width" value="0.035" units="cm"/>
      <inkml:brushProperty name="height" value="0.035" units="cm"/>
      <inkml:brushProperty name="color" value="#A71224"/>
    </inkml:brush>
  </inkml:definitions>
  <inkml:trace contextRef="#ctx0" brushRef="#br0">0 0 24575,'0'0'0</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2T17:17:04.892"/>
    </inkml:context>
    <inkml:brush xml:id="br0">
      <inkml:brushProperty name="width" value="0.035" units="cm"/>
      <inkml:brushProperty name="height" value="0.035" units="cm"/>
      <inkml:brushProperty name="color" value="#A71224"/>
    </inkml:brush>
  </inkml:definitions>
  <inkml:trace contextRef="#ctx0" brushRef="#br0">0 0 24575,'0'0'0</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04:45:23.169"/>
    </inkml:context>
    <inkml:brush xml:id="br0">
      <inkml:brushProperty name="width" value="0.035" units="cm"/>
      <inkml:brushProperty name="height" value="0.035" units="cm"/>
      <inkml:brushProperty name="color" value="#A71224"/>
    </inkml:brush>
  </inkml:definitions>
  <inkml:trace contextRef="#ctx0" brushRef="#br0">0 0 24575,'0'0'0</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2T01:07:40.831"/>
    </inkml:context>
    <inkml:brush xml:id="br0">
      <inkml:brushProperty name="width" value="0.035" units="cm"/>
      <inkml:brushProperty name="height" value="0.035" units="cm"/>
      <inkml:brushProperty name="color" value="#A71224"/>
    </inkml:brush>
  </inkml:definitions>
  <inkml:trace contextRef="#ctx0" brushRef="#br0">0 0 24575,'0'0'0</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2T04:00:06.085"/>
    </inkml:context>
    <inkml:brush xml:id="br0">
      <inkml:brushProperty name="width" value="0.035" units="cm"/>
      <inkml:brushProperty name="height" value="0.035" units="cm"/>
      <inkml:brushProperty name="color" value="#A71224"/>
    </inkml:brush>
  </inkml:definitions>
  <inkml:trace contextRef="#ctx0" brushRef="#br0">0 0 24575,'0'0'0</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2T04:00:06.087"/>
    </inkml:context>
    <inkml:brush xml:id="br0">
      <inkml:brushProperty name="width" value="0.035" units="cm"/>
      <inkml:brushProperty name="height" value="0.035" units="cm"/>
      <inkml:brushProperty name="color" value="#A71224"/>
    </inkml:brush>
  </inkml:definitions>
  <inkml:trace contextRef="#ctx0" brushRef="#br0">0 0 24575,'0'0'0</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2T17:17:04.891"/>
    </inkml:context>
    <inkml:brush xml:id="br0">
      <inkml:brushProperty name="width" value="0.035" units="cm"/>
      <inkml:brushProperty name="height" value="0.035" units="cm"/>
      <inkml:brushProperty name="color" value="#A71224"/>
    </inkml:brush>
  </inkml:definitions>
  <inkml:trace contextRef="#ctx0" brushRef="#br0">0 0 24575,'0'0'0</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2T17:17:04.892"/>
    </inkml:context>
    <inkml:brush xml:id="br0">
      <inkml:brushProperty name="width" value="0.035" units="cm"/>
      <inkml:brushProperty name="height" value="0.035" units="cm"/>
      <inkml:brushProperty name="color" value="#A71224"/>
    </inkml:brush>
  </inkml:definitions>
  <inkml:trace contextRef="#ctx0" brushRef="#br0">0 0 24575,'0'0'0</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2T04:00:06.085"/>
    </inkml:context>
    <inkml:brush xml:id="br0">
      <inkml:brushProperty name="width" value="0.035" units="cm"/>
      <inkml:brushProperty name="height" value="0.035" units="cm"/>
      <inkml:brushProperty name="color" value="#A71224"/>
    </inkml:brush>
  </inkml:definitions>
  <inkml:trace contextRef="#ctx0" brushRef="#br0">0 0 24575,'0'0'0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2T04:00:06.085"/>
    </inkml:context>
    <inkml:brush xml:id="br0">
      <inkml:brushProperty name="width" value="0.035" units="cm"/>
      <inkml:brushProperty name="height" value="0.035" units="cm"/>
      <inkml:brushProperty name="color" value="#A71224"/>
    </inkml:brush>
  </inkml:definitions>
  <inkml:trace contextRef="#ctx0" brushRef="#br0">0 0 24575,'0'0'0</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2T04:00:06.087"/>
    </inkml:context>
    <inkml:brush xml:id="br0">
      <inkml:brushProperty name="width" value="0.035" units="cm"/>
      <inkml:brushProperty name="height" value="0.035" units="cm"/>
      <inkml:brushProperty name="color" value="#A71224"/>
    </inkml:brush>
  </inkml:definitions>
  <inkml:trace contextRef="#ctx0" brushRef="#br0">0 0 24575,'0'0'0</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3T20:05:20.773"/>
    </inkml:context>
    <inkml:brush xml:id="br0">
      <inkml:brushProperty name="width" value="0.035" units="cm"/>
      <inkml:brushProperty name="height" value="0.035" units="cm"/>
      <inkml:brushProperty name="color" value="#A71224"/>
    </inkml:brush>
  </inkml:definitions>
  <inkml:trace contextRef="#ctx0" brushRef="#br0">0 0 24575,'0'0'0</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3T20:05:20.774"/>
    </inkml:context>
    <inkml:brush xml:id="br0">
      <inkml:brushProperty name="width" value="0.035" units="cm"/>
      <inkml:brushProperty name="height" value="0.035" units="cm"/>
      <inkml:brushProperty name="color" value="#A71224"/>
    </inkml:brush>
  </inkml:definitions>
  <inkml:trace contextRef="#ctx0" brushRef="#br0">0 0 24575,'0'0'0</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3T20:05:20.775"/>
    </inkml:context>
    <inkml:brush xml:id="br0">
      <inkml:brushProperty name="width" value="0.035" units="cm"/>
      <inkml:brushProperty name="height" value="0.035" units="cm"/>
      <inkml:brushProperty name="color" value="#A71224"/>
    </inkml:brush>
  </inkml:definitions>
  <inkml:trace contextRef="#ctx0" brushRef="#br0">0 0 24575,'0'0'0</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3T20:05:20.809"/>
    </inkml:context>
    <inkml:brush xml:id="br0">
      <inkml:brushProperty name="width" value="0.2" units="cm"/>
      <inkml:brushProperty name="height" value="0.2" units="cm"/>
      <inkml:brushProperty name="color" value="#E71224"/>
    </inkml:brush>
  </inkml:definitions>
  <inkml:trace contextRef="#ctx0" brushRef="#br0">1 0 24575,'61'48'0,"1"0"0,0 0 0,1 1 0,0 1 0,-1 1 0,4 6 0,-2-2-559,-9-7 1,-1 0 0,0 0 558,5 3 0,0 1 0,2 2 0,8 8 0,2 2 0,-1 0 0,-5-6 0,-2 0 0,0 0 0,-4-3 0,0 1 0,-2-1 0,-3-3 0,-2 1 0,0-1 0,0-1 0,0 0 0,-1 0 51,-1-2 0,-1 0 0,-1 0-51,23 23 0,-2-1 0,-3-5 0,-3 0 0,-4-3 0,-1-1 185,-4-2 0,-1-1-185,0-2 0,-1-2 0,0 2 0,0-1 0,-1-3 0,-2-1 421,0-4 0,-2-1-421,-2-1 0,-1-1 155,-2-4 0,-1 0-155,-1-1 0,-1-1 0,-2-1 0,0 0 0,0-1 0,0 0 0,0 0 0,0 0 0,-2-2 0,1 0 0,34 33 0,-1-4 0,1-2 0,0-1 0,-2-4 0,-3-3 0,-7-7 0,-6-5 0,-9-6 0,-6-5 0,-5-3 0,-5-5 0,-4-3 0,-5-2 0,-2-6 0,-6-3 0,-3-3 0,-2-4 0,-2-1 0,0-1 0</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3T20:05:20.810"/>
    </inkml:context>
    <inkml:brush xml:id="br0">
      <inkml:brushProperty name="width" value="0.2" units="cm"/>
      <inkml:brushProperty name="height" value="0.2" units="cm"/>
      <inkml:brushProperty name="color" value="#E71224"/>
    </inkml:brush>
  </inkml:definitions>
  <inkml:trace contextRef="#ctx0" brushRef="#br0">1 4000 24575,'51'-38'0,"0"-1"0,23-19 0,6-5 0,-23 16 0,1-1 0,2-3-820,-5 3 1,2-2 0,1-2 0,1-1 708,6-7 0,2-3 1,0-1-1,1 0-343,1-4 0,1-1 0,1-1 1,1-1 453,-7 8 0,1-2 0,1-1 0,0 0 0,-2 2 0,-1 1 0,0 0 0,-1 1 0,0 0 0,-1 1 0,-3 2 0,0 1 0,0 0 0,-1 0 0,0 1 0,0 0 0,1-1 0,-2 1 0,1 1 0,-2 0 6,10-10 1,-1 1 0,-2 2 0,0 0-7,-6 6 0,0 2 0,-2 0 0,-1 2-125,10-9 1,-2 2 0,-2 2 124,-6 8 0,-2 1 0,-2 1 0,20-15 0,-3 2 769,-6 6 1,0 2-770,-4 3 0,-2 1 1176,-5 5 1,-1 2-1177,-6 5 0,-1 1 1479,29-23-1479,-12 12 510,-14 10-510,-9 8 0,-6 6 0,-5 4 0,-1 1 0,-2 0 0,1-2 0,3-3 0,1 1 0,0-3 0,-1 3 0,-4 2 0,-3 4 0,-6 4 0,-6 6 0,-4 1 0</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3T20:01:01.937"/>
    </inkml:context>
    <inkml:brush xml:id="br0">
      <inkml:brushProperty name="width" value="0.2" units="cm"/>
      <inkml:brushProperty name="height" value="0.2" units="cm"/>
      <inkml:brushProperty name="color" value="#E71224"/>
    </inkml:brush>
  </inkml:definitions>
  <inkml:trace contextRef="#ctx0" brushRef="#br0">0 1 24575,'81'39'0,"-21"-6"0,3 3 0,2 3 0,4 5-1026,-2-1 0,4 4 0,4 3 1026,-11-6 0,2 3 0,1 1 0,2 1-497,5 4 0,2 2 1,1 0-1,2 2 497,-6-5 0,2 1 0,2 1 0,-1 0 0,-2-1 0,-4-3 0,-2 0 0,0-1 0,0 1 0,0-1 0,-2-1 0,0 0 0,0-1 0,-1 1 0,0 0-80,12 10 0,0 0 0,-2-1 0,-2 0 80,-4-4 0,-3 0 0,0-1 0,0 0 0,-4-3 0,-1 0 0,0 0 0,-1-2-231,16 13 1,-2-1 0,-1-1 230,-5-5 0,-1-1 0,-1-1 0,-6-4 0,0-1 0,-2-1 581,21 16 1,-2-2-582,-6-7 0,-2-2 1095,-5-4 1,0 0-1096,3-1 0,-1-1 855,-1-2 1,-2-1-856,-2-1 0,-1 0 467,-1 0 0,-1 0-467,-8-3 0,-1 1 38,-1-1 1,-1 0-39,-3-2 0,-2-1 0,-2-1 0,-1-2 0,33 25 0,-10-8 0,-10-8 0,-11-9 0,-11-6 0,-9-7 0,-6-5 0,-3-5 0,-4-2 0,-5-2 0,-2 0 0</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3T20:01:03.583"/>
    </inkml:context>
    <inkml:brush xml:id="br0">
      <inkml:brushProperty name="width" value="0.2" units="cm"/>
      <inkml:brushProperty name="height" value="0.2" units="cm"/>
      <inkml:brushProperty name="color" value="#E71224"/>
    </inkml:brush>
  </inkml:definitions>
  <inkml:trace contextRef="#ctx0" brushRef="#br0">0 4830 24575,'42'-53'0,"-1"-1"0,0 5 0,2-3 0,3-1 0,3-3 0,1-2 0,4-2-820,-3 2 1,4-2 0,1-2 0,1-1 594,7-7 1,1-1-1,2-2 1,0 0-150,-11 13 0,1-2 1,0 1-1,0-2 1,2 0 373,5-8 0,2-1 0,0-2 0,0 1 0,-2 2 0,-5 5 0,-1 1 0,-1 1 0,-1 0 0,0 0-21,9-11 0,0-1 0,-2 2 0,-1 1 21,-4 6 0,-1 1 0,-1 1 0,-1 1-252,11-12 1,-1 2-1,-1 1 252,-3 6 0,-2 1 0,1 0 0,-3 3 0,0 1 0,-1 0 0,2-1 0,0 1 0,0-1 0,-1 1 0,1 0 0,-1 0 0,0 0 0,-1 1 0,0 1 0,-1 1 0,-1 1 0,-1 0 458,-3 2 0,0 1 0,-2 1-458,19-23 0,-4 2 0,-6 6 0,-3 2 1196,-5 6 0,-1 1-1196,-7 9 0,-1 2 848,-3 6 0,-1 3-848,22-23 1059,-15 19-1059,-13 14 361,-10 7-361,-8 4 0,-5 1 0,-5 8 0,-2 3 0</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3T05:03:23.032"/>
    </inkml:context>
    <inkml:brush xml:id="br0">
      <inkml:brushProperty name="width" value="0.2" units="cm"/>
      <inkml:brushProperty name="height" value="0.2" units="cm"/>
      <inkml:brushProperty name="color" value="#E71224"/>
    </inkml:brush>
  </inkml:definitions>
  <inkml:trace contextRef="#ctx0" brushRef="#br0">1 1 24575,'50'8'0,"1"1"0,18 10 0,3 4 0,5 3 0,3 3 0,-15-3 0,3 4 0,1 1-790,3 4 0,1 1 0,2 3 790,6 5 0,2 3 0,1 2 0,-12-6 0,1 3 0,0 1 0,-1 1-362,-2 1 1,0 0 0,-1 2 0,-1 2 361,0 2 0,-2 2 0,0 1 0,0 2 0,-2 0 0,0 3 0,-1 0 0,-1 1 0,0 3 0,-1 0 0,-1 2 0,-1 0 0,0 2 0,-2 1 0,-1 1 0,0-1 0,-1 1 0,0-1 0,-2 1 0,0 0 0,-1 0 0,0 0 0,-2 1 0,-1-1 0,-1-1 0,-2 0 0,-1-1 0,1 1 0,-2 0 0,0-1 0,-1 1 0,-1 0 0,-1-1 0,-2 0 0,1 0 0,-2 1 0,0-2 0,0 1 0,-2-1 0,1 0-4,9 18 0,0 0 1,-1-2 3,-2-4 0,-2-2 0,-1-1 0,-3-9 0,-2-2 0,-1-2 0,11 20 0,-2-4 0,-8-11 0,-1-4 528,-7-13 0,-2-3-528,16 35 1728,-7-12-1728,-2-2 1042,-2 1-1042,1 0 0,-1-8 0,-4-13 0,-3-13 0,-8-10 0,-5-10 0,-3-5 0,-2-5 0,1-2 0,1 0 0,0 1 0,0-1 0,-5-1 0,-2-1 0</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3T05:03:25.366"/>
    </inkml:context>
    <inkml:brush xml:id="br0">
      <inkml:brushProperty name="width" value="0.2" units="cm"/>
      <inkml:brushProperty name="height" value="0.2" units="cm"/>
      <inkml:brushProperty name="color" value="#E71224"/>
    </inkml:brush>
  </inkml:definitions>
  <inkml:trace contextRef="#ctx0" brushRef="#br0">0 6161 24575,'0'-79'0,"0"20"0,1-3 0,0-1 0,3-3 0,6-22 0,4-5 0,-1 23 0,3-2 0,2 0-628,5-4 0,2-1 0,1-1 628,5-12 0,1-2 0,2 3 0,0 6 0,1 2 0,3 0 0,1 1 0,1 1 0,3-1 0,1-1 0,3 1 0,2-1-365,-9 17 1,1-1-1,2 1 1,1 0 364,3-4 0,1 1 0,2 0 0,0-1 0,2-1 0,1 0 0,0-1 0,1 1 0,2-2 0,-1 1 0,1 0 0,0 0 0,-1 1 0,-1 1 0,1 0 0,-1 0 0,-1 1 0,0 0 0,0 0 0,-1 0 0,0 0 0,0 1 0,0-1 0,-1 1 0,0 1 0,0-1 0,0 1 0,0 0 0,2-2 0,-1 0 0,0 0 0,1 0 0,0 0 0,1 1 0,-1-1 0,1 0 0,-1 1 0,1 1 0,-1-1 0,0 1 0,0 2 0,-1 0 0,0 0 0,0 2 0,-1 1 0,-1 1 0,-1 1 0,0 1 70,11-12 1,-1 1 0,0 2-71,-6 7 0,-1 2 0,-1 2 0,14-17 0,-3 4 0,-12 14 0,-4 5 0,-9 9 0,-2 4 857,9-10-857,-16 22 0,-15 15 0,-6 6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2T04:00:06.087"/>
    </inkml:context>
    <inkml:brush xml:id="br0">
      <inkml:brushProperty name="width" value="0.035" units="cm"/>
      <inkml:brushProperty name="height" value="0.035" units="cm"/>
      <inkml:brushProperty name="color" value="#A71224"/>
    </inkml:brush>
  </inkml:definitions>
  <inkml:trace contextRef="#ctx0" brushRef="#br0">0 0 24575,'0'0'0</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3T05:04:16.529"/>
    </inkml:context>
    <inkml:brush xml:id="br0">
      <inkml:brushProperty name="width" value="0.2" units="cm"/>
      <inkml:brushProperty name="height" value="0.2" units="cm"/>
      <inkml:brushProperty name="color" value="#E71224"/>
    </inkml:brush>
  </inkml:definitions>
  <inkml:trace contextRef="#ctx0" brushRef="#br0">1 1 24575,'50'8'0,"1"1"0,18 10 0,3 4 0,5 3 0,3 3 0,-15-3 0,3 4 0,1 1-790,3 4 0,1 1 0,2 3 790,6 5 0,2 3 0,1 2 0,-12-6 0,1 3 0,0 1 0,-1 1-362,-2 1 1,0 0 0,-1 2 0,-1 2 361,0 2 0,-2 2 0,0 1 0,0 2 0,-2 0 0,0 3 0,-1 0 0,-1 1 0,0 3 0,-1 0 0,-1 2 0,-1 0 0,0 2 0,-2 1 0,-1 1 0,0-1 0,-1 1 0,0-1 0,-2 1 0,0 0 0,-1 0 0,0 0 0,-2 1 0,-1-1 0,-1-1 0,-2 0 0,-1-1 0,1 1 0,-2 0 0,0-1 0,-1 1 0,-1 0 0,-1-1 0,-2 0 0,1 0 0,-2 1 0,0-2 0,0 1 0,-2-1 0,1 0-4,9 18 0,0 0 1,-1-2 3,-2-4 0,-2-2 0,-1-1 0,-3-9 0,-2-2 0,-1-2 0,11 20 0,-2-4 0,-8-11 0,-1-4 528,-7-13 0,-2-3-528,16 35 1728,-7-12-1728,-2-2 1042,-2 1-1042,1 0 0,-1-8 0,-4-13 0,-3-13 0,-8-10 0,-5-10 0,-3-5 0,-2-5 0,1-2 0,1 0 0,0 1 0,0-1 0,-5-1 0,-2-1 0</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3T05:04:16.530"/>
    </inkml:context>
    <inkml:brush xml:id="br0">
      <inkml:brushProperty name="width" value="0.2" units="cm"/>
      <inkml:brushProperty name="height" value="0.2" units="cm"/>
      <inkml:brushProperty name="color" value="#E71224"/>
    </inkml:brush>
  </inkml:definitions>
  <inkml:trace contextRef="#ctx0" brushRef="#br0">0 6161 24575,'0'-79'0,"0"20"0,1-3 0,0-1 0,3-3 0,6-22 0,4-5 0,-1 23 0,3-2 0,2 0-628,5-4 0,2-1 0,1-1 628,5-12 0,1-2 0,2 3 0,0 6 0,1 2 0,3 0 0,1 1 0,1 1 0,3-1 0,1-1 0,3 1 0,2-1-365,-9 17 1,1-1-1,2 1 1,1 0 364,3-4 0,1 1 0,2 0 0,0-1 0,2-1 0,1 0 0,0-1 0,1 1 0,2-2 0,-1 1 0,1 0 0,0 0 0,-1 1 0,-1 1 0,1 0 0,-1 0 0,-1 1 0,0 0 0,0 0 0,-1 0 0,0 0 0,0 1 0,0-1 0,-1 1 0,0 1 0,0-1 0,0 1 0,0 0 0,2-2 0,-1 0 0,0 0 0,1 0 0,0 0 0,1 1 0,-1-1 0,1 0 0,-1 1 0,1 1 0,-1-1 0,0 1 0,0 2 0,-1 0 0,0 0 0,0 2 0,-1 1 0,-1 1 0,-1 1 0,0 1 70,11-12 1,-1 1 0,0 2-71,-6 7 0,-1 2 0,-1 2 0,14-17 0,-3 4 0,-12 14 0,-4 5 0,-9 9 0,-2 4 857,9-10-857,-16 22 0,-15 15 0,-6 6 0</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3T20:05:27.076"/>
    </inkml:context>
    <inkml:brush xml:id="br0">
      <inkml:brushProperty name="width" value="0.035" units="cm"/>
      <inkml:brushProperty name="height" value="0.035" units="cm"/>
      <inkml:brushProperty name="color" value="#A71224"/>
    </inkml:brush>
  </inkml:definitions>
  <inkml:trace contextRef="#ctx0" brushRef="#br0">0 0 24575,'0'0'0</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3T20:05:27.077"/>
    </inkml:context>
    <inkml:brush xml:id="br0">
      <inkml:brushProperty name="width" value="0.035" units="cm"/>
      <inkml:brushProperty name="height" value="0.035" units="cm"/>
      <inkml:brushProperty name="color" value="#A71224"/>
    </inkml:brush>
  </inkml:definitions>
  <inkml:trace contextRef="#ctx0" brushRef="#br0">0 0 24575,'0'0'0</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3T20:05:27.079"/>
    </inkml:context>
    <inkml:brush xml:id="br0">
      <inkml:brushProperty name="width" value="0.035" units="cm"/>
      <inkml:brushProperty name="height" value="0.035" units="cm"/>
      <inkml:brushProperty name="color" value="#A71224"/>
    </inkml:brush>
  </inkml:definitions>
  <inkml:trace contextRef="#ctx0" brushRef="#br0">0 0 24575,'0'0'0</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3T20:05:27.113"/>
    </inkml:context>
    <inkml:brush xml:id="br0">
      <inkml:brushProperty name="width" value="0.2" units="cm"/>
      <inkml:brushProperty name="height" value="0.2" units="cm"/>
      <inkml:brushProperty name="color" value="#E71224"/>
    </inkml:brush>
  </inkml:definitions>
  <inkml:trace contextRef="#ctx0" brushRef="#br0">1 0 24575,'61'48'0,"1"0"0,0 0 0,1 1 0,0 1 0,-1 1 0,4 6 0,-2-2-559,-9-7 1,-1 0 0,0 0 558,5 3 0,0 1 0,2 2 0,8 8 0,2 2 0,-1 0 0,-5-6 0,-2 0 0,0 0 0,-4-3 0,0 1 0,-2-1 0,-3-3 0,-2 1 0,0-1 0,0-1 0,0 0 0,-1 0 51,-1-2 0,-1 0 0,-1 0-51,23 23 0,-2-1 0,-3-5 0,-3 0 0,-4-3 0,-1-1 185,-4-2 0,-1-1-185,0-2 0,-1-2 0,0 2 0,0-1 0,-1-3 0,-2-1 421,0-4 0,-2-1-421,-2-1 0,-1-1 155,-2-4 0,-1 0-155,-1-1 0,-1-1 0,-2-1 0,0 0 0,0-1 0,0 0 0,0 0 0,0 0 0,-2-2 0,1 0 0,34 33 0,-1-4 0,1-2 0,0-1 0,-2-4 0,-3-3 0,-7-7 0,-6-5 0,-9-6 0,-6-5 0,-5-3 0,-5-5 0,-4-3 0,-5-2 0,-2-6 0,-6-3 0,-3-3 0,-2-4 0,-2-1 0,0-1 0</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3T20:05:27.114"/>
    </inkml:context>
    <inkml:brush xml:id="br0">
      <inkml:brushProperty name="width" value="0.2" units="cm"/>
      <inkml:brushProperty name="height" value="0.2" units="cm"/>
      <inkml:brushProperty name="color" value="#E71224"/>
    </inkml:brush>
  </inkml:definitions>
  <inkml:trace contextRef="#ctx0" brushRef="#br0">1 4000 24575,'51'-38'0,"0"-1"0,23-19 0,6-5 0,-23 16 0,1-1 0,2-3-820,-5 3 1,2-2 0,1-2 0,1-1 708,6-7 0,2-3 1,0-1-1,1 0-343,1-4 0,1-1 0,1-1 1,1-1 453,-7 8 0,1-2 0,1-1 0,0 0 0,-2 2 0,-1 1 0,0 0 0,-1 1 0,0 0 0,-1 1 0,-3 2 0,0 1 0,0 0 0,-1 0 0,0 1 0,0 0 0,1-1 0,-2 1 0,1 1 0,-2 0 6,10-10 1,-1 1 0,-2 2 0,0 0-7,-6 6 0,0 2 0,-2 0 0,-1 2-125,10-9 1,-2 2 0,-2 2 124,-6 8 0,-2 1 0,-2 1 0,20-15 0,-3 2 769,-6 6 1,0 2-770,-4 3 0,-2 1 1176,-5 5 1,-1 2-1177,-6 5 0,-1 1 1479,29-23-1479,-12 12 510,-14 10-510,-9 8 0,-6 6 0,-5 4 0,-1 1 0,-2 0 0,1-2 0,3-3 0,1 1 0,0-3 0,-1 3 0,-4 2 0,-3 4 0,-6 4 0,-6 6 0,-4 1 0</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3T20:06:18.657"/>
    </inkml:context>
    <inkml:brush xml:id="br0">
      <inkml:brushProperty name="width" value="0.2" units="cm"/>
      <inkml:brushProperty name="height" value="0.2" units="cm"/>
      <inkml:brushProperty name="color" value="#E71224"/>
    </inkml:brush>
  </inkml:definitions>
  <inkml:trace contextRef="#ctx0" brushRef="#br0">0 1 24575,'81'39'0,"-21"-6"0,3 3 0,2 3 0,4 5-1026,-2-1 0,4 4 0,4 3 1026,-11-6 0,2 3 0,1 1 0,2 1-497,5 4 0,2 2 1,1 0-1,2 2 497,-6-5 0,2 1 0,2 1 0,-1 0 0,-2-1 0,-4-3 0,-2 0 0,0-1 0,0 1 0,0-1 0,-2-1 0,0 0 0,0-1 0,-1 1 0,0 0-80,12 10 0,0 0 0,-2-1 0,-2 0 80,-4-4 0,-3 0 0,0-1 0,0 0 0,-4-3 0,-1 0 0,0 0 0,-1-2-231,16 13 1,-2-1 0,-1-1 230,-5-5 0,-1-1 0,-1-1 0,-6-4 0,0-1 0,-2-1 581,21 16 1,-2-2-582,-6-7 0,-2-2 1095,-5-4 1,0 0-1096,3-1 0,-1-1 855,-1-2 1,-2-1-856,-2-1 0,-1 0 467,-1 0 0,-1 0-467,-8-3 0,-1 1 38,-1-1 1,-1 0-39,-3-2 0,-2-1 0,-2-1 0,-1-2 0,33 25 0,-10-8 0,-10-8 0,-11-9 0,-11-6 0,-9-7 0,-6-5 0,-3-5 0,-4-2 0,-5-2 0,-2 0 0</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3T20:06:18.658"/>
    </inkml:context>
    <inkml:brush xml:id="br0">
      <inkml:brushProperty name="width" value="0.2" units="cm"/>
      <inkml:brushProperty name="height" value="0.2" units="cm"/>
      <inkml:brushProperty name="color" value="#E71224"/>
    </inkml:brush>
  </inkml:definitions>
  <inkml:trace contextRef="#ctx0" brushRef="#br0">0 4830 24575,'42'-53'0,"-1"-1"0,0 5 0,2-3 0,3-1 0,3-3 0,1-2 0,4-2-820,-3 2 1,4-2 0,1-2 0,1-1 594,7-7 1,1-1-1,2-2 1,0 0-150,-11 13 0,1-2 1,0 1-1,0-2 1,2 0 373,5-8 0,2-1 0,0-2 0,0 1 0,-2 2 0,-5 5 0,-1 1 0,-1 1 0,-1 0 0,0 0-21,9-11 0,0-1 0,-2 2 0,-1 1 21,-4 6 0,-1 1 0,-1 1 0,-1 1-252,11-12 1,-1 2-1,-1 1 252,-3 6 0,-2 1 0,1 0 0,-3 3 0,0 1 0,-1 0 0,2-1 0,0 1 0,0-1 0,-1 1 0,1 0 0,-1 0 0,0 0 0,-1 1 0,0 1 0,-1 1 0,-1 1 0,-1 0 458,-3 2 0,0 1 0,-2 1-458,19-23 0,-4 2 0,-6 6 0,-3 2 1196,-5 6 0,-1 1-1196,-7 9 0,-1 2 848,-3 6 0,-1 3-848,22-23 1059,-15 19-1059,-13 14 361,-10 7-361,-8 4 0,-5 1 0,-5 8 0,-2 3 0</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3T05:03:23.032"/>
    </inkml:context>
    <inkml:brush xml:id="br0">
      <inkml:brushProperty name="width" value="0.2" units="cm"/>
      <inkml:brushProperty name="height" value="0.2" units="cm"/>
      <inkml:brushProperty name="color" value="#E71224"/>
    </inkml:brush>
  </inkml:definitions>
  <inkml:trace contextRef="#ctx0" brushRef="#br0">1 1 24575,'50'8'0,"1"1"0,18 10 0,3 4 0,5 3 0,3 3 0,-15-3 0,3 4 0,1 1-790,3 4 0,1 1 0,2 3 790,6 5 0,2 3 0,1 2 0,-12-6 0,1 3 0,0 1 0,-1 1-362,-2 1 1,0 0 0,-1 2 0,-1 2 361,0 2 0,-2 2 0,0 1 0,0 2 0,-2 0 0,0 3 0,-1 0 0,-1 1 0,0 3 0,-1 0 0,-1 2 0,-1 0 0,0 2 0,-2 1 0,-1 1 0,0-1 0,-1 1 0,0-1 0,-2 1 0,0 0 0,-1 0 0,0 0 0,-2 1 0,-1-1 0,-1-1 0,-2 0 0,-1-1 0,1 1 0,-2 0 0,0-1 0,-1 1 0,-1 0 0,-1-1 0,-2 0 0,1 0 0,-2 1 0,0-2 0,0 1 0,-2-1 0,1 0-4,9 18 0,0 0 1,-1-2 3,-2-4 0,-2-2 0,-1-1 0,-3-9 0,-2-2 0,-1-2 0,11 20 0,-2-4 0,-8-11 0,-1-4 528,-7-13 0,-2-3-528,16 35 1728,-7-12-1728,-2-2 1042,-2 1-1042,1 0 0,-1-8 0,-4-13 0,-3-13 0,-8-10 0,-5-10 0,-3-5 0,-2-5 0,1-2 0,1 0 0,0 1 0,0-1 0,-5-1 0,-2-1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Google Shape;469;g202e1067737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0" name="Google Shape;470;g202e1067737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a:extLst>
            <a:ext uri="{FF2B5EF4-FFF2-40B4-BE49-F238E27FC236}">
              <a16:creationId xmlns:a16="http://schemas.microsoft.com/office/drawing/2014/main" id="{C5E3703C-46ED-9DAD-5323-36F5A151E327}"/>
            </a:ext>
          </a:extLst>
        </p:cNvPr>
        <p:cNvGrpSpPr/>
        <p:nvPr/>
      </p:nvGrpSpPr>
      <p:grpSpPr>
        <a:xfrm>
          <a:off x="0" y="0"/>
          <a:ext cx="0" cy="0"/>
          <a:chOff x="0" y="0"/>
          <a:chExt cx="0" cy="0"/>
        </a:xfrm>
      </p:grpSpPr>
      <p:sp>
        <p:nvSpPr>
          <p:cNvPr id="166" name="Google Shape;166;g32880c5fc09_0_163:notes">
            <a:extLst>
              <a:ext uri="{FF2B5EF4-FFF2-40B4-BE49-F238E27FC236}">
                <a16:creationId xmlns:a16="http://schemas.microsoft.com/office/drawing/2014/main" id="{C2FC8155-F9E0-6413-C0E8-E33FF80E6CB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32880c5fc09_0_163:notes">
            <a:extLst>
              <a:ext uri="{FF2B5EF4-FFF2-40B4-BE49-F238E27FC236}">
                <a16:creationId xmlns:a16="http://schemas.microsoft.com/office/drawing/2014/main" id="{051B7691-B9C3-35AC-9FDC-B356973D66D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035172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a:extLst>
            <a:ext uri="{FF2B5EF4-FFF2-40B4-BE49-F238E27FC236}">
              <a16:creationId xmlns:a16="http://schemas.microsoft.com/office/drawing/2014/main" id="{7656A8C7-5D32-A342-7EE0-093E574400A6}"/>
            </a:ext>
          </a:extLst>
        </p:cNvPr>
        <p:cNvGrpSpPr/>
        <p:nvPr/>
      </p:nvGrpSpPr>
      <p:grpSpPr>
        <a:xfrm>
          <a:off x="0" y="0"/>
          <a:ext cx="0" cy="0"/>
          <a:chOff x="0" y="0"/>
          <a:chExt cx="0" cy="0"/>
        </a:xfrm>
      </p:grpSpPr>
      <p:sp>
        <p:nvSpPr>
          <p:cNvPr id="166" name="Google Shape;166;g32880c5fc09_0_163:notes">
            <a:extLst>
              <a:ext uri="{FF2B5EF4-FFF2-40B4-BE49-F238E27FC236}">
                <a16:creationId xmlns:a16="http://schemas.microsoft.com/office/drawing/2014/main" id="{A11446DB-5E86-56AD-B36B-01FE2609832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32880c5fc09_0_163:notes">
            <a:extLst>
              <a:ext uri="{FF2B5EF4-FFF2-40B4-BE49-F238E27FC236}">
                <a16:creationId xmlns:a16="http://schemas.microsoft.com/office/drawing/2014/main" id="{8EBF52FE-5EA7-6E95-F742-23DF7CF018C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574931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a:extLst>
            <a:ext uri="{FF2B5EF4-FFF2-40B4-BE49-F238E27FC236}">
              <a16:creationId xmlns:a16="http://schemas.microsoft.com/office/drawing/2014/main" id="{DB74C8B0-5820-D439-7B14-281BD0C510B6}"/>
            </a:ext>
          </a:extLst>
        </p:cNvPr>
        <p:cNvGrpSpPr/>
        <p:nvPr/>
      </p:nvGrpSpPr>
      <p:grpSpPr>
        <a:xfrm>
          <a:off x="0" y="0"/>
          <a:ext cx="0" cy="0"/>
          <a:chOff x="0" y="0"/>
          <a:chExt cx="0" cy="0"/>
        </a:xfrm>
      </p:grpSpPr>
      <p:sp>
        <p:nvSpPr>
          <p:cNvPr id="166" name="Google Shape;166;g32880c5fc09_0_163:notes">
            <a:extLst>
              <a:ext uri="{FF2B5EF4-FFF2-40B4-BE49-F238E27FC236}">
                <a16:creationId xmlns:a16="http://schemas.microsoft.com/office/drawing/2014/main" id="{96BB8E6C-C58E-19B4-5F5E-92A9B24A035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32880c5fc09_0_163:notes">
            <a:extLst>
              <a:ext uri="{FF2B5EF4-FFF2-40B4-BE49-F238E27FC236}">
                <a16:creationId xmlns:a16="http://schemas.microsoft.com/office/drawing/2014/main" id="{6A77293C-3553-CC2C-37EA-021EF2E65D1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823302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a:extLst>
            <a:ext uri="{FF2B5EF4-FFF2-40B4-BE49-F238E27FC236}">
              <a16:creationId xmlns:a16="http://schemas.microsoft.com/office/drawing/2014/main" id="{41614352-4892-5523-32B6-FAA8DE805AC5}"/>
            </a:ext>
          </a:extLst>
        </p:cNvPr>
        <p:cNvGrpSpPr/>
        <p:nvPr/>
      </p:nvGrpSpPr>
      <p:grpSpPr>
        <a:xfrm>
          <a:off x="0" y="0"/>
          <a:ext cx="0" cy="0"/>
          <a:chOff x="0" y="0"/>
          <a:chExt cx="0" cy="0"/>
        </a:xfrm>
      </p:grpSpPr>
      <p:sp>
        <p:nvSpPr>
          <p:cNvPr id="166" name="Google Shape;166;g32880c5fc09_0_163:notes">
            <a:extLst>
              <a:ext uri="{FF2B5EF4-FFF2-40B4-BE49-F238E27FC236}">
                <a16:creationId xmlns:a16="http://schemas.microsoft.com/office/drawing/2014/main" id="{26FBAADD-0AA6-557F-338C-964BB006679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32880c5fc09_0_163:notes">
            <a:extLst>
              <a:ext uri="{FF2B5EF4-FFF2-40B4-BE49-F238E27FC236}">
                <a16:creationId xmlns:a16="http://schemas.microsoft.com/office/drawing/2014/main" id="{5DC98BD6-D9A9-BC28-0D44-8649828D930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70642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a:extLst>
            <a:ext uri="{FF2B5EF4-FFF2-40B4-BE49-F238E27FC236}">
              <a16:creationId xmlns:a16="http://schemas.microsoft.com/office/drawing/2014/main" id="{54EAF6AC-1471-8EF9-8EAB-881D74854450}"/>
            </a:ext>
          </a:extLst>
        </p:cNvPr>
        <p:cNvGrpSpPr/>
        <p:nvPr/>
      </p:nvGrpSpPr>
      <p:grpSpPr>
        <a:xfrm>
          <a:off x="0" y="0"/>
          <a:ext cx="0" cy="0"/>
          <a:chOff x="0" y="0"/>
          <a:chExt cx="0" cy="0"/>
        </a:xfrm>
      </p:grpSpPr>
      <p:sp>
        <p:nvSpPr>
          <p:cNvPr id="166" name="Google Shape;166;g32880c5fc09_0_163:notes">
            <a:extLst>
              <a:ext uri="{FF2B5EF4-FFF2-40B4-BE49-F238E27FC236}">
                <a16:creationId xmlns:a16="http://schemas.microsoft.com/office/drawing/2014/main" id="{8F92A4F4-6BD2-9048-8517-4B637F182F2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32880c5fc09_0_163:notes">
            <a:extLst>
              <a:ext uri="{FF2B5EF4-FFF2-40B4-BE49-F238E27FC236}">
                <a16:creationId xmlns:a16="http://schemas.microsoft.com/office/drawing/2014/main" id="{5C7FEFAD-CBD5-4530-EF11-78043F2227D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775702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a:extLst>
            <a:ext uri="{FF2B5EF4-FFF2-40B4-BE49-F238E27FC236}">
              <a16:creationId xmlns:a16="http://schemas.microsoft.com/office/drawing/2014/main" id="{7DF4470B-085F-3859-954F-6F06D83954A2}"/>
            </a:ext>
          </a:extLst>
        </p:cNvPr>
        <p:cNvGrpSpPr/>
        <p:nvPr/>
      </p:nvGrpSpPr>
      <p:grpSpPr>
        <a:xfrm>
          <a:off x="0" y="0"/>
          <a:ext cx="0" cy="0"/>
          <a:chOff x="0" y="0"/>
          <a:chExt cx="0" cy="0"/>
        </a:xfrm>
      </p:grpSpPr>
      <p:sp>
        <p:nvSpPr>
          <p:cNvPr id="166" name="Google Shape;166;g32880c5fc09_0_163:notes">
            <a:extLst>
              <a:ext uri="{FF2B5EF4-FFF2-40B4-BE49-F238E27FC236}">
                <a16:creationId xmlns:a16="http://schemas.microsoft.com/office/drawing/2014/main" id="{D6C5C9DC-0B29-0926-B7DD-AF834C1BFAE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32880c5fc09_0_163:notes">
            <a:extLst>
              <a:ext uri="{FF2B5EF4-FFF2-40B4-BE49-F238E27FC236}">
                <a16:creationId xmlns:a16="http://schemas.microsoft.com/office/drawing/2014/main" id="{360158BC-0054-0C84-B3F3-C1A9BB757AA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253534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a:extLst>
            <a:ext uri="{FF2B5EF4-FFF2-40B4-BE49-F238E27FC236}">
              <a16:creationId xmlns:a16="http://schemas.microsoft.com/office/drawing/2014/main" id="{BAB1A562-786F-C03F-D704-09825BEFDC42}"/>
            </a:ext>
          </a:extLst>
        </p:cNvPr>
        <p:cNvGrpSpPr/>
        <p:nvPr/>
      </p:nvGrpSpPr>
      <p:grpSpPr>
        <a:xfrm>
          <a:off x="0" y="0"/>
          <a:ext cx="0" cy="0"/>
          <a:chOff x="0" y="0"/>
          <a:chExt cx="0" cy="0"/>
        </a:xfrm>
      </p:grpSpPr>
      <p:sp>
        <p:nvSpPr>
          <p:cNvPr id="166" name="Google Shape;166;g32880c5fc09_0_163:notes">
            <a:extLst>
              <a:ext uri="{FF2B5EF4-FFF2-40B4-BE49-F238E27FC236}">
                <a16:creationId xmlns:a16="http://schemas.microsoft.com/office/drawing/2014/main" id="{24AEBDBB-E9AB-9603-F396-B02F79D4CA2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32880c5fc09_0_163:notes">
            <a:extLst>
              <a:ext uri="{FF2B5EF4-FFF2-40B4-BE49-F238E27FC236}">
                <a16:creationId xmlns:a16="http://schemas.microsoft.com/office/drawing/2014/main" id="{2B865CDD-9D7F-BE3B-2104-53D609CC863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270051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a:extLst>
            <a:ext uri="{FF2B5EF4-FFF2-40B4-BE49-F238E27FC236}">
              <a16:creationId xmlns:a16="http://schemas.microsoft.com/office/drawing/2014/main" id="{46822583-F793-2B14-9550-550FF8E4C545}"/>
            </a:ext>
          </a:extLst>
        </p:cNvPr>
        <p:cNvGrpSpPr/>
        <p:nvPr/>
      </p:nvGrpSpPr>
      <p:grpSpPr>
        <a:xfrm>
          <a:off x="0" y="0"/>
          <a:ext cx="0" cy="0"/>
          <a:chOff x="0" y="0"/>
          <a:chExt cx="0" cy="0"/>
        </a:xfrm>
      </p:grpSpPr>
      <p:sp>
        <p:nvSpPr>
          <p:cNvPr id="166" name="Google Shape;166;g32880c5fc09_0_163:notes">
            <a:extLst>
              <a:ext uri="{FF2B5EF4-FFF2-40B4-BE49-F238E27FC236}">
                <a16:creationId xmlns:a16="http://schemas.microsoft.com/office/drawing/2014/main" id="{35AF4116-EC41-FC4B-70F6-FCFD9AB247D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32880c5fc09_0_163:notes">
            <a:extLst>
              <a:ext uri="{FF2B5EF4-FFF2-40B4-BE49-F238E27FC236}">
                <a16:creationId xmlns:a16="http://schemas.microsoft.com/office/drawing/2014/main" id="{AF772D62-A3B5-26B5-B4B2-9ECF91A2B32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874346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a:extLst>
            <a:ext uri="{FF2B5EF4-FFF2-40B4-BE49-F238E27FC236}">
              <a16:creationId xmlns:a16="http://schemas.microsoft.com/office/drawing/2014/main" id="{90604E9A-90AB-68E7-BCBD-9AA145626441}"/>
            </a:ext>
          </a:extLst>
        </p:cNvPr>
        <p:cNvGrpSpPr/>
        <p:nvPr/>
      </p:nvGrpSpPr>
      <p:grpSpPr>
        <a:xfrm>
          <a:off x="0" y="0"/>
          <a:ext cx="0" cy="0"/>
          <a:chOff x="0" y="0"/>
          <a:chExt cx="0" cy="0"/>
        </a:xfrm>
      </p:grpSpPr>
      <p:sp>
        <p:nvSpPr>
          <p:cNvPr id="166" name="Google Shape;166;g32880c5fc09_0_163:notes">
            <a:extLst>
              <a:ext uri="{FF2B5EF4-FFF2-40B4-BE49-F238E27FC236}">
                <a16:creationId xmlns:a16="http://schemas.microsoft.com/office/drawing/2014/main" id="{65305429-9AB7-F1BB-30A3-B06E6EC6EAE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32880c5fc09_0_163:notes">
            <a:extLst>
              <a:ext uri="{FF2B5EF4-FFF2-40B4-BE49-F238E27FC236}">
                <a16:creationId xmlns:a16="http://schemas.microsoft.com/office/drawing/2014/main" id="{97EB3F91-8C15-FA61-59F3-C0FB84F77A0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792128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a:extLst>
            <a:ext uri="{FF2B5EF4-FFF2-40B4-BE49-F238E27FC236}">
              <a16:creationId xmlns:a16="http://schemas.microsoft.com/office/drawing/2014/main" id="{7D268281-ECCB-DEF6-A612-FE5B9DA87522}"/>
            </a:ext>
          </a:extLst>
        </p:cNvPr>
        <p:cNvGrpSpPr/>
        <p:nvPr/>
      </p:nvGrpSpPr>
      <p:grpSpPr>
        <a:xfrm>
          <a:off x="0" y="0"/>
          <a:ext cx="0" cy="0"/>
          <a:chOff x="0" y="0"/>
          <a:chExt cx="0" cy="0"/>
        </a:xfrm>
      </p:grpSpPr>
      <p:sp>
        <p:nvSpPr>
          <p:cNvPr id="166" name="Google Shape;166;g32880c5fc09_0_163:notes">
            <a:extLst>
              <a:ext uri="{FF2B5EF4-FFF2-40B4-BE49-F238E27FC236}">
                <a16:creationId xmlns:a16="http://schemas.microsoft.com/office/drawing/2014/main" id="{5D3F3452-2C86-CC4F-B19F-81369AF479D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32880c5fc09_0_163:notes">
            <a:extLst>
              <a:ext uri="{FF2B5EF4-FFF2-40B4-BE49-F238E27FC236}">
                <a16:creationId xmlns:a16="http://schemas.microsoft.com/office/drawing/2014/main" id="{1932239B-2E44-D9C5-F132-CBB7683DF6E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828633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c6f9e470d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 name="Google Shape;104;gc6f9e470d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a:extLst>
            <a:ext uri="{FF2B5EF4-FFF2-40B4-BE49-F238E27FC236}">
              <a16:creationId xmlns:a16="http://schemas.microsoft.com/office/drawing/2014/main" id="{29617BF7-84D0-1FFC-BD32-CDC76C4E971A}"/>
            </a:ext>
          </a:extLst>
        </p:cNvPr>
        <p:cNvGrpSpPr/>
        <p:nvPr/>
      </p:nvGrpSpPr>
      <p:grpSpPr>
        <a:xfrm>
          <a:off x="0" y="0"/>
          <a:ext cx="0" cy="0"/>
          <a:chOff x="0" y="0"/>
          <a:chExt cx="0" cy="0"/>
        </a:xfrm>
      </p:grpSpPr>
      <p:sp>
        <p:nvSpPr>
          <p:cNvPr id="166" name="Google Shape;166;g32880c5fc09_0_163:notes">
            <a:extLst>
              <a:ext uri="{FF2B5EF4-FFF2-40B4-BE49-F238E27FC236}">
                <a16:creationId xmlns:a16="http://schemas.microsoft.com/office/drawing/2014/main" id="{EB634BEF-6FAB-4647-F116-F70B6D3212F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32880c5fc09_0_163:notes">
            <a:extLst>
              <a:ext uri="{FF2B5EF4-FFF2-40B4-BE49-F238E27FC236}">
                <a16:creationId xmlns:a16="http://schemas.microsoft.com/office/drawing/2014/main" id="{ADECA8BF-1329-3227-618A-601F9924127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346546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a:extLst>
            <a:ext uri="{FF2B5EF4-FFF2-40B4-BE49-F238E27FC236}">
              <a16:creationId xmlns:a16="http://schemas.microsoft.com/office/drawing/2014/main" id="{D59C787D-D2BF-E2A2-2750-DEFC6828333C}"/>
            </a:ext>
          </a:extLst>
        </p:cNvPr>
        <p:cNvGrpSpPr/>
        <p:nvPr/>
      </p:nvGrpSpPr>
      <p:grpSpPr>
        <a:xfrm>
          <a:off x="0" y="0"/>
          <a:ext cx="0" cy="0"/>
          <a:chOff x="0" y="0"/>
          <a:chExt cx="0" cy="0"/>
        </a:xfrm>
      </p:grpSpPr>
      <p:sp>
        <p:nvSpPr>
          <p:cNvPr id="166" name="Google Shape;166;g32880c5fc09_0_163:notes">
            <a:extLst>
              <a:ext uri="{FF2B5EF4-FFF2-40B4-BE49-F238E27FC236}">
                <a16:creationId xmlns:a16="http://schemas.microsoft.com/office/drawing/2014/main" id="{D3D390B7-9CD5-2ABC-2278-38E34BF022E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32880c5fc09_0_163:notes">
            <a:extLst>
              <a:ext uri="{FF2B5EF4-FFF2-40B4-BE49-F238E27FC236}">
                <a16:creationId xmlns:a16="http://schemas.microsoft.com/office/drawing/2014/main" id="{1AEE4FAC-242F-2710-DB99-37A6C73B8CE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9609048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a:extLst>
            <a:ext uri="{FF2B5EF4-FFF2-40B4-BE49-F238E27FC236}">
              <a16:creationId xmlns:a16="http://schemas.microsoft.com/office/drawing/2014/main" id="{9D3AB33F-5183-3C13-DFA6-04DF2A1EB28D}"/>
            </a:ext>
          </a:extLst>
        </p:cNvPr>
        <p:cNvGrpSpPr/>
        <p:nvPr/>
      </p:nvGrpSpPr>
      <p:grpSpPr>
        <a:xfrm>
          <a:off x="0" y="0"/>
          <a:ext cx="0" cy="0"/>
          <a:chOff x="0" y="0"/>
          <a:chExt cx="0" cy="0"/>
        </a:xfrm>
      </p:grpSpPr>
      <p:sp>
        <p:nvSpPr>
          <p:cNvPr id="166" name="Google Shape;166;g32880c5fc09_0_163:notes">
            <a:extLst>
              <a:ext uri="{FF2B5EF4-FFF2-40B4-BE49-F238E27FC236}">
                <a16:creationId xmlns:a16="http://schemas.microsoft.com/office/drawing/2014/main" id="{47CA0ED3-40FD-BA7E-A415-4BF4F04C422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32880c5fc09_0_163:notes">
            <a:extLst>
              <a:ext uri="{FF2B5EF4-FFF2-40B4-BE49-F238E27FC236}">
                <a16:creationId xmlns:a16="http://schemas.microsoft.com/office/drawing/2014/main" id="{70C90FA9-9EB3-79B0-9028-75DD4DCEFAA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5000066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a:extLst>
            <a:ext uri="{FF2B5EF4-FFF2-40B4-BE49-F238E27FC236}">
              <a16:creationId xmlns:a16="http://schemas.microsoft.com/office/drawing/2014/main" id="{A38AD626-3060-C952-994B-506C8C594EB0}"/>
            </a:ext>
          </a:extLst>
        </p:cNvPr>
        <p:cNvGrpSpPr/>
        <p:nvPr/>
      </p:nvGrpSpPr>
      <p:grpSpPr>
        <a:xfrm>
          <a:off x="0" y="0"/>
          <a:ext cx="0" cy="0"/>
          <a:chOff x="0" y="0"/>
          <a:chExt cx="0" cy="0"/>
        </a:xfrm>
      </p:grpSpPr>
      <p:sp>
        <p:nvSpPr>
          <p:cNvPr id="166" name="Google Shape;166;g32880c5fc09_0_163:notes">
            <a:extLst>
              <a:ext uri="{FF2B5EF4-FFF2-40B4-BE49-F238E27FC236}">
                <a16:creationId xmlns:a16="http://schemas.microsoft.com/office/drawing/2014/main" id="{A7EEDAF4-4C89-D8FE-2485-C1F37CF6895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32880c5fc09_0_163:notes">
            <a:extLst>
              <a:ext uri="{FF2B5EF4-FFF2-40B4-BE49-F238E27FC236}">
                <a16:creationId xmlns:a16="http://schemas.microsoft.com/office/drawing/2014/main" id="{0E8F6D92-9F33-53E5-5CE4-23E308CFC8B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6873909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a:extLst>
            <a:ext uri="{FF2B5EF4-FFF2-40B4-BE49-F238E27FC236}">
              <a16:creationId xmlns:a16="http://schemas.microsoft.com/office/drawing/2014/main" id="{A4039B42-08D3-90B4-1A73-BBA588BCC741}"/>
            </a:ext>
          </a:extLst>
        </p:cNvPr>
        <p:cNvGrpSpPr/>
        <p:nvPr/>
      </p:nvGrpSpPr>
      <p:grpSpPr>
        <a:xfrm>
          <a:off x="0" y="0"/>
          <a:ext cx="0" cy="0"/>
          <a:chOff x="0" y="0"/>
          <a:chExt cx="0" cy="0"/>
        </a:xfrm>
      </p:grpSpPr>
      <p:sp>
        <p:nvSpPr>
          <p:cNvPr id="166" name="Google Shape;166;g32880c5fc09_0_163:notes">
            <a:extLst>
              <a:ext uri="{FF2B5EF4-FFF2-40B4-BE49-F238E27FC236}">
                <a16:creationId xmlns:a16="http://schemas.microsoft.com/office/drawing/2014/main" id="{5F2B2FCA-666D-C84F-98DB-A5FD39494C4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32880c5fc09_0_163:notes">
            <a:extLst>
              <a:ext uri="{FF2B5EF4-FFF2-40B4-BE49-F238E27FC236}">
                <a16:creationId xmlns:a16="http://schemas.microsoft.com/office/drawing/2014/main" id="{F2339A84-5DE6-1397-2A61-B831FDA86C9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2533488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a:extLst>
            <a:ext uri="{FF2B5EF4-FFF2-40B4-BE49-F238E27FC236}">
              <a16:creationId xmlns:a16="http://schemas.microsoft.com/office/drawing/2014/main" id="{5743D256-18AF-16B5-BAA1-3DAF1444DF48}"/>
            </a:ext>
          </a:extLst>
        </p:cNvPr>
        <p:cNvGrpSpPr/>
        <p:nvPr/>
      </p:nvGrpSpPr>
      <p:grpSpPr>
        <a:xfrm>
          <a:off x="0" y="0"/>
          <a:ext cx="0" cy="0"/>
          <a:chOff x="0" y="0"/>
          <a:chExt cx="0" cy="0"/>
        </a:xfrm>
      </p:grpSpPr>
      <p:sp>
        <p:nvSpPr>
          <p:cNvPr id="166" name="Google Shape;166;g32880c5fc09_0_163:notes">
            <a:extLst>
              <a:ext uri="{FF2B5EF4-FFF2-40B4-BE49-F238E27FC236}">
                <a16:creationId xmlns:a16="http://schemas.microsoft.com/office/drawing/2014/main" id="{E8B7F942-9FC4-8827-2578-D254E28FB34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32880c5fc09_0_163:notes">
            <a:extLst>
              <a:ext uri="{FF2B5EF4-FFF2-40B4-BE49-F238E27FC236}">
                <a16:creationId xmlns:a16="http://schemas.microsoft.com/office/drawing/2014/main" id="{EB9B0F70-7422-BFA4-9085-6492ED43A8B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7636506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a:extLst>
            <a:ext uri="{FF2B5EF4-FFF2-40B4-BE49-F238E27FC236}">
              <a16:creationId xmlns:a16="http://schemas.microsoft.com/office/drawing/2014/main" id="{0255E986-06BB-00BB-5D1D-BEB5FB3F509F}"/>
            </a:ext>
          </a:extLst>
        </p:cNvPr>
        <p:cNvGrpSpPr/>
        <p:nvPr/>
      </p:nvGrpSpPr>
      <p:grpSpPr>
        <a:xfrm>
          <a:off x="0" y="0"/>
          <a:ext cx="0" cy="0"/>
          <a:chOff x="0" y="0"/>
          <a:chExt cx="0" cy="0"/>
        </a:xfrm>
      </p:grpSpPr>
      <p:sp>
        <p:nvSpPr>
          <p:cNvPr id="166" name="Google Shape;166;g32880c5fc09_0_163:notes">
            <a:extLst>
              <a:ext uri="{FF2B5EF4-FFF2-40B4-BE49-F238E27FC236}">
                <a16:creationId xmlns:a16="http://schemas.microsoft.com/office/drawing/2014/main" id="{B1AFB243-DDA0-FE21-67EA-E805E90756B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32880c5fc09_0_163:notes">
            <a:extLst>
              <a:ext uri="{FF2B5EF4-FFF2-40B4-BE49-F238E27FC236}">
                <a16:creationId xmlns:a16="http://schemas.microsoft.com/office/drawing/2014/main" id="{D021E38E-4CF5-21F5-6F0C-8BBA2A45A82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21301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a:extLst>
            <a:ext uri="{FF2B5EF4-FFF2-40B4-BE49-F238E27FC236}">
              <a16:creationId xmlns:a16="http://schemas.microsoft.com/office/drawing/2014/main" id="{932B303B-8A0B-02AB-3AE2-ADC3401125FC}"/>
            </a:ext>
          </a:extLst>
        </p:cNvPr>
        <p:cNvGrpSpPr/>
        <p:nvPr/>
      </p:nvGrpSpPr>
      <p:grpSpPr>
        <a:xfrm>
          <a:off x="0" y="0"/>
          <a:ext cx="0" cy="0"/>
          <a:chOff x="0" y="0"/>
          <a:chExt cx="0" cy="0"/>
        </a:xfrm>
      </p:grpSpPr>
      <p:sp>
        <p:nvSpPr>
          <p:cNvPr id="166" name="Google Shape;166;g32880c5fc09_0_163:notes">
            <a:extLst>
              <a:ext uri="{FF2B5EF4-FFF2-40B4-BE49-F238E27FC236}">
                <a16:creationId xmlns:a16="http://schemas.microsoft.com/office/drawing/2014/main" id="{572031FB-39A9-0583-31F8-520834F066D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32880c5fc09_0_163:notes">
            <a:extLst>
              <a:ext uri="{FF2B5EF4-FFF2-40B4-BE49-F238E27FC236}">
                <a16:creationId xmlns:a16="http://schemas.microsoft.com/office/drawing/2014/main" id="{3B69C97F-C4D7-676A-4B69-FCF1C4FC37D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154608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a:extLst>
            <a:ext uri="{FF2B5EF4-FFF2-40B4-BE49-F238E27FC236}">
              <a16:creationId xmlns:a16="http://schemas.microsoft.com/office/drawing/2014/main" id="{0B798A27-AAB9-3F7D-CAA4-A07F5469678D}"/>
            </a:ext>
          </a:extLst>
        </p:cNvPr>
        <p:cNvGrpSpPr/>
        <p:nvPr/>
      </p:nvGrpSpPr>
      <p:grpSpPr>
        <a:xfrm>
          <a:off x="0" y="0"/>
          <a:ext cx="0" cy="0"/>
          <a:chOff x="0" y="0"/>
          <a:chExt cx="0" cy="0"/>
        </a:xfrm>
      </p:grpSpPr>
      <p:sp>
        <p:nvSpPr>
          <p:cNvPr id="166" name="Google Shape;166;g32880c5fc09_0_163:notes">
            <a:extLst>
              <a:ext uri="{FF2B5EF4-FFF2-40B4-BE49-F238E27FC236}">
                <a16:creationId xmlns:a16="http://schemas.microsoft.com/office/drawing/2014/main" id="{32A8B699-69ED-8649-0E8C-9D0085DF017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32880c5fc09_0_163:notes">
            <a:extLst>
              <a:ext uri="{FF2B5EF4-FFF2-40B4-BE49-F238E27FC236}">
                <a16:creationId xmlns:a16="http://schemas.microsoft.com/office/drawing/2014/main" id="{D203B042-B41F-41E4-E75D-48410BFA0BF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21063037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a:extLst>
            <a:ext uri="{FF2B5EF4-FFF2-40B4-BE49-F238E27FC236}">
              <a16:creationId xmlns:a16="http://schemas.microsoft.com/office/drawing/2014/main" id="{BA74F384-B6A4-09C8-E184-8BF0B65DCB8C}"/>
            </a:ext>
          </a:extLst>
        </p:cNvPr>
        <p:cNvGrpSpPr/>
        <p:nvPr/>
      </p:nvGrpSpPr>
      <p:grpSpPr>
        <a:xfrm>
          <a:off x="0" y="0"/>
          <a:ext cx="0" cy="0"/>
          <a:chOff x="0" y="0"/>
          <a:chExt cx="0" cy="0"/>
        </a:xfrm>
      </p:grpSpPr>
      <p:sp>
        <p:nvSpPr>
          <p:cNvPr id="166" name="Google Shape;166;g32880c5fc09_0_163:notes">
            <a:extLst>
              <a:ext uri="{FF2B5EF4-FFF2-40B4-BE49-F238E27FC236}">
                <a16:creationId xmlns:a16="http://schemas.microsoft.com/office/drawing/2014/main" id="{A572CF2A-ABDE-707A-CA73-F1ADEF9B558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32880c5fc09_0_163:notes">
            <a:extLst>
              <a:ext uri="{FF2B5EF4-FFF2-40B4-BE49-F238E27FC236}">
                <a16:creationId xmlns:a16="http://schemas.microsoft.com/office/drawing/2014/main" id="{2918BA3C-6E03-6EFE-DF76-6C54B23F482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5267348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a:p>
            <a:r>
              <a:rPr lang="en-US" dirty="0"/>
              <a:t>Here’s the thing though… neither of these tables are real, they never existed at Yelp, and this migration never actually happened. They are a simplification of years of migrations, incidents and interacting with internal customers so we can talk about what matters ad we don’t get bogged down in details.</a:t>
            </a:r>
          </a:p>
          <a:p>
            <a:endParaRPr lang="en-US" dirty="0"/>
          </a:p>
          <a:p>
            <a:r>
              <a:rPr lang="en-US" dirty="0"/>
              <a:t>It also lets me share specific table details and code with you, which is important… because I’ll want your input on this migration. I want to know what decisions you’d make at various points in the story. </a:t>
            </a:r>
          </a:p>
        </p:txBody>
      </p:sp>
    </p:spTree>
    <p:extLst>
      <p:ext uri="{BB962C8B-B14F-4D97-AF65-F5344CB8AC3E}">
        <p14:creationId xmlns:p14="http://schemas.microsoft.com/office/powerpoint/2010/main" val="283801157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a:extLst>
            <a:ext uri="{FF2B5EF4-FFF2-40B4-BE49-F238E27FC236}">
              <a16:creationId xmlns:a16="http://schemas.microsoft.com/office/drawing/2014/main" id="{31B78EA8-5457-2465-FF73-2A2B195E7A93}"/>
            </a:ext>
          </a:extLst>
        </p:cNvPr>
        <p:cNvGrpSpPr/>
        <p:nvPr/>
      </p:nvGrpSpPr>
      <p:grpSpPr>
        <a:xfrm>
          <a:off x="0" y="0"/>
          <a:ext cx="0" cy="0"/>
          <a:chOff x="0" y="0"/>
          <a:chExt cx="0" cy="0"/>
        </a:xfrm>
      </p:grpSpPr>
      <p:sp>
        <p:nvSpPr>
          <p:cNvPr id="166" name="Google Shape;166;g32880c5fc09_0_163:notes">
            <a:extLst>
              <a:ext uri="{FF2B5EF4-FFF2-40B4-BE49-F238E27FC236}">
                <a16:creationId xmlns:a16="http://schemas.microsoft.com/office/drawing/2014/main" id="{47EAC2C8-61DC-684A-AA9A-C8E9D598429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32880c5fc09_0_163:notes">
            <a:extLst>
              <a:ext uri="{FF2B5EF4-FFF2-40B4-BE49-F238E27FC236}">
                <a16:creationId xmlns:a16="http://schemas.microsoft.com/office/drawing/2014/main" id="{16B33ADB-73EA-9BE5-CE55-F42D0718A5C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3498817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a:extLst>
            <a:ext uri="{FF2B5EF4-FFF2-40B4-BE49-F238E27FC236}">
              <a16:creationId xmlns:a16="http://schemas.microsoft.com/office/drawing/2014/main" id="{331C90C3-7E97-62B1-632B-184984C2D163}"/>
            </a:ext>
          </a:extLst>
        </p:cNvPr>
        <p:cNvGrpSpPr/>
        <p:nvPr/>
      </p:nvGrpSpPr>
      <p:grpSpPr>
        <a:xfrm>
          <a:off x="0" y="0"/>
          <a:ext cx="0" cy="0"/>
          <a:chOff x="0" y="0"/>
          <a:chExt cx="0" cy="0"/>
        </a:xfrm>
      </p:grpSpPr>
      <p:sp>
        <p:nvSpPr>
          <p:cNvPr id="166" name="Google Shape;166;g32880c5fc09_0_163:notes">
            <a:extLst>
              <a:ext uri="{FF2B5EF4-FFF2-40B4-BE49-F238E27FC236}">
                <a16:creationId xmlns:a16="http://schemas.microsoft.com/office/drawing/2014/main" id="{7F5D9D52-5DD0-5FDB-4F8E-8F401C32867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32880c5fc09_0_163:notes">
            <a:extLst>
              <a:ext uri="{FF2B5EF4-FFF2-40B4-BE49-F238E27FC236}">
                <a16:creationId xmlns:a16="http://schemas.microsoft.com/office/drawing/2014/main" id="{5BA8479B-69EB-E558-C7E1-B8389B0CFAB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7008462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a:extLst>
            <a:ext uri="{FF2B5EF4-FFF2-40B4-BE49-F238E27FC236}">
              <a16:creationId xmlns:a16="http://schemas.microsoft.com/office/drawing/2014/main" id="{3A23F967-B860-76C0-AE69-5DB3CA2D93B7}"/>
            </a:ext>
          </a:extLst>
        </p:cNvPr>
        <p:cNvGrpSpPr/>
        <p:nvPr/>
      </p:nvGrpSpPr>
      <p:grpSpPr>
        <a:xfrm>
          <a:off x="0" y="0"/>
          <a:ext cx="0" cy="0"/>
          <a:chOff x="0" y="0"/>
          <a:chExt cx="0" cy="0"/>
        </a:xfrm>
      </p:grpSpPr>
      <p:sp>
        <p:nvSpPr>
          <p:cNvPr id="166" name="Google Shape;166;g32880c5fc09_0_163:notes">
            <a:extLst>
              <a:ext uri="{FF2B5EF4-FFF2-40B4-BE49-F238E27FC236}">
                <a16:creationId xmlns:a16="http://schemas.microsoft.com/office/drawing/2014/main" id="{E4807873-2896-1374-B8DB-4B6C1190F4C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32880c5fc09_0_163:notes">
            <a:extLst>
              <a:ext uri="{FF2B5EF4-FFF2-40B4-BE49-F238E27FC236}">
                <a16:creationId xmlns:a16="http://schemas.microsoft.com/office/drawing/2014/main" id="{248FB93C-DAA1-B7BD-F86A-6636DC88AAD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9715624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a:extLst>
            <a:ext uri="{FF2B5EF4-FFF2-40B4-BE49-F238E27FC236}">
              <a16:creationId xmlns:a16="http://schemas.microsoft.com/office/drawing/2014/main" id="{4467C95F-AC86-7C0D-AE46-5F96A5737974}"/>
            </a:ext>
          </a:extLst>
        </p:cNvPr>
        <p:cNvGrpSpPr/>
        <p:nvPr/>
      </p:nvGrpSpPr>
      <p:grpSpPr>
        <a:xfrm>
          <a:off x="0" y="0"/>
          <a:ext cx="0" cy="0"/>
          <a:chOff x="0" y="0"/>
          <a:chExt cx="0" cy="0"/>
        </a:xfrm>
      </p:grpSpPr>
      <p:sp>
        <p:nvSpPr>
          <p:cNvPr id="109" name="Google Shape;109;g32880c5fc09_0_61:notes">
            <a:extLst>
              <a:ext uri="{FF2B5EF4-FFF2-40B4-BE49-F238E27FC236}">
                <a16:creationId xmlns:a16="http://schemas.microsoft.com/office/drawing/2014/main" id="{6527529F-4301-0E4D-08B8-DE445C1C49B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32880c5fc09_0_61:notes">
            <a:extLst>
              <a:ext uri="{FF2B5EF4-FFF2-40B4-BE49-F238E27FC236}">
                <a16:creationId xmlns:a16="http://schemas.microsoft.com/office/drawing/2014/main" id="{4EA046DF-10B7-CB16-F916-5A4B8ADB803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1817154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a:extLst>
            <a:ext uri="{FF2B5EF4-FFF2-40B4-BE49-F238E27FC236}">
              <a16:creationId xmlns:a16="http://schemas.microsoft.com/office/drawing/2014/main" id="{3FDFBCB9-2130-ED25-AD90-EF27EDFD4A43}"/>
            </a:ext>
          </a:extLst>
        </p:cNvPr>
        <p:cNvGrpSpPr/>
        <p:nvPr/>
      </p:nvGrpSpPr>
      <p:grpSpPr>
        <a:xfrm>
          <a:off x="0" y="0"/>
          <a:ext cx="0" cy="0"/>
          <a:chOff x="0" y="0"/>
          <a:chExt cx="0" cy="0"/>
        </a:xfrm>
      </p:grpSpPr>
      <p:sp>
        <p:nvSpPr>
          <p:cNvPr id="109" name="Google Shape;109;g32880c5fc09_0_61:notes">
            <a:extLst>
              <a:ext uri="{FF2B5EF4-FFF2-40B4-BE49-F238E27FC236}">
                <a16:creationId xmlns:a16="http://schemas.microsoft.com/office/drawing/2014/main" id="{07925D58-154D-8695-A4E5-5E21ED08899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32880c5fc09_0_61:notes">
            <a:extLst>
              <a:ext uri="{FF2B5EF4-FFF2-40B4-BE49-F238E27FC236}">
                <a16:creationId xmlns:a16="http://schemas.microsoft.com/office/drawing/2014/main" id="{D2AFE80A-7285-D82D-8665-825BE110E4B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240638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a:extLst>
            <a:ext uri="{FF2B5EF4-FFF2-40B4-BE49-F238E27FC236}">
              <a16:creationId xmlns:a16="http://schemas.microsoft.com/office/drawing/2014/main" id="{4A3BECFA-918B-8AE9-8ACA-B18059D02BEF}"/>
            </a:ext>
          </a:extLst>
        </p:cNvPr>
        <p:cNvGrpSpPr/>
        <p:nvPr/>
      </p:nvGrpSpPr>
      <p:grpSpPr>
        <a:xfrm>
          <a:off x="0" y="0"/>
          <a:ext cx="0" cy="0"/>
          <a:chOff x="0" y="0"/>
          <a:chExt cx="0" cy="0"/>
        </a:xfrm>
      </p:grpSpPr>
      <p:sp>
        <p:nvSpPr>
          <p:cNvPr id="166" name="Google Shape;166;g32880c5fc09_0_163:notes">
            <a:extLst>
              <a:ext uri="{FF2B5EF4-FFF2-40B4-BE49-F238E27FC236}">
                <a16:creationId xmlns:a16="http://schemas.microsoft.com/office/drawing/2014/main" id="{5B1FBB16-B8DB-E9E0-06BA-E2BA8498EB3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32880c5fc09_0_163:notes">
            <a:extLst>
              <a:ext uri="{FF2B5EF4-FFF2-40B4-BE49-F238E27FC236}">
                <a16:creationId xmlns:a16="http://schemas.microsoft.com/office/drawing/2014/main" id="{5B8DCC27-FA41-E46D-2FE1-7D257F5962B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8093419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a:extLst>
            <a:ext uri="{FF2B5EF4-FFF2-40B4-BE49-F238E27FC236}">
              <a16:creationId xmlns:a16="http://schemas.microsoft.com/office/drawing/2014/main" id="{79E63D6D-53CB-9490-63E7-47D4E271F00C}"/>
            </a:ext>
          </a:extLst>
        </p:cNvPr>
        <p:cNvGrpSpPr/>
        <p:nvPr/>
      </p:nvGrpSpPr>
      <p:grpSpPr>
        <a:xfrm>
          <a:off x="0" y="0"/>
          <a:ext cx="0" cy="0"/>
          <a:chOff x="0" y="0"/>
          <a:chExt cx="0" cy="0"/>
        </a:xfrm>
      </p:grpSpPr>
      <p:sp>
        <p:nvSpPr>
          <p:cNvPr id="166" name="Google Shape;166;g32880c5fc09_0_163:notes">
            <a:extLst>
              <a:ext uri="{FF2B5EF4-FFF2-40B4-BE49-F238E27FC236}">
                <a16:creationId xmlns:a16="http://schemas.microsoft.com/office/drawing/2014/main" id="{6553450F-A08F-BA77-2BE5-7B7860E5F68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32880c5fc09_0_163:notes">
            <a:extLst>
              <a:ext uri="{FF2B5EF4-FFF2-40B4-BE49-F238E27FC236}">
                <a16:creationId xmlns:a16="http://schemas.microsoft.com/office/drawing/2014/main" id="{5042FFD1-BDB4-64B7-D09C-6DB8D3F71BB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83807728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a:extLst>
            <a:ext uri="{FF2B5EF4-FFF2-40B4-BE49-F238E27FC236}">
              <a16:creationId xmlns:a16="http://schemas.microsoft.com/office/drawing/2014/main" id="{36EC01D6-6DBC-0606-B74E-0F893111F5DA}"/>
            </a:ext>
          </a:extLst>
        </p:cNvPr>
        <p:cNvGrpSpPr/>
        <p:nvPr/>
      </p:nvGrpSpPr>
      <p:grpSpPr>
        <a:xfrm>
          <a:off x="0" y="0"/>
          <a:ext cx="0" cy="0"/>
          <a:chOff x="0" y="0"/>
          <a:chExt cx="0" cy="0"/>
        </a:xfrm>
      </p:grpSpPr>
      <p:sp>
        <p:nvSpPr>
          <p:cNvPr id="166" name="Google Shape;166;g32880c5fc09_0_163:notes">
            <a:extLst>
              <a:ext uri="{FF2B5EF4-FFF2-40B4-BE49-F238E27FC236}">
                <a16:creationId xmlns:a16="http://schemas.microsoft.com/office/drawing/2014/main" id="{E993AFEC-9304-E2D5-191B-C80B1C17AAF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32880c5fc09_0_163:notes">
            <a:extLst>
              <a:ext uri="{FF2B5EF4-FFF2-40B4-BE49-F238E27FC236}">
                <a16:creationId xmlns:a16="http://schemas.microsoft.com/office/drawing/2014/main" id="{1E12B053-0C5A-017C-841E-1C7C87F8D52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1379682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a:extLst>
            <a:ext uri="{FF2B5EF4-FFF2-40B4-BE49-F238E27FC236}">
              <a16:creationId xmlns:a16="http://schemas.microsoft.com/office/drawing/2014/main" id="{F90C4F47-09E9-2410-B999-1242E867DE05}"/>
            </a:ext>
          </a:extLst>
        </p:cNvPr>
        <p:cNvGrpSpPr/>
        <p:nvPr/>
      </p:nvGrpSpPr>
      <p:grpSpPr>
        <a:xfrm>
          <a:off x="0" y="0"/>
          <a:ext cx="0" cy="0"/>
          <a:chOff x="0" y="0"/>
          <a:chExt cx="0" cy="0"/>
        </a:xfrm>
      </p:grpSpPr>
      <p:sp>
        <p:nvSpPr>
          <p:cNvPr id="166" name="Google Shape;166;g32880c5fc09_0_163:notes">
            <a:extLst>
              <a:ext uri="{FF2B5EF4-FFF2-40B4-BE49-F238E27FC236}">
                <a16:creationId xmlns:a16="http://schemas.microsoft.com/office/drawing/2014/main" id="{092EF7D4-1976-CB77-39F0-8E27B5DD508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32880c5fc09_0_163:notes">
            <a:extLst>
              <a:ext uri="{FF2B5EF4-FFF2-40B4-BE49-F238E27FC236}">
                <a16:creationId xmlns:a16="http://schemas.microsoft.com/office/drawing/2014/main" id="{F018200B-3EFB-2AE0-38CD-6449E006C46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1211221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a:extLst>
            <a:ext uri="{FF2B5EF4-FFF2-40B4-BE49-F238E27FC236}">
              <a16:creationId xmlns:a16="http://schemas.microsoft.com/office/drawing/2014/main" id="{EB568789-C4A8-9471-E52E-4B1037BABD08}"/>
            </a:ext>
          </a:extLst>
        </p:cNvPr>
        <p:cNvGrpSpPr/>
        <p:nvPr/>
      </p:nvGrpSpPr>
      <p:grpSpPr>
        <a:xfrm>
          <a:off x="0" y="0"/>
          <a:ext cx="0" cy="0"/>
          <a:chOff x="0" y="0"/>
          <a:chExt cx="0" cy="0"/>
        </a:xfrm>
      </p:grpSpPr>
      <p:sp>
        <p:nvSpPr>
          <p:cNvPr id="166" name="Google Shape;166;g32880c5fc09_0_163:notes">
            <a:extLst>
              <a:ext uri="{FF2B5EF4-FFF2-40B4-BE49-F238E27FC236}">
                <a16:creationId xmlns:a16="http://schemas.microsoft.com/office/drawing/2014/main" id="{BC2235CE-F76E-0494-B084-572B8BCA151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32880c5fc09_0_163:notes">
            <a:extLst>
              <a:ext uri="{FF2B5EF4-FFF2-40B4-BE49-F238E27FC236}">
                <a16:creationId xmlns:a16="http://schemas.microsoft.com/office/drawing/2014/main" id="{17AF9C7F-9739-8934-242E-447CFCF09D3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001532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a:extLst>
            <a:ext uri="{FF2B5EF4-FFF2-40B4-BE49-F238E27FC236}">
              <a16:creationId xmlns:a16="http://schemas.microsoft.com/office/drawing/2014/main" id="{18625103-4FAE-202D-3E02-5EE403B53B44}"/>
            </a:ext>
          </a:extLst>
        </p:cNvPr>
        <p:cNvGrpSpPr/>
        <p:nvPr/>
      </p:nvGrpSpPr>
      <p:grpSpPr>
        <a:xfrm>
          <a:off x="0" y="0"/>
          <a:ext cx="0" cy="0"/>
          <a:chOff x="0" y="0"/>
          <a:chExt cx="0" cy="0"/>
        </a:xfrm>
      </p:grpSpPr>
      <p:sp>
        <p:nvSpPr>
          <p:cNvPr id="166" name="Google Shape;166;g32880c5fc09_0_163:notes">
            <a:extLst>
              <a:ext uri="{FF2B5EF4-FFF2-40B4-BE49-F238E27FC236}">
                <a16:creationId xmlns:a16="http://schemas.microsoft.com/office/drawing/2014/main" id="{4F15B1DC-DE74-BF30-EF49-B6EFAA01C6C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32880c5fc09_0_163:notes">
            <a:extLst>
              <a:ext uri="{FF2B5EF4-FFF2-40B4-BE49-F238E27FC236}">
                <a16:creationId xmlns:a16="http://schemas.microsoft.com/office/drawing/2014/main" id="{8FEFB782-8C03-2C37-4764-EA531A2E26E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CA" dirty="0"/>
              <a:t>But what if we take too long checking everything? Well… then we lose momentum.</a:t>
            </a:r>
          </a:p>
          <a:p>
            <a:pPr marL="0" lvl="0" indent="0" algn="l" rtl="0">
              <a:spcBef>
                <a:spcPts val="0"/>
              </a:spcBef>
              <a:spcAft>
                <a:spcPts val="0"/>
              </a:spcAft>
              <a:buNone/>
            </a:pPr>
            <a:endParaRPr lang="en-CA" dirty="0"/>
          </a:p>
          <a:p>
            <a:pPr marL="0" lvl="0" indent="0" algn="l" rtl="0">
              <a:spcBef>
                <a:spcPts val="0"/>
              </a:spcBef>
              <a:spcAft>
                <a:spcPts val="0"/>
              </a:spcAft>
              <a:buNone/>
            </a:pPr>
            <a:r>
              <a:rPr lang="en-CA" dirty="0"/>
              <a:t>Stakeholders get tired. We get tired. And suddenly…  we’re maintaining two tables forever.</a:t>
            </a:r>
          </a:p>
          <a:p>
            <a:pPr marL="0" lvl="0" indent="0" algn="l" rtl="0">
              <a:spcBef>
                <a:spcPts val="0"/>
              </a:spcBef>
              <a:spcAft>
                <a:spcPts val="0"/>
              </a:spcAft>
              <a:buNone/>
            </a:pPr>
            <a:endParaRPr lang="en-CA" dirty="0"/>
          </a:p>
          <a:p>
            <a:pPr marL="0" lvl="0" indent="0" algn="l" rtl="0">
              <a:spcBef>
                <a:spcPts val="0"/>
              </a:spcBef>
              <a:spcAft>
                <a:spcPts val="0"/>
              </a:spcAft>
              <a:buNone/>
            </a:pPr>
            <a:r>
              <a:rPr lang="en-CA" dirty="0"/>
              <a:t>Ask me how I know.</a:t>
            </a:r>
            <a:endParaRPr dirty="0"/>
          </a:p>
        </p:txBody>
      </p:sp>
    </p:spTree>
    <p:extLst>
      <p:ext uri="{BB962C8B-B14F-4D97-AF65-F5344CB8AC3E}">
        <p14:creationId xmlns:p14="http://schemas.microsoft.com/office/powerpoint/2010/main" val="412464657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a:extLst>
            <a:ext uri="{FF2B5EF4-FFF2-40B4-BE49-F238E27FC236}">
              <a16:creationId xmlns:a16="http://schemas.microsoft.com/office/drawing/2014/main" id="{21D34DAA-9A19-9097-2419-1D6C0F05AE60}"/>
            </a:ext>
          </a:extLst>
        </p:cNvPr>
        <p:cNvGrpSpPr/>
        <p:nvPr/>
      </p:nvGrpSpPr>
      <p:grpSpPr>
        <a:xfrm>
          <a:off x="0" y="0"/>
          <a:ext cx="0" cy="0"/>
          <a:chOff x="0" y="0"/>
          <a:chExt cx="0" cy="0"/>
        </a:xfrm>
      </p:grpSpPr>
      <p:sp>
        <p:nvSpPr>
          <p:cNvPr id="166" name="Google Shape;166;g32880c5fc09_0_163:notes">
            <a:extLst>
              <a:ext uri="{FF2B5EF4-FFF2-40B4-BE49-F238E27FC236}">
                <a16:creationId xmlns:a16="http://schemas.microsoft.com/office/drawing/2014/main" id="{EF41B535-23F5-6767-35DD-492B325503F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32880c5fc09_0_163:notes">
            <a:extLst>
              <a:ext uri="{FF2B5EF4-FFF2-40B4-BE49-F238E27FC236}">
                <a16:creationId xmlns:a16="http://schemas.microsoft.com/office/drawing/2014/main" id="{D09E58C9-7E23-51BB-ECD0-CF042C028CB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9154296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a:extLst>
            <a:ext uri="{FF2B5EF4-FFF2-40B4-BE49-F238E27FC236}">
              <a16:creationId xmlns:a16="http://schemas.microsoft.com/office/drawing/2014/main" id="{846406FE-EB0C-95D2-465E-3B71512BD3F9}"/>
            </a:ext>
          </a:extLst>
        </p:cNvPr>
        <p:cNvGrpSpPr/>
        <p:nvPr/>
      </p:nvGrpSpPr>
      <p:grpSpPr>
        <a:xfrm>
          <a:off x="0" y="0"/>
          <a:ext cx="0" cy="0"/>
          <a:chOff x="0" y="0"/>
          <a:chExt cx="0" cy="0"/>
        </a:xfrm>
      </p:grpSpPr>
      <p:sp>
        <p:nvSpPr>
          <p:cNvPr id="166" name="Google Shape;166;g32880c5fc09_0_163:notes">
            <a:extLst>
              <a:ext uri="{FF2B5EF4-FFF2-40B4-BE49-F238E27FC236}">
                <a16:creationId xmlns:a16="http://schemas.microsoft.com/office/drawing/2014/main" id="{452F60F2-AC2B-C7FA-BC33-95DE7EE7A32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32880c5fc09_0_163:notes">
            <a:extLst>
              <a:ext uri="{FF2B5EF4-FFF2-40B4-BE49-F238E27FC236}">
                <a16:creationId xmlns:a16="http://schemas.microsoft.com/office/drawing/2014/main" id="{2327E3F0-BBE6-C82E-A593-1842C97969A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5404464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a:extLst>
            <a:ext uri="{FF2B5EF4-FFF2-40B4-BE49-F238E27FC236}">
              <a16:creationId xmlns:a16="http://schemas.microsoft.com/office/drawing/2014/main" id="{FA614BF1-C5AA-D6FC-2E1F-2AD2D78B76CD}"/>
            </a:ext>
          </a:extLst>
        </p:cNvPr>
        <p:cNvGrpSpPr/>
        <p:nvPr/>
      </p:nvGrpSpPr>
      <p:grpSpPr>
        <a:xfrm>
          <a:off x="0" y="0"/>
          <a:ext cx="0" cy="0"/>
          <a:chOff x="0" y="0"/>
          <a:chExt cx="0" cy="0"/>
        </a:xfrm>
      </p:grpSpPr>
      <p:sp>
        <p:nvSpPr>
          <p:cNvPr id="166" name="Google Shape;166;g32880c5fc09_0_163:notes">
            <a:extLst>
              <a:ext uri="{FF2B5EF4-FFF2-40B4-BE49-F238E27FC236}">
                <a16:creationId xmlns:a16="http://schemas.microsoft.com/office/drawing/2014/main" id="{54F3C8AB-E02D-7B33-7556-B72777CAE46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32880c5fc09_0_163:notes">
            <a:extLst>
              <a:ext uri="{FF2B5EF4-FFF2-40B4-BE49-F238E27FC236}">
                <a16:creationId xmlns:a16="http://schemas.microsoft.com/office/drawing/2014/main" id="{A45EA28D-9AF7-58D7-000E-64B55F746E9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1512301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a:extLst>
            <a:ext uri="{FF2B5EF4-FFF2-40B4-BE49-F238E27FC236}">
              <a16:creationId xmlns:a16="http://schemas.microsoft.com/office/drawing/2014/main" id="{263D6FA8-7CA9-9654-C278-337BDAA116E9}"/>
            </a:ext>
          </a:extLst>
        </p:cNvPr>
        <p:cNvGrpSpPr/>
        <p:nvPr/>
      </p:nvGrpSpPr>
      <p:grpSpPr>
        <a:xfrm>
          <a:off x="0" y="0"/>
          <a:ext cx="0" cy="0"/>
          <a:chOff x="0" y="0"/>
          <a:chExt cx="0" cy="0"/>
        </a:xfrm>
      </p:grpSpPr>
      <p:sp>
        <p:nvSpPr>
          <p:cNvPr id="166" name="Google Shape;166;g32880c5fc09_0_163:notes">
            <a:extLst>
              <a:ext uri="{FF2B5EF4-FFF2-40B4-BE49-F238E27FC236}">
                <a16:creationId xmlns:a16="http://schemas.microsoft.com/office/drawing/2014/main" id="{A05A9970-3DE4-9816-43DD-608F950B0FB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32880c5fc09_0_163:notes">
            <a:extLst>
              <a:ext uri="{FF2B5EF4-FFF2-40B4-BE49-F238E27FC236}">
                <a16:creationId xmlns:a16="http://schemas.microsoft.com/office/drawing/2014/main" id="{CCEC40CF-01C4-0781-1791-CC81E6F2EED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9636323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a:extLst>
            <a:ext uri="{FF2B5EF4-FFF2-40B4-BE49-F238E27FC236}">
              <a16:creationId xmlns:a16="http://schemas.microsoft.com/office/drawing/2014/main" id="{D51AC1ED-7B76-C891-C7A5-AC6664CD2BD0}"/>
            </a:ext>
          </a:extLst>
        </p:cNvPr>
        <p:cNvGrpSpPr/>
        <p:nvPr/>
      </p:nvGrpSpPr>
      <p:grpSpPr>
        <a:xfrm>
          <a:off x="0" y="0"/>
          <a:ext cx="0" cy="0"/>
          <a:chOff x="0" y="0"/>
          <a:chExt cx="0" cy="0"/>
        </a:xfrm>
      </p:grpSpPr>
      <p:sp>
        <p:nvSpPr>
          <p:cNvPr id="166" name="Google Shape;166;g32880c5fc09_0_163:notes">
            <a:extLst>
              <a:ext uri="{FF2B5EF4-FFF2-40B4-BE49-F238E27FC236}">
                <a16:creationId xmlns:a16="http://schemas.microsoft.com/office/drawing/2014/main" id="{0DAB294C-F98E-31FC-6FED-D3CE2BF6E7D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32880c5fc09_0_163:notes">
            <a:extLst>
              <a:ext uri="{FF2B5EF4-FFF2-40B4-BE49-F238E27FC236}">
                <a16:creationId xmlns:a16="http://schemas.microsoft.com/office/drawing/2014/main" id="{D975D94D-76E9-1100-7E68-6C6FD5034C1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7200498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a:extLst>
            <a:ext uri="{FF2B5EF4-FFF2-40B4-BE49-F238E27FC236}">
              <a16:creationId xmlns:a16="http://schemas.microsoft.com/office/drawing/2014/main" id="{C5244902-02B4-B7FF-9088-4512BE1768D9}"/>
            </a:ext>
          </a:extLst>
        </p:cNvPr>
        <p:cNvGrpSpPr/>
        <p:nvPr/>
      </p:nvGrpSpPr>
      <p:grpSpPr>
        <a:xfrm>
          <a:off x="0" y="0"/>
          <a:ext cx="0" cy="0"/>
          <a:chOff x="0" y="0"/>
          <a:chExt cx="0" cy="0"/>
        </a:xfrm>
      </p:grpSpPr>
      <p:sp>
        <p:nvSpPr>
          <p:cNvPr id="166" name="Google Shape;166;g32880c5fc09_0_163:notes">
            <a:extLst>
              <a:ext uri="{FF2B5EF4-FFF2-40B4-BE49-F238E27FC236}">
                <a16:creationId xmlns:a16="http://schemas.microsoft.com/office/drawing/2014/main" id="{F6186F77-5BCB-01FF-2725-08D8C7961C6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32880c5fc09_0_163:notes">
            <a:extLst>
              <a:ext uri="{FF2B5EF4-FFF2-40B4-BE49-F238E27FC236}">
                <a16:creationId xmlns:a16="http://schemas.microsoft.com/office/drawing/2014/main" id="{4384D26C-0620-DA72-6FDB-18F55D482C9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3219247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a:extLst>
            <a:ext uri="{FF2B5EF4-FFF2-40B4-BE49-F238E27FC236}">
              <a16:creationId xmlns:a16="http://schemas.microsoft.com/office/drawing/2014/main" id="{E164F836-F73B-112A-FF4F-BB6A022EE15F}"/>
            </a:ext>
          </a:extLst>
        </p:cNvPr>
        <p:cNvGrpSpPr/>
        <p:nvPr/>
      </p:nvGrpSpPr>
      <p:grpSpPr>
        <a:xfrm>
          <a:off x="0" y="0"/>
          <a:ext cx="0" cy="0"/>
          <a:chOff x="0" y="0"/>
          <a:chExt cx="0" cy="0"/>
        </a:xfrm>
      </p:grpSpPr>
      <p:sp>
        <p:nvSpPr>
          <p:cNvPr id="166" name="Google Shape;166;g32880c5fc09_0_163:notes">
            <a:extLst>
              <a:ext uri="{FF2B5EF4-FFF2-40B4-BE49-F238E27FC236}">
                <a16:creationId xmlns:a16="http://schemas.microsoft.com/office/drawing/2014/main" id="{4ACAA669-A985-BB78-F698-ABACDBDEADD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32880c5fc09_0_163:notes">
            <a:extLst>
              <a:ext uri="{FF2B5EF4-FFF2-40B4-BE49-F238E27FC236}">
                <a16:creationId xmlns:a16="http://schemas.microsoft.com/office/drawing/2014/main" id="{A715D3FC-AC71-EF1D-DD1E-9A30ACB447B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3494840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a:extLst>
            <a:ext uri="{FF2B5EF4-FFF2-40B4-BE49-F238E27FC236}">
              <a16:creationId xmlns:a16="http://schemas.microsoft.com/office/drawing/2014/main" id="{348B0780-06B5-2F0F-EDF9-969B2E118611}"/>
            </a:ext>
          </a:extLst>
        </p:cNvPr>
        <p:cNvGrpSpPr/>
        <p:nvPr/>
      </p:nvGrpSpPr>
      <p:grpSpPr>
        <a:xfrm>
          <a:off x="0" y="0"/>
          <a:ext cx="0" cy="0"/>
          <a:chOff x="0" y="0"/>
          <a:chExt cx="0" cy="0"/>
        </a:xfrm>
      </p:grpSpPr>
      <p:sp>
        <p:nvSpPr>
          <p:cNvPr id="166" name="Google Shape;166;g32880c5fc09_0_163:notes">
            <a:extLst>
              <a:ext uri="{FF2B5EF4-FFF2-40B4-BE49-F238E27FC236}">
                <a16:creationId xmlns:a16="http://schemas.microsoft.com/office/drawing/2014/main" id="{37E20DDC-11AA-3455-C863-C4F3366F101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32880c5fc09_0_163:notes">
            <a:extLst>
              <a:ext uri="{FF2B5EF4-FFF2-40B4-BE49-F238E27FC236}">
                <a16:creationId xmlns:a16="http://schemas.microsoft.com/office/drawing/2014/main" id="{C71102D7-2008-D155-57BB-E1CE65E70B4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6632506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a:extLst>
            <a:ext uri="{FF2B5EF4-FFF2-40B4-BE49-F238E27FC236}">
              <a16:creationId xmlns:a16="http://schemas.microsoft.com/office/drawing/2014/main" id="{0041EE2D-1B2B-925E-5439-F8534E1BC154}"/>
            </a:ext>
          </a:extLst>
        </p:cNvPr>
        <p:cNvGrpSpPr/>
        <p:nvPr/>
      </p:nvGrpSpPr>
      <p:grpSpPr>
        <a:xfrm>
          <a:off x="0" y="0"/>
          <a:ext cx="0" cy="0"/>
          <a:chOff x="0" y="0"/>
          <a:chExt cx="0" cy="0"/>
        </a:xfrm>
      </p:grpSpPr>
      <p:sp>
        <p:nvSpPr>
          <p:cNvPr id="166" name="Google Shape;166;g32880c5fc09_0_163:notes">
            <a:extLst>
              <a:ext uri="{FF2B5EF4-FFF2-40B4-BE49-F238E27FC236}">
                <a16:creationId xmlns:a16="http://schemas.microsoft.com/office/drawing/2014/main" id="{86EE8635-F8D8-96AF-4721-5C86DC92801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32880c5fc09_0_163:notes">
            <a:extLst>
              <a:ext uri="{FF2B5EF4-FFF2-40B4-BE49-F238E27FC236}">
                <a16:creationId xmlns:a16="http://schemas.microsoft.com/office/drawing/2014/main" id="{8B12026A-ADC6-652C-1D82-02AFA90E2E4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3156587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a:extLst>
            <a:ext uri="{FF2B5EF4-FFF2-40B4-BE49-F238E27FC236}">
              <a16:creationId xmlns:a16="http://schemas.microsoft.com/office/drawing/2014/main" id="{7A6D14DC-7EDC-47A9-A6E6-411DB966BCC7}"/>
            </a:ext>
          </a:extLst>
        </p:cNvPr>
        <p:cNvGrpSpPr/>
        <p:nvPr/>
      </p:nvGrpSpPr>
      <p:grpSpPr>
        <a:xfrm>
          <a:off x="0" y="0"/>
          <a:ext cx="0" cy="0"/>
          <a:chOff x="0" y="0"/>
          <a:chExt cx="0" cy="0"/>
        </a:xfrm>
      </p:grpSpPr>
      <p:sp>
        <p:nvSpPr>
          <p:cNvPr id="166" name="Google Shape;166;g32880c5fc09_0_163:notes">
            <a:extLst>
              <a:ext uri="{FF2B5EF4-FFF2-40B4-BE49-F238E27FC236}">
                <a16:creationId xmlns:a16="http://schemas.microsoft.com/office/drawing/2014/main" id="{ED57E81B-90BE-F402-1A0E-D2F79488428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32880c5fc09_0_163:notes">
            <a:extLst>
              <a:ext uri="{FF2B5EF4-FFF2-40B4-BE49-F238E27FC236}">
                <a16:creationId xmlns:a16="http://schemas.microsoft.com/office/drawing/2014/main" id="{9681104B-2CB5-E59E-663C-CB0A128F768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393715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a:extLst>
            <a:ext uri="{FF2B5EF4-FFF2-40B4-BE49-F238E27FC236}">
              <a16:creationId xmlns:a16="http://schemas.microsoft.com/office/drawing/2014/main" id="{54C15145-48AD-00C2-AA8A-4A5B95732C4C}"/>
            </a:ext>
          </a:extLst>
        </p:cNvPr>
        <p:cNvGrpSpPr/>
        <p:nvPr/>
      </p:nvGrpSpPr>
      <p:grpSpPr>
        <a:xfrm>
          <a:off x="0" y="0"/>
          <a:ext cx="0" cy="0"/>
          <a:chOff x="0" y="0"/>
          <a:chExt cx="0" cy="0"/>
        </a:xfrm>
      </p:grpSpPr>
      <p:sp>
        <p:nvSpPr>
          <p:cNvPr id="166" name="Google Shape;166;g32880c5fc09_0_163:notes">
            <a:extLst>
              <a:ext uri="{FF2B5EF4-FFF2-40B4-BE49-F238E27FC236}">
                <a16:creationId xmlns:a16="http://schemas.microsoft.com/office/drawing/2014/main" id="{FC252638-21D2-611D-D3B9-F4013FCECD3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32880c5fc09_0_163:notes">
            <a:extLst>
              <a:ext uri="{FF2B5EF4-FFF2-40B4-BE49-F238E27FC236}">
                <a16:creationId xmlns:a16="http://schemas.microsoft.com/office/drawing/2014/main" id="{1B345EF8-509C-7427-8DE2-9F6F35F2438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CA" dirty="0"/>
              <a:t>We’ve got to be a little careful here.</a:t>
            </a:r>
          </a:p>
          <a:p>
            <a:pPr marL="0" lvl="0" indent="0" algn="l" rtl="0">
              <a:spcBef>
                <a:spcPts val="0"/>
              </a:spcBef>
              <a:spcAft>
                <a:spcPts val="0"/>
              </a:spcAft>
              <a:buNone/>
            </a:pPr>
            <a:endParaRPr lang="en-CA" dirty="0"/>
          </a:p>
          <a:p>
            <a:pPr marL="0" lvl="0" indent="0" algn="l" rtl="0">
              <a:spcBef>
                <a:spcPts val="0"/>
              </a:spcBef>
              <a:spcAft>
                <a:spcPts val="0"/>
              </a:spcAft>
              <a:buNone/>
            </a:pPr>
            <a:r>
              <a:rPr lang="en-CA" dirty="0"/>
              <a:t>Once we move everyone over to the new table, we want to get rid of the old one.</a:t>
            </a:r>
          </a:p>
          <a:p>
            <a:pPr marL="0" lvl="0" indent="0" algn="l" rtl="0">
              <a:spcBef>
                <a:spcPts val="0"/>
              </a:spcBef>
              <a:spcAft>
                <a:spcPts val="0"/>
              </a:spcAft>
              <a:buNone/>
            </a:pPr>
            <a:endParaRPr lang="en-CA" dirty="0"/>
          </a:p>
          <a:p>
            <a:pPr marL="0" lvl="0" indent="0" algn="l" rtl="0">
              <a:spcBef>
                <a:spcPts val="0"/>
              </a:spcBef>
              <a:spcAft>
                <a:spcPts val="0"/>
              </a:spcAft>
              <a:buNone/>
            </a:pPr>
            <a:r>
              <a:rPr lang="en-CA" dirty="0"/>
              <a:t>But… what happens if we miss just one use case?</a:t>
            </a:r>
          </a:p>
          <a:p>
            <a:pPr marL="0" lvl="0" indent="0" algn="l" rtl="0">
              <a:spcBef>
                <a:spcPts val="0"/>
              </a:spcBef>
              <a:spcAft>
                <a:spcPts val="0"/>
              </a:spcAft>
              <a:buNone/>
            </a:pPr>
            <a:endParaRPr lang="en-CA" dirty="0"/>
          </a:p>
        </p:txBody>
      </p:sp>
    </p:spTree>
    <p:extLst>
      <p:ext uri="{BB962C8B-B14F-4D97-AF65-F5344CB8AC3E}">
        <p14:creationId xmlns:p14="http://schemas.microsoft.com/office/powerpoint/2010/main" val="269855640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a:extLst>
            <a:ext uri="{FF2B5EF4-FFF2-40B4-BE49-F238E27FC236}">
              <a16:creationId xmlns:a16="http://schemas.microsoft.com/office/drawing/2014/main" id="{C73930B1-BAB1-73D7-BC9E-0A5C4D88BE91}"/>
            </a:ext>
          </a:extLst>
        </p:cNvPr>
        <p:cNvGrpSpPr/>
        <p:nvPr/>
      </p:nvGrpSpPr>
      <p:grpSpPr>
        <a:xfrm>
          <a:off x="0" y="0"/>
          <a:ext cx="0" cy="0"/>
          <a:chOff x="0" y="0"/>
          <a:chExt cx="0" cy="0"/>
        </a:xfrm>
      </p:grpSpPr>
      <p:sp>
        <p:nvSpPr>
          <p:cNvPr id="166" name="Google Shape;166;g32880c5fc09_0_163:notes">
            <a:extLst>
              <a:ext uri="{FF2B5EF4-FFF2-40B4-BE49-F238E27FC236}">
                <a16:creationId xmlns:a16="http://schemas.microsoft.com/office/drawing/2014/main" id="{D15D8612-AE3F-E65A-C383-C0DD328E218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32880c5fc09_0_163:notes">
            <a:extLst>
              <a:ext uri="{FF2B5EF4-FFF2-40B4-BE49-F238E27FC236}">
                <a16:creationId xmlns:a16="http://schemas.microsoft.com/office/drawing/2014/main" id="{887DF074-AC14-D8AE-79BE-1739515329F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9428134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a:extLst>
            <a:ext uri="{FF2B5EF4-FFF2-40B4-BE49-F238E27FC236}">
              <a16:creationId xmlns:a16="http://schemas.microsoft.com/office/drawing/2014/main" id="{727A1BDF-E8E6-A8B1-E2CF-7BAF6E917FA8}"/>
            </a:ext>
          </a:extLst>
        </p:cNvPr>
        <p:cNvGrpSpPr/>
        <p:nvPr/>
      </p:nvGrpSpPr>
      <p:grpSpPr>
        <a:xfrm>
          <a:off x="0" y="0"/>
          <a:ext cx="0" cy="0"/>
          <a:chOff x="0" y="0"/>
          <a:chExt cx="0" cy="0"/>
        </a:xfrm>
      </p:grpSpPr>
      <p:sp>
        <p:nvSpPr>
          <p:cNvPr id="166" name="Google Shape;166;g32880c5fc09_0_163:notes">
            <a:extLst>
              <a:ext uri="{FF2B5EF4-FFF2-40B4-BE49-F238E27FC236}">
                <a16:creationId xmlns:a16="http://schemas.microsoft.com/office/drawing/2014/main" id="{2AC2F73E-329A-F09B-EB96-124DC26572C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32880c5fc09_0_163:notes">
            <a:extLst>
              <a:ext uri="{FF2B5EF4-FFF2-40B4-BE49-F238E27FC236}">
                <a16:creationId xmlns:a16="http://schemas.microsoft.com/office/drawing/2014/main" id="{6B15C5A5-071F-5529-2F51-5A472F4E1FB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1354242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a:extLst>
            <a:ext uri="{FF2B5EF4-FFF2-40B4-BE49-F238E27FC236}">
              <a16:creationId xmlns:a16="http://schemas.microsoft.com/office/drawing/2014/main" id="{B8A8D6A7-D7A6-5610-31D5-EA4C5F80D38E}"/>
            </a:ext>
          </a:extLst>
        </p:cNvPr>
        <p:cNvGrpSpPr/>
        <p:nvPr/>
      </p:nvGrpSpPr>
      <p:grpSpPr>
        <a:xfrm>
          <a:off x="0" y="0"/>
          <a:ext cx="0" cy="0"/>
          <a:chOff x="0" y="0"/>
          <a:chExt cx="0" cy="0"/>
        </a:xfrm>
      </p:grpSpPr>
      <p:sp>
        <p:nvSpPr>
          <p:cNvPr id="166" name="Google Shape;166;g32880c5fc09_0_163:notes">
            <a:extLst>
              <a:ext uri="{FF2B5EF4-FFF2-40B4-BE49-F238E27FC236}">
                <a16:creationId xmlns:a16="http://schemas.microsoft.com/office/drawing/2014/main" id="{5A8A28EB-1CCE-A7BC-1900-6E42D0882F0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32880c5fc09_0_163:notes">
            <a:extLst>
              <a:ext uri="{FF2B5EF4-FFF2-40B4-BE49-F238E27FC236}">
                <a16:creationId xmlns:a16="http://schemas.microsoft.com/office/drawing/2014/main" id="{188B37AF-412F-A0D0-E732-2B0D5FBE262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2375833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a:extLst>
            <a:ext uri="{FF2B5EF4-FFF2-40B4-BE49-F238E27FC236}">
              <a16:creationId xmlns:a16="http://schemas.microsoft.com/office/drawing/2014/main" id="{A1ED55B4-716F-60C9-6961-9357BDB1F46F}"/>
            </a:ext>
          </a:extLst>
        </p:cNvPr>
        <p:cNvGrpSpPr/>
        <p:nvPr/>
      </p:nvGrpSpPr>
      <p:grpSpPr>
        <a:xfrm>
          <a:off x="0" y="0"/>
          <a:ext cx="0" cy="0"/>
          <a:chOff x="0" y="0"/>
          <a:chExt cx="0" cy="0"/>
        </a:xfrm>
      </p:grpSpPr>
      <p:sp>
        <p:nvSpPr>
          <p:cNvPr id="166" name="Google Shape;166;g32880c5fc09_0_163:notes">
            <a:extLst>
              <a:ext uri="{FF2B5EF4-FFF2-40B4-BE49-F238E27FC236}">
                <a16:creationId xmlns:a16="http://schemas.microsoft.com/office/drawing/2014/main" id="{DED72F2E-B9CB-D5E8-6F3F-93D4CB9D4EC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32880c5fc09_0_163:notes">
            <a:extLst>
              <a:ext uri="{FF2B5EF4-FFF2-40B4-BE49-F238E27FC236}">
                <a16:creationId xmlns:a16="http://schemas.microsoft.com/office/drawing/2014/main" id="{CCE1BA5A-DF0E-2672-C366-8A134D56EDA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1601902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a:extLst>
            <a:ext uri="{FF2B5EF4-FFF2-40B4-BE49-F238E27FC236}">
              <a16:creationId xmlns:a16="http://schemas.microsoft.com/office/drawing/2014/main" id="{B832F564-2A42-E08A-2DD8-A0C04B3C7ABD}"/>
            </a:ext>
          </a:extLst>
        </p:cNvPr>
        <p:cNvGrpSpPr/>
        <p:nvPr/>
      </p:nvGrpSpPr>
      <p:grpSpPr>
        <a:xfrm>
          <a:off x="0" y="0"/>
          <a:ext cx="0" cy="0"/>
          <a:chOff x="0" y="0"/>
          <a:chExt cx="0" cy="0"/>
        </a:xfrm>
      </p:grpSpPr>
      <p:sp>
        <p:nvSpPr>
          <p:cNvPr id="166" name="Google Shape;166;g32880c5fc09_0_163:notes">
            <a:extLst>
              <a:ext uri="{FF2B5EF4-FFF2-40B4-BE49-F238E27FC236}">
                <a16:creationId xmlns:a16="http://schemas.microsoft.com/office/drawing/2014/main" id="{6D5EC1F8-33D3-A131-57DC-F2E142BF6C7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32880c5fc09_0_163:notes">
            <a:extLst>
              <a:ext uri="{FF2B5EF4-FFF2-40B4-BE49-F238E27FC236}">
                <a16:creationId xmlns:a16="http://schemas.microsoft.com/office/drawing/2014/main" id="{110B8A9B-B9FC-0A50-28AB-5D95A74F90A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0936844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a:extLst>
            <a:ext uri="{FF2B5EF4-FFF2-40B4-BE49-F238E27FC236}">
              <a16:creationId xmlns:a16="http://schemas.microsoft.com/office/drawing/2014/main" id="{106D1AE9-8941-CD31-9A92-50E14CEE2EC0}"/>
            </a:ext>
          </a:extLst>
        </p:cNvPr>
        <p:cNvGrpSpPr/>
        <p:nvPr/>
      </p:nvGrpSpPr>
      <p:grpSpPr>
        <a:xfrm>
          <a:off x="0" y="0"/>
          <a:ext cx="0" cy="0"/>
          <a:chOff x="0" y="0"/>
          <a:chExt cx="0" cy="0"/>
        </a:xfrm>
      </p:grpSpPr>
      <p:sp>
        <p:nvSpPr>
          <p:cNvPr id="166" name="Google Shape;166;g32880c5fc09_0_163:notes">
            <a:extLst>
              <a:ext uri="{FF2B5EF4-FFF2-40B4-BE49-F238E27FC236}">
                <a16:creationId xmlns:a16="http://schemas.microsoft.com/office/drawing/2014/main" id="{F2432CDA-8643-8DB4-AEB1-B81325FD3D4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32880c5fc09_0_163:notes">
            <a:extLst>
              <a:ext uri="{FF2B5EF4-FFF2-40B4-BE49-F238E27FC236}">
                <a16:creationId xmlns:a16="http://schemas.microsoft.com/office/drawing/2014/main" id="{DC4B0EAF-0DAB-897B-463E-41CB0F43781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6816082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a:extLst>
            <a:ext uri="{FF2B5EF4-FFF2-40B4-BE49-F238E27FC236}">
              <a16:creationId xmlns:a16="http://schemas.microsoft.com/office/drawing/2014/main" id="{81165617-3392-4A87-3AD0-086481E86BC6}"/>
            </a:ext>
          </a:extLst>
        </p:cNvPr>
        <p:cNvGrpSpPr/>
        <p:nvPr/>
      </p:nvGrpSpPr>
      <p:grpSpPr>
        <a:xfrm>
          <a:off x="0" y="0"/>
          <a:ext cx="0" cy="0"/>
          <a:chOff x="0" y="0"/>
          <a:chExt cx="0" cy="0"/>
        </a:xfrm>
      </p:grpSpPr>
      <p:sp>
        <p:nvSpPr>
          <p:cNvPr id="128" name="Google Shape;128;g32880c5fc09_0_101:notes">
            <a:extLst>
              <a:ext uri="{FF2B5EF4-FFF2-40B4-BE49-F238E27FC236}">
                <a16:creationId xmlns:a16="http://schemas.microsoft.com/office/drawing/2014/main" id="{32208E0F-B9CD-6002-5308-A8478BFA9F5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32880c5fc09_0_101:notes">
            <a:extLst>
              <a:ext uri="{FF2B5EF4-FFF2-40B4-BE49-F238E27FC236}">
                <a16:creationId xmlns:a16="http://schemas.microsoft.com/office/drawing/2014/main" id="{CC6DE684-6CD1-E4A2-607C-6114150A1EF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0473756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a:extLst>
            <a:ext uri="{FF2B5EF4-FFF2-40B4-BE49-F238E27FC236}">
              <a16:creationId xmlns:a16="http://schemas.microsoft.com/office/drawing/2014/main" id="{BD129FC3-08A9-2F87-377C-096C9A58A523}"/>
            </a:ext>
          </a:extLst>
        </p:cNvPr>
        <p:cNvGrpSpPr/>
        <p:nvPr/>
      </p:nvGrpSpPr>
      <p:grpSpPr>
        <a:xfrm>
          <a:off x="0" y="0"/>
          <a:ext cx="0" cy="0"/>
          <a:chOff x="0" y="0"/>
          <a:chExt cx="0" cy="0"/>
        </a:xfrm>
      </p:grpSpPr>
      <p:sp>
        <p:nvSpPr>
          <p:cNvPr id="128" name="Google Shape;128;g32880c5fc09_0_101:notes">
            <a:extLst>
              <a:ext uri="{FF2B5EF4-FFF2-40B4-BE49-F238E27FC236}">
                <a16:creationId xmlns:a16="http://schemas.microsoft.com/office/drawing/2014/main" id="{3FD0AA3A-F521-DAF4-6165-CAD1771625E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32880c5fc09_0_101:notes">
            <a:extLst>
              <a:ext uri="{FF2B5EF4-FFF2-40B4-BE49-F238E27FC236}">
                <a16:creationId xmlns:a16="http://schemas.microsoft.com/office/drawing/2014/main" id="{91B3BA32-67F7-F476-BCB5-3E660CB2CFF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7791933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a:extLst>
            <a:ext uri="{FF2B5EF4-FFF2-40B4-BE49-F238E27FC236}">
              <a16:creationId xmlns:a16="http://schemas.microsoft.com/office/drawing/2014/main" id="{40C4611E-17B2-A66F-2726-2E4EEA6BA9FD}"/>
            </a:ext>
          </a:extLst>
        </p:cNvPr>
        <p:cNvGrpSpPr/>
        <p:nvPr/>
      </p:nvGrpSpPr>
      <p:grpSpPr>
        <a:xfrm>
          <a:off x="0" y="0"/>
          <a:ext cx="0" cy="0"/>
          <a:chOff x="0" y="0"/>
          <a:chExt cx="0" cy="0"/>
        </a:xfrm>
      </p:grpSpPr>
      <p:sp>
        <p:nvSpPr>
          <p:cNvPr id="128" name="Google Shape;128;g32880c5fc09_0_101:notes">
            <a:extLst>
              <a:ext uri="{FF2B5EF4-FFF2-40B4-BE49-F238E27FC236}">
                <a16:creationId xmlns:a16="http://schemas.microsoft.com/office/drawing/2014/main" id="{BB9B2A91-596D-081B-AFD4-F9C3A34FCD4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32880c5fc09_0_101:notes">
            <a:extLst>
              <a:ext uri="{FF2B5EF4-FFF2-40B4-BE49-F238E27FC236}">
                <a16:creationId xmlns:a16="http://schemas.microsoft.com/office/drawing/2014/main" id="{CDC1BA1B-DE67-9488-AA9F-C00DD925F03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0765493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a:extLst>
            <a:ext uri="{FF2B5EF4-FFF2-40B4-BE49-F238E27FC236}">
              <a16:creationId xmlns:a16="http://schemas.microsoft.com/office/drawing/2014/main" id="{6BC69E54-1A53-996E-57B2-E2C7184B7620}"/>
            </a:ext>
          </a:extLst>
        </p:cNvPr>
        <p:cNvGrpSpPr/>
        <p:nvPr/>
      </p:nvGrpSpPr>
      <p:grpSpPr>
        <a:xfrm>
          <a:off x="0" y="0"/>
          <a:ext cx="0" cy="0"/>
          <a:chOff x="0" y="0"/>
          <a:chExt cx="0" cy="0"/>
        </a:xfrm>
      </p:grpSpPr>
      <p:sp>
        <p:nvSpPr>
          <p:cNvPr id="128" name="Google Shape;128;g32880c5fc09_0_101:notes">
            <a:extLst>
              <a:ext uri="{FF2B5EF4-FFF2-40B4-BE49-F238E27FC236}">
                <a16:creationId xmlns:a16="http://schemas.microsoft.com/office/drawing/2014/main" id="{BA368A29-2EE7-0D97-5DD9-868749EC52E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32880c5fc09_0_101:notes">
            <a:extLst>
              <a:ext uri="{FF2B5EF4-FFF2-40B4-BE49-F238E27FC236}">
                <a16:creationId xmlns:a16="http://schemas.microsoft.com/office/drawing/2014/main" id="{B5F1F65B-4E71-1FA9-9483-D92CD24E17A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98674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a:extLst>
            <a:ext uri="{FF2B5EF4-FFF2-40B4-BE49-F238E27FC236}">
              <a16:creationId xmlns:a16="http://schemas.microsoft.com/office/drawing/2014/main" id="{2CA5796F-F368-3A7C-5EF6-1426BED4DA7B}"/>
            </a:ext>
          </a:extLst>
        </p:cNvPr>
        <p:cNvGrpSpPr/>
        <p:nvPr/>
      </p:nvGrpSpPr>
      <p:grpSpPr>
        <a:xfrm>
          <a:off x="0" y="0"/>
          <a:ext cx="0" cy="0"/>
          <a:chOff x="0" y="0"/>
          <a:chExt cx="0" cy="0"/>
        </a:xfrm>
      </p:grpSpPr>
      <p:sp>
        <p:nvSpPr>
          <p:cNvPr id="166" name="Google Shape;166;g32880c5fc09_0_163:notes">
            <a:extLst>
              <a:ext uri="{FF2B5EF4-FFF2-40B4-BE49-F238E27FC236}">
                <a16:creationId xmlns:a16="http://schemas.microsoft.com/office/drawing/2014/main" id="{A26A0FC4-A8AC-7CD2-6E6B-40118F78B98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32880c5fc09_0_163:notes">
            <a:extLst>
              <a:ext uri="{FF2B5EF4-FFF2-40B4-BE49-F238E27FC236}">
                <a16:creationId xmlns:a16="http://schemas.microsoft.com/office/drawing/2014/main" id="{654919F7-AC42-A44E-F1B6-4F04CE52C96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CA" dirty="0"/>
              <a:t>Well, there are a LOT of teams at Yelp. If we break the _right_ thing, in the _right_ way, we could end up causing an outage worth several times my yearly salary.</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CA"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CA" dirty="0"/>
              <a:t>So yeah… lets not do that…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CA"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CA" dirty="0"/>
          </a:p>
        </p:txBody>
      </p:sp>
    </p:spTree>
    <p:extLst>
      <p:ext uri="{BB962C8B-B14F-4D97-AF65-F5344CB8AC3E}">
        <p14:creationId xmlns:p14="http://schemas.microsoft.com/office/powerpoint/2010/main" val="353861515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a:extLst>
            <a:ext uri="{FF2B5EF4-FFF2-40B4-BE49-F238E27FC236}">
              <a16:creationId xmlns:a16="http://schemas.microsoft.com/office/drawing/2014/main" id="{42D50EFE-7FDB-8589-DD12-EBB639FCF708}"/>
            </a:ext>
          </a:extLst>
        </p:cNvPr>
        <p:cNvGrpSpPr/>
        <p:nvPr/>
      </p:nvGrpSpPr>
      <p:grpSpPr>
        <a:xfrm>
          <a:off x="0" y="0"/>
          <a:ext cx="0" cy="0"/>
          <a:chOff x="0" y="0"/>
          <a:chExt cx="0" cy="0"/>
        </a:xfrm>
      </p:grpSpPr>
      <p:sp>
        <p:nvSpPr>
          <p:cNvPr id="128" name="Google Shape;128;g32880c5fc09_0_101:notes">
            <a:extLst>
              <a:ext uri="{FF2B5EF4-FFF2-40B4-BE49-F238E27FC236}">
                <a16:creationId xmlns:a16="http://schemas.microsoft.com/office/drawing/2014/main" id="{BC632099-5333-AE98-8224-44DE675891F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32880c5fc09_0_101:notes">
            <a:extLst>
              <a:ext uri="{FF2B5EF4-FFF2-40B4-BE49-F238E27FC236}">
                <a16:creationId xmlns:a16="http://schemas.microsoft.com/office/drawing/2014/main" id="{B71C1203-CE52-036B-3790-C65FB190FFB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4585558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a:extLst>
            <a:ext uri="{FF2B5EF4-FFF2-40B4-BE49-F238E27FC236}">
              <a16:creationId xmlns:a16="http://schemas.microsoft.com/office/drawing/2014/main" id="{C4DC01F1-7AFE-F84A-B185-1AA8C32A55B4}"/>
            </a:ext>
          </a:extLst>
        </p:cNvPr>
        <p:cNvGrpSpPr/>
        <p:nvPr/>
      </p:nvGrpSpPr>
      <p:grpSpPr>
        <a:xfrm>
          <a:off x="0" y="0"/>
          <a:ext cx="0" cy="0"/>
          <a:chOff x="0" y="0"/>
          <a:chExt cx="0" cy="0"/>
        </a:xfrm>
      </p:grpSpPr>
      <p:sp>
        <p:nvSpPr>
          <p:cNvPr id="128" name="Google Shape;128;g32880c5fc09_0_101:notes">
            <a:extLst>
              <a:ext uri="{FF2B5EF4-FFF2-40B4-BE49-F238E27FC236}">
                <a16:creationId xmlns:a16="http://schemas.microsoft.com/office/drawing/2014/main" id="{501D6EC4-F384-ECB2-8AAB-F5175AA35EF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32880c5fc09_0_101:notes">
            <a:extLst>
              <a:ext uri="{FF2B5EF4-FFF2-40B4-BE49-F238E27FC236}">
                <a16:creationId xmlns:a16="http://schemas.microsoft.com/office/drawing/2014/main" id="{E2976A55-9F16-C5A4-E481-9E8903E4B07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8153702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a:extLst>
            <a:ext uri="{FF2B5EF4-FFF2-40B4-BE49-F238E27FC236}">
              <a16:creationId xmlns:a16="http://schemas.microsoft.com/office/drawing/2014/main" id="{2974E223-6D9C-9198-89D5-76CBE1BC2D68}"/>
            </a:ext>
          </a:extLst>
        </p:cNvPr>
        <p:cNvGrpSpPr/>
        <p:nvPr/>
      </p:nvGrpSpPr>
      <p:grpSpPr>
        <a:xfrm>
          <a:off x="0" y="0"/>
          <a:ext cx="0" cy="0"/>
          <a:chOff x="0" y="0"/>
          <a:chExt cx="0" cy="0"/>
        </a:xfrm>
      </p:grpSpPr>
      <p:sp>
        <p:nvSpPr>
          <p:cNvPr id="128" name="Google Shape;128;g32880c5fc09_0_101:notes">
            <a:extLst>
              <a:ext uri="{FF2B5EF4-FFF2-40B4-BE49-F238E27FC236}">
                <a16:creationId xmlns:a16="http://schemas.microsoft.com/office/drawing/2014/main" id="{961DD8DE-3670-1A07-A4E7-582E3F03CC0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32880c5fc09_0_101:notes">
            <a:extLst>
              <a:ext uri="{FF2B5EF4-FFF2-40B4-BE49-F238E27FC236}">
                <a16:creationId xmlns:a16="http://schemas.microsoft.com/office/drawing/2014/main" id="{77CE4ED1-CE30-3AAA-C95E-9AED73F3B1F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871797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Here’s the thing…. In my last few years of data engineering, one of the hard truths I’ve learned is with a migration of this size…</a:t>
            </a:r>
          </a:p>
          <a:p>
            <a:r>
              <a:rPr lang="en-US" dirty="0"/>
              <a:t>something definitely will go wrong. Someone always gets missed the first time.</a:t>
            </a:r>
          </a:p>
          <a:p>
            <a:r>
              <a:rPr lang="en-US" dirty="0"/>
              <a:t>so here’s what we’ll do… </a:t>
            </a:r>
          </a:p>
          <a:p>
            <a:r>
              <a:rPr lang="en-US" dirty="0"/>
              <a:t>Instead of deleting the table right away?</a:t>
            </a:r>
          </a:p>
          <a:p>
            <a:r>
              <a:rPr lang="en-US" dirty="0"/>
              <a:t>We rename it</a:t>
            </a:r>
          </a:p>
        </p:txBody>
      </p:sp>
    </p:spTree>
    <p:extLst>
      <p:ext uri="{BB962C8B-B14F-4D97-AF65-F5344CB8AC3E}">
        <p14:creationId xmlns:p14="http://schemas.microsoft.com/office/powerpoint/2010/main" val="9863080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SLOs for the tables we maintain require us to fix an issue within 2-4 hours. I can restore a table name in far less time than that.</a:t>
            </a:r>
          </a:p>
          <a:p>
            <a:r>
              <a:rPr lang="en-US" dirty="0"/>
              <a:t>If we rename the table, and there are people still using it, they’ll get an error, and come talk to us. </a:t>
            </a:r>
          </a:p>
          <a:p>
            <a:r>
              <a:rPr lang="en-US" dirty="0"/>
              <a:t>This is the best part, this is where we learn about all the quirks, the forgotten jobs, the old dashboards laying around. all the views that people just use and have forgotten about.</a:t>
            </a:r>
          </a:p>
        </p:txBody>
      </p:sp>
    </p:spTree>
    <p:extLst>
      <p:ext uri="{BB962C8B-B14F-4D97-AF65-F5344CB8AC3E}">
        <p14:creationId xmlns:p14="http://schemas.microsoft.com/office/powerpoint/2010/main" val="20332077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a:extLst>
            <a:ext uri="{FF2B5EF4-FFF2-40B4-BE49-F238E27FC236}">
              <a16:creationId xmlns:a16="http://schemas.microsoft.com/office/drawing/2014/main" id="{5C8D5743-92D2-03CE-8C85-63C981E91BEE}"/>
            </a:ext>
          </a:extLst>
        </p:cNvPr>
        <p:cNvGrpSpPr/>
        <p:nvPr/>
      </p:nvGrpSpPr>
      <p:grpSpPr>
        <a:xfrm>
          <a:off x="0" y="0"/>
          <a:ext cx="0" cy="0"/>
          <a:chOff x="0" y="0"/>
          <a:chExt cx="0" cy="0"/>
        </a:xfrm>
      </p:grpSpPr>
      <p:sp>
        <p:nvSpPr>
          <p:cNvPr id="166" name="Google Shape;166;g32880c5fc09_0_163:notes">
            <a:extLst>
              <a:ext uri="{FF2B5EF4-FFF2-40B4-BE49-F238E27FC236}">
                <a16:creationId xmlns:a16="http://schemas.microsoft.com/office/drawing/2014/main" id="{3C781DBB-A684-464D-309F-CD815982FE4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32880c5fc09_0_163:notes">
            <a:extLst>
              <a:ext uri="{FF2B5EF4-FFF2-40B4-BE49-F238E27FC236}">
                <a16:creationId xmlns:a16="http://schemas.microsoft.com/office/drawing/2014/main" id="{CF2606AB-7A58-C538-2110-32552FD2A4A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032383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8 Content | Headline">
  <p:cSld name="18 Content | Headline">
    <p:spTree>
      <p:nvGrpSpPr>
        <p:cNvPr id="1" name="Shape 8"/>
        <p:cNvGrpSpPr/>
        <p:nvPr/>
      </p:nvGrpSpPr>
      <p:grpSpPr>
        <a:xfrm>
          <a:off x="0" y="0"/>
          <a:ext cx="0" cy="0"/>
          <a:chOff x="0" y="0"/>
          <a:chExt cx="0" cy="0"/>
        </a:xfrm>
      </p:grpSpPr>
      <p:sp>
        <p:nvSpPr>
          <p:cNvPr id="9" name="Google Shape;9;p2"/>
          <p:cNvSpPr/>
          <p:nvPr/>
        </p:nvSpPr>
        <p:spPr>
          <a:xfrm>
            <a:off x="8608775" y="4626425"/>
            <a:ext cx="429600" cy="4296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endParaRPr/>
          </a:p>
        </p:txBody>
      </p:sp>
      <p:sp>
        <p:nvSpPr>
          <p:cNvPr id="10" name="Google Shape;10;p2"/>
          <p:cNvSpPr txBox="1">
            <a:spLocks noGrp="1"/>
          </p:cNvSpPr>
          <p:nvPr>
            <p:ph type="sldNum" idx="12"/>
          </p:nvPr>
        </p:nvSpPr>
        <p:spPr>
          <a:xfrm>
            <a:off x="8608775" y="4626500"/>
            <a:ext cx="429600" cy="429600"/>
          </a:xfrm>
          <a:prstGeom prst="rect">
            <a:avLst/>
          </a:prstGeom>
          <a:noFill/>
        </p:spPr>
        <p:txBody>
          <a:bodyPr spcFirstLastPara="1" wrap="square" lIns="0" tIns="0" rIns="0" bIns="0" anchor="ctr" anchorCtr="0">
            <a:normAutofit/>
          </a:bodyPr>
          <a:lstStyle>
            <a:lvl1pPr lvl="0" algn="ctr" rtl="0">
              <a:buNone/>
              <a:defRPr/>
            </a:lvl1pPr>
            <a:lvl2pPr lvl="1" algn="ctr" rtl="0">
              <a:buNone/>
              <a:defRPr/>
            </a:lvl2pPr>
            <a:lvl3pPr lvl="2" algn="ctr" rtl="0">
              <a:buNone/>
              <a:defRPr/>
            </a:lvl3pPr>
            <a:lvl4pPr lvl="3" algn="ctr" rtl="0">
              <a:buNone/>
              <a:defRPr/>
            </a:lvl4pPr>
            <a:lvl5pPr lvl="4" algn="ctr" rtl="0">
              <a:buNone/>
              <a:defRPr/>
            </a:lvl5pPr>
            <a:lvl6pPr lvl="5" algn="ctr" rtl="0">
              <a:buNone/>
              <a:defRPr/>
            </a:lvl6pPr>
            <a:lvl7pPr lvl="6" algn="ctr" rtl="0">
              <a:buNone/>
              <a:defRPr/>
            </a:lvl7pPr>
            <a:lvl8pPr lvl="7" algn="ctr" rtl="0">
              <a:buNone/>
              <a:defRPr/>
            </a:lvl8pPr>
            <a:lvl9pPr lvl="8" algn="ctr" rtl="0">
              <a:buNone/>
              <a:defRPr/>
            </a:lvl9pPr>
          </a:lstStyle>
          <a:p>
            <a:pPr marL="0" lvl="0" indent="0" algn="r" rtl="0">
              <a:spcBef>
                <a:spcPts val="0"/>
              </a:spcBef>
              <a:spcAft>
                <a:spcPts val="0"/>
              </a:spcAft>
              <a:buNone/>
            </a:pPr>
            <a:fld id="{00000000-1234-1234-1234-123412341234}" type="slidenum">
              <a:rPr lang="en" smtClean="0"/>
              <a:t>‹#›</a:t>
            </a:fld>
            <a:endParaRPr lang="en"/>
          </a:p>
        </p:txBody>
      </p:sp>
      <p:sp>
        <p:nvSpPr>
          <p:cNvPr id="11" name="Google Shape;11;p2"/>
          <p:cNvSpPr/>
          <p:nvPr/>
        </p:nvSpPr>
        <p:spPr>
          <a:xfrm rot="5400000">
            <a:off x="277050" y="4349375"/>
            <a:ext cx="364500" cy="918600"/>
          </a:xfrm>
          <a:prstGeom prst="round2SameRect">
            <a:avLst>
              <a:gd name="adj1" fmla="val 50000"/>
              <a:gd name="adj2" fmla="val 0"/>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12" name="Google Shape;12;p2"/>
          <p:cNvGrpSpPr/>
          <p:nvPr/>
        </p:nvGrpSpPr>
        <p:grpSpPr>
          <a:xfrm>
            <a:off x="228605" y="4702470"/>
            <a:ext cx="548754" cy="212464"/>
            <a:chOff x="217250" y="2303525"/>
            <a:chExt cx="2809800" cy="1084000"/>
          </a:xfrm>
        </p:grpSpPr>
        <p:sp>
          <p:nvSpPr>
            <p:cNvPr id="13" name="Google Shape;13;p2"/>
            <p:cNvSpPr/>
            <p:nvPr/>
          </p:nvSpPr>
          <p:spPr>
            <a:xfrm>
              <a:off x="2235600" y="2740800"/>
              <a:ext cx="346850" cy="236275"/>
            </a:xfrm>
            <a:custGeom>
              <a:avLst/>
              <a:gdLst/>
              <a:ahLst/>
              <a:cxnLst/>
              <a:rect l="l" t="t" r="r" b="b"/>
              <a:pathLst>
                <a:path w="13874" h="9451" extrusionOk="0">
                  <a:moveTo>
                    <a:pt x="2608" y="0"/>
                  </a:moveTo>
                  <a:cubicBezTo>
                    <a:pt x="2347" y="0"/>
                    <a:pt x="2087" y="52"/>
                    <a:pt x="1826" y="157"/>
                  </a:cubicBezTo>
                  <a:cubicBezTo>
                    <a:pt x="1617" y="261"/>
                    <a:pt x="1356" y="418"/>
                    <a:pt x="1200" y="626"/>
                  </a:cubicBezTo>
                  <a:cubicBezTo>
                    <a:pt x="1096" y="730"/>
                    <a:pt x="991" y="835"/>
                    <a:pt x="939" y="939"/>
                  </a:cubicBezTo>
                  <a:cubicBezTo>
                    <a:pt x="835" y="1043"/>
                    <a:pt x="783" y="1148"/>
                    <a:pt x="731" y="1304"/>
                  </a:cubicBezTo>
                  <a:cubicBezTo>
                    <a:pt x="678" y="1408"/>
                    <a:pt x="574" y="1565"/>
                    <a:pt x="522" y="1721"/>
                  </a:cubicBezTo>
                  <a:cubicBezTo>
                    <a:pt x="157" y="2817"/>
                    <a:pt x="0" y="3964"/>
                    <a:pt x="0" y="5163"/>
                  </a:cubicBezTo>
                  <a:cubicBezTo>
                    <a:pt x="0" y="6207"/>
                    <a:pt x="0" y="7563"/>
                    <a:pt x="574" y="8501"/>
                  </a:cubicBezTo>
                  <a:cubicBezTo>
                    <a:pt x="731" y="8710"/>
                    <a:pt x="887" y="8918"/>
                    <a:pt x="1096" y="9075"/>
                  </a:cubicBezTo>
                  <a:cubicBezTo>
                    <a:pt x="1513" y="9388"/>
                    <a:pt x="1930" y="9388"/>
                    <a:pt x="2347" y="9440"/>
                  </a:cubicBezTo>
                  <a:cubicBezTo>
                    <a:pt x="2438" y="9447"/>
                    <a:pt x="2528" y="9450"/>
                    <a:pt x="2617" y="9450"/>
                  </a:cubicBezTo>
                  <a:cubicBezTo>
                    <a:pt x="3193" y="9450"/>
                    <a:pt x="3735" y="9315"/>
                    <a:pt x="4277" y="9179"/>
                  </a:cubicBezTo>
                  <a:lnTo>
                    <a:pt x="10327" y="7771"/>
                  </a:lnTo>
                  <a:lnTo>
                    <a:pt x="10327" y="7719"/>
                  </a:lnTo>
                  <a:lnTo>
                    <a:pt x="12152" y="7302"/>
                  </a:lnTo>
                  <a:cubicBezTo>
                    <a:pt x="12152" y="7302"/>
                    <a:pt x="12257" y="7250"/>
                    <a:pt x="12361" y="7250"/>
                  </a:cubicBezTo>
                  <a:cubicBezTo>
                    <a:pt x="12830" y="7093"/>
                    <a:pt x="13300" y="6780"/>
                    <a:pt x="13560" y="6363"/>
                  </a:cubicBezTo>
                  <a:cubicBezTo>
                    <a:pt x="13821" y="5894"/>
                    <a:pt x="13873" y="5372"/>
                    <a:pt x="13769" y="4851"/>
                  </a:cubicBezTo>
                  <a:lnTo>
                    <a:pt x="13769" y="4798"/>
                  </a:lnTo>
                  <a:cubicBezTo>
                    <a:pt x="13717" y="4590"/>
                    <a:pt x="13613" y="4329"/>
                    <a:pt x="13456" y="4120"/>
                  </a:cubicBezTo>
                  <a:cubicBezTo>
                    <a:pt x="13247" y="3860"/>
                    <a:pt x="12987" y="3651"/>
                    <a:pt x="12726" y="3495"/>
                  </a:cubicBezTo>
                  <a:cubicBezTo>
                    <a:pt x="12413" y="3286"/>
                    <a:pt x="12048" y="3129"/>
                    <a:pt x="11683" y="2973"/>
                  </a:cubicBezTo>
                  <a:lnTo>
                    <a:pt x="9649" y="2243"/>
                  </a:lnTo>
                  <a:cubicBezTo>
                    <a:pt x="8554" y="1826"/>
                    <a:pt x="7406" y="1408"/>
                    <a:pt x="6311" y="1043"/>
                  </a:cubicBezTo>
                  <a:cubicBezTo>
                    <a:pt x="5581" y="783"/>
                    <a:pt x="4955" y="574"/>
                    <a:pt x="4434" y="365"/>
                  </a:cubicBezTo>
                  <a:cubicBezTo>
                    <a:pt x="4277" y="365"/>
                    <a:pt x="4173" y="313"/>
                    <a:pt x="4121" y="313"/>
                  </a:cubicBezTo>
                  <a:cubicBezTo>
                    <a:pt x="3443" y="105"/>
                    <a:pt x="2973" y="0"/>
                    <a:pt x="2608" y="0"/>
                  </a:cubicBezTo>
                  <a:close/>
                </a:path>
              </a:pathLst>
            </a:custGeom>
            <a:solidFill>
              <a:srgbClr val="FF1A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2688025" y="2597375"/>
              <a:ext cx="339025" cy="278750"/>
            </a:xfrm>
            <a:custGeom>
              <a:avLst/>
              <a:gdLst/>
              <a:ahLst/>
              <a:cxnLst/>
              <a:rect l="l" t="t" r="r" b="b"/>
              <a:pathLst>
                <a:path w="13561" h="11150" extrusionOk="0">
                  <a:moveTo>
                    <a:pt x="8763" y="0"/>
                  </a:moveTo>
                  <a:cubicBezTo>
                    <a:pt x="8502" y="0"/>
                    <a:pt x="8241" y="105"/>
                    <a:pt x="8032" y="261"/>
                  </a:cubicBezTo>
                  <a:cubicBezTo>
                    <a:pt x="7667" y="418"/>
                    <a:pt x="7302" y="731"/>
                    <a:pt x="6781" y="1148"/>
                  </a:cubicBezTo>
                  <a:cubicBezTo>
                    <a:pt x="6729" y="1252"/>
                    <a:pt x="6624" y="1304"/>
                    <a:pt x="6572" y="1409"/>
                  </a:cubicBezTo>
                  <a:cubicBezTo>
                    <a:pt x="6155" y="1774"/>
                    <a:pt x="5686" y="2243"/>
                    <a:pt x="5112" y="2817"/>
                  </a:cubicBezTo>
                  <a:cubicBezTo>
                    <a:pt x="4277" y="3703"/>
                    <a:pt x="3443" y="4538"/>
                    <a:pt x="2608" y="5424"/>
                  </a:cubicBezTo>
                  <a:lnTo>
                    <a:pt x="1148" y="6989"/>
                  </a:lnTo>
                  <a:cubicBezTo>
                    <a:pt x="887" y="7250"/>
                    <a:pt x="627" y="7563"/>
                    <a:pt x="418" y="7876"/>
                  </a:cubicBezTo>
                  <a:cubicBezTo>
                    <a:pt x="209" y="8136"/>
                    <a:pt x="105" y="8449"/>
                    <a:pt x="53" y="8814"/>
                  </a:cubicBezTo>
                  <a:cubicBezTo>
                    <a:pt x="1" y="9023"/>
                    <a:pt x="1" y="9284"/>
                    <a:pt x="53" y="9544"/>
                  </a:cubicBezTo>
                  <a:lnTo>
                    <a:pt x="53" y="9597"/>
                  </a:lnTo>
                  <a:cubicBezTo>
                    <a:pt x="157" y="10066"/>
                    <a:pt x="470" y="10535"/>
                    <a:pt x="887" y="10848"/>
                  </a:cubicBezTo>
                  <a:cubicBezTo>
                    <a:pt x="1235" y="11042"/>
                    <a:pt x="1612" y="11149"/>
                    <a:pt x="1997" y="11149"/>
                  </a:cubicBezTo>
                  <a:cubicBezTo>
                    <a:pt x="2130" y="11149"/>
                    <a:pt x="2265" y="11136"/>
                    <a:pt x="2400" y="11109"/>
                  </a:cubicBezTo>
                  <a:lnTo>
                    <a:pt x="2556" y="11109"/>
                  </a:lnTo>
                  <a:lnTo>
                    <a:pt x="10431" y="9232"/>
                  </a:lnTo>
                  <a:cubicBezTo>
                    <a:pt x="11057" y="9075"/>
                    <a:pt x="11683" y="8971"/>
                    <a:pt x="12257" y="8658"/>
                  </a:cubicBezTo>
                  <a:cubicBezTo>
                    <a:pt x="12622" y="8397"/>
                    <a:pt x="12987" y="8188"/>
                    <a:pt x="13196" y="7771"/>
                  </a:cubicBezTo>
                  <a:cubicBezTo>
                    <a:pt x="13352" y="7511"/>
                    <a:pt x="13456" y="7250"/>
                    <a:pt x="13456" y="6989"/>
                  </a:cubicBezTo>
                  <a:cubicBezTo>
                    <a:pt x="13561" y="5894"/>
                    <a:pt x="13039" y="4694"/>
                    <a:pt x="12570" y="3755"/>
                  </a:cubicBezTo>
                  <a:lnTo>
                    <a:pt x="12570" y="3703"/>
                  </a:lnTo>
                  <a:cubicBezTo>
                    <a:pt x="12048" y="2660"/>
                    <a:pt x="11370" y="1669"/>
                    <a:pt x="10588" y="835"/>
                  </a:cubicBezTo>
                  <a:cubicBezTo>
                    <a:pt x="10484" y="731"/>
                    <a:pt x="10379" y="678"/>
                    <a:pt x="10275" y="574"/>
                  </a:cubicBezTo>
                  <a:cubicBezTo>
                    <a:pt x="10171" y="470"/>
                    <a:pt x="10014" y="418"/>
                    <a:pt x="9910" y="313"/>
                  </a:cubicBezTo>
                  <a:lnTo>
                    <a:pt x="9545" y="157"/>
                  </a:lnTo>
                  <a:cubicBezTo>
                    <a:pt x="9284" y="53"/>
                    <a:pt x="9023" y="0"/>
                    <a:pt x="8763" y="0"/>
                  </a:cubicBezTo>
                  <a:close/>
                </a:path>
              </a:pathLst>
            </a:custGeom>
            <a:solidFill>
              <a:srgbClr val="FF1A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2379025" y="2303525"/>
              <a:ext cx="303825" cy="489500"/>
            </a:xfrm>
            <a:custGeom>
              <a:avLst/>
              <a:gdLst/>
              <a:ahLst/>
              <a:cxnLst/>
              <a:rect l="l" t="t" r="r" b="b"/>
              <a:pathLst>
                <a:path w="12153" h="19580" extrusionOk="0">
                  <a:moveTo>
                    <a:pt x="8307" y="1"/>
                  </a:moveTo>
                  <a:cubicBezTo>
                    <a:pt x="7747" y="1"/>
                    <a:pt x="7200" y="57"/>
                    <a:pt x="6728" y="124"/>
                  </a:cubicBezTo>
                  <a:cubicBezTo>
                    <a:pt x="6259" y="229"/>
                    <a:pt x="5789" y="281"/>
                    <a:pt x="5320" y="385"/>
                  </a:cubicBezTo>
                  <a:cubicBezTo>
                    <a:pt x="4903" y="489"/>
                    <a:pt x="4433" y="646"/>
                    <a:pt x="4016" y="750"/>
                  </a:cubicBezTo>
                  <a:cubicBezTo>
                    <a:pt x="2556" y="1272"/>
                    <a:pt x="574" y="2106"/>
                    <a:pt x="209" y="3775"/>
                  </a:cubicBezTo>
                  <a:cubicBezTo>
                    <a:pt x="0" y="4714"/>
                    <a:pt x="470" y="5705"/>
                    <a:pt x="835" y="6539"/>
                  </a:cubicBezTo>
                  <a:cubicBezTo>
                    <a:pt x="1252" y="7582"/>
                    <a:pt x="1878" y="8521"/>
                    <a:pt x="2399" y="9512"/>
                  </a:cubicBezTo>
                  <a:cubicBezTo>
                    <a:pt x="3755" y="12120"/>
                    <a:pt x="5216" y="14675"/>
                    <a:pt x="6676" y="17231"/>
                  </a:cubicBezTo>
                  <a:cubicBezTo>
                    <a:pt x="7093" y="18013"/>
                    <a:pt x="7563" y="19004"/>
                    <a:pt x="8397" y="19369"/>
                  </a:cubicBezTo>
                  <a:cubicBezTo>
                    <a:pt x="8449" y="19421"/>
                    <a:pt x="8501" y="19421"/>
                    <a:pt x="8554" y="19421"/>
                  </a:cubicBezTo>
                  <a:cubicBezTo>
                    <a:pt x="8789" y="19522"/>
                    <a:pt x="9047" y="19580"/>
                    <a:pt x="9298" y="19580"/>
                  </a:cubicBezTo>
                  <a:cubicBezTo>
                    <a:pt x="9436" y="19580"/>
                    <a:pt x="9572" y="19562"/>
                    <a:pt x="9701" y="19525"/>
                  </a:cubicBezTo>
                  <a:cubicBezTo>
                    <a:pt x="9753" y="19525"/>
                    <a:pt x="9753" y="19525"/>
                    <a:pt x="9753" y="19473"/>
                  </a:cubicBezTo>
                  <a:cubicBezTo>
                    <a:pt x="10118" y="19421"/>
                    <a:pt x="10431" y="19212"/>
                    <a:pt x="10692" y="18899"/>
                  </a:cubicBezTo>
                  <a:cubicBezTo>
                    <a:pt x="10744" y="18899"/>
                    <a:pt x="10796" y="18847"/>
                    <a:pt x="10848" y="18795"/>
                  </a:cubicBezTo>
                  <a:lnTo>
                    <a:pt x="10796" y="18795"/>
                  </a:lnTo>
                  <a:cubicBezTo>
                    <a:pt x="11370" y="18065"/>
                    <a:pt x="11370" y="17022"/>
                    <a:pt x="11474" y="16135"/>
                  </a:cubicBezTo>
                  <a:cubicBezTo>
                    <a:pt x="11631" y="13163"/>
                    <a:pt x="11787" y="10242"/>
                    <a:pt x="11944" y="7269"/>
                  </a:cubicBezTo>
                  <a:cubicBezTo>
                    <a:pt x="11996" y="6174"/>
                    <a:pt x="12152" y="5027"/>
                    <a:pt x="12048" y="3931"/>
                  </a:cubicBezTo>
                  <a:cubicBezTo>
                    <a:pt x="11996" y="2993"/>
                    <a:pt x="11996" y="1950"/>
                    <a:pt x="11422" y="1167"/>
                  </a:cubicBezTo>
                  <a:cubicBezTo>
                    <a:pt x="10716" y="249"/>
                    <a:pt x="9483" y="1"/>
                    <a:pt x="8307" y="1"/>
                  </a:cubicBezTo>
                  <a:close/>
                </a:path>
              </a:pathLst>
            </a:custGeom>
            <a:solidFill>
              <a:srgbClr val="FF1A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2402500" y="2951700"/>
              <a:ext cx="241225" cy="351075"/>
            </a:xfrm>
            <a:custGeom>
              <a:avLst/>
              <a:gdLst/>
              <a:ahLst/>
              <a:cxnLst/>
              <a:rect l="l" t="t" r="r" b="b"/>
              <a:pathLst>
                <a:path w="9649" h="14043" extrusionOk="0">
                  <a:moveTo>
                    <a:pt x="7771" y="0"/>
                  </a:moveTo>
                  <a:cubicBezTo>
                    <a:pt x="7575" y="0"/>
                    <a:pt x="7380" y="39"/>
                    <a:pt x="7197" y="117"/>
                  </a:cubicBezTo>
                  <a:cubicBezTo>
                    <a:pt x="7093" y="117"/>
                    <a:pt x="7041" y="170"/>
                    <a:pt x="6937" y="222"/>
                  </a:cubicBezTo>
                  <a:cubicBezTo>
                    <a:pt x="6832" y="274"/>
                    <a:pt x="6728" y="326"/>
                    <a:pt x="6624" y="430"/>
                  </a:cubicBezTo>
                  <a:cubicBezTo>
                    <a:pt x="6259" y="691"/>
                    <a:pt x="5998" y="1004"/>
                    <a:pt x="5737" y="1317"/>
                  </a:cubicBezTo>
                  <a:cubicBezTo>
                    <a:pt x="5685" y="1369"/>
                    <a:pt x="5633" y="1526"/>
                    <a:pt x="5528" y="1578"/>
                  </a:cubicBezTo>
                  <a:lnTo>
                    <a:pt x="4277" y="3351"/>
                  </a:lnTo>
                  <a:cubicBezTo>
                    <a:pt x="3547" y="4342"/>
                    <a:pt x="2816" y="5333"/>
                    <a:pt x="2138" y="6324"/>
                  </a:cubicBezTo>
                  <a:cubicBezTo>
                    <a:pt x="1669" y="6949"/>
                    <a:pt x="1252" y="7523"/>
                    <a:pt x="939" y="7993"/>
                  </a:cubicBezTo>
                  <a:cubicBezTo>
                    <a:pt x="887" y="8097"/>
                    <a:pt x="835" y="8201"/>
                    <a:pt x="782" y="8253"/>
                  </a:cubicBezTo>
                  <a:cubicBezTo>
                    <a:pt x="417" y="8879"/>
                    <a:pt x="209" y="9296"/>
                    <a:pt x="104" y="9661"/>
                  </a:cubicBezTo>
                  <a:cubicBezTo>
                    <a:pt x="0" y="9922"/>
                    <a:pt x="0" y="10183"/>
                    <a:pt x="0" y="10444"/>
                  </a:cubicBezTo>
                  <a:cubicBezTo>
                    <a:pt x="52" y="10704"/>
                    <a:pt x="157" y="11017"/>
                    <a:pt x="261" y="11226"/>
                  </a:cubicBezTo>
                  <a:cubicBezTo>
                    <a:pt x="365" y="11330"/>
                    <a:pt x="417" y="11435"/>
                    <a:pt x="522" y="11539"/>
                  </a:cubicBezTo>
                  <a:cubicBezTo>
                    <a:pt x="626" y="11695"/>
                    <a:pt x="678" y="11748"/>
                    <a:pt x="835" y="11852"/>
                  </a:cubicBezTo>
                  <a:cubicBezTo>
                    <a:pt x="939" y="11956"/>
                    <a:pt x="1043" y="12060"/>
                    <a:pt x="1147" y="12165"/>
                  </a:cubicBezTo>
                  <a:cubicBezTo>
                    <a:pt x="2034" y="12791"/>
                    <a:pt x="2973" y="13208"/>
                    <a:pt x="4016" y="13573"/>
                  </a:cubicBezTo>
                  <a:cubicBezTo>
                    <a:pt x="4850" y="13834"/>
                    <a:pt x="5737" y="13990"/>
                    <a:pt x="6624" y="14042"/>
                  </a:cubicBezTo>
                  <a:lnTo>
                    <a:pt x="7041" y="14042"/>
                  </a:lnTo>
                  <a:cubicBezTo>
                    <a:pt x="7197" y="14042"/>
                    <a:pt x="7354" y="14042"/>
                    <a:pt x="7458" y="13990"/>
                  </a:cubicBezTo>
                  <a:cubicBezTo>
                    <a:pt x="7615" y="13938"/>
                    <a:pt x="7719" y="13886"/>
                    <a:pt x="7875" y="13886"/>
                  </a:cubicBezTo>
                  <a:cubicBezTo>
                    <a:pt x="8136" y="13782"/>
                    <a:pt x="8345" y="13625"/>
                    <a:pt x="8553" y="13416"/>
                  </a:cubicBezTo>
                  <a:cubicBezTo>
                    <a:pt x="8762" y="13208"/>
                    <a:pt x="8866" y="12999"/>
                    <a:pt x="8971" y="12738"/>
                  </a:cubicBezTo>
                  <a:cubicBezTo>
                    <a:pt x="9127" y="12373"/>
                    <a:pt x="9231" y="11904"/>
                    <a:pt x="9283" y="11226"/>
                  </a:cubicBezTo>
                  <a:cubicBezTo>
                    <a:pt x="9283" y="11122"/>
                    <a:pt x="9283" y="11017"/>
                    <a:pt x="9336" y="10913"/>
                  </a:cubicBezTo>
                  <a:cubicBezTo>
                    <a:pt x="9336" y="10339"/>
                    <a:pt x="9388" y="9661"/>
                    <a:pt x="9440" y="8827"/>
                  </a:cubicBezTo>
                  <a:cubicBezTo>
                    <a:pt x="9492" y="7627"/>
                    <a:pt x="9544" y="6428"/>
                    <a:pt x="9596" y="5176"/>
                  </a:cubicBezTo>
                  <a:lnTo>
                    <a:pt x="9649" y="2986"/>
                  </a:lnTo>
                  <a:cubicBezTo>
                    <a:pt x="9649" y="2516"/>
                    <a:pt x="9649" y="1943"/>
                    <a:pt x="9492" y="1421"/>
                  </a:cubicBezTo>
                  <a:cubicBezTo>
                    <a:pt x="9440" y="1213"/>
                    <a:pt x="9336" y="952"/>
                    <a:pt x="9231" y="743"/>
                  </a:cubicBezTo>
                  <a:lnTo>
                    <a:pt x="9231" y="795"/>
                  </a:lnTo>
                  <a:cubicBezTo>
                    <a:pt x="9023" y="482"/>
                    <a:pt x="8710" y="222"/>
                    <a:pt x="8345" y="117"/>
                  </a:cubicBezTo>
                  <a:cubicBezTo>
                    <a:pt x="8162" y="39"/>
                    <a:pt x="7967" y="0"/>
                    <a:pt x="7771" y="0"/>
                  </a:cubicBezTo>
                  <a:close/>
                </a:path>
              </a:pathLst>
            </a:custGeom>
            <a:solidFill>
              <a:srgbClr val="FF1A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2689325" y="2919425"/>
              <a:ext cx="315575" cy="317350"/>
            </a:xfrm>
            <a:custGeom>
              <a:avLst/>
              <a:gdLst/>
              <a:ahLst/>
              <a:cxnLst/>
              <a:rect l="l" t="t" r="r" b="b"/>
              <a:pathLst>
                <a:path w="12623" h="12694" extrusionOk="0">
                  <a:moveTo>
                    <a:pt x="1826" y="0"/>
                  </a:moveTo>
                  <a:cubicBezTo>
                    <a:pt x="1722" y="0"/>
                    <a:pt x="1618" y="0"/>
                    <a:pt x="1513" y="52"/>
                  </a:cubicBezTo>
                  <a:cubicBezTo>
                    <a:pt x="1148" y="105"/>
                    <a:pt x="783" y="261"/>
                    <a:pt x="522" y="522"/>
                  </a:cubicBezTo>
                  <a:cubicBezTo>
                    <a:pt x="262" y="835"/>
                    <a:pt x="53" y="1148"/>
                    <a:pt x="1" y="1565"/>
                  </a:cubicBezTo>
                  <a:cubicBezTo>
                    <a:pt x="1" y="1773"/>
                    <a:pt x="1" y="2034"/>
                    <a:pt x="53" y="2243"/>
                  </a:cubicBezTo>
                  <a:cubicBezTo>
                    <a:pt x="105" y="2764"/>
                    <a:pt x="366" y="3286"/>
                    <a:pt x="575" y="3703"/>
                  </a:cubicBezTo>
                  <a:lnTo>
                    <a:pt x="1618" y="5633"/>
                  </a:lnTo>
                  <a:cubicBezTo>
                    <a:pt x="2191" y="6728"/>
                    <a:pt x="2765" y="7771"/>
                    <a:pt x="3339" y="8866"/>
                  </a:cubicBezTo>
                  <a:cubicBezTo>
                    <a:pt x="3704" y="9544"/>
                    <a:pt x="4017" y="10170"/>
                    <a:pt x="4330" y="10640"/>
                  </a:cubicBezTo>
                  <a:cubicBezTo>
                    <a:pt x="4382" y="10744"/>
                    <a:pt x="4434" y="10848"/>
                    <a:pt x="4486" y="10900"/>
                  </a:cubicBezTo>
                  <a:cubicBezTo>
                    <a:pt x="4851" y="11526"/>
                    <a:pt x="5112" y="11891"/>
                    <a:pt x="5425" y="12152"/>
                  </a:cubicBezTo>
                  <a:cubicBezTo>
                    <a:pt x="5581" y="12361"/>
                    <a:pt x="5842" y="12465"/>
                    <a:pt x="6103" y="12569"/>
                  </a:cubicBezTo>
                  <a:cubicBezTo>
                    <a:pt x="6294" y="12646"/>
                    <a:pt x="6485" y="12694"/>
                    <a:pt x="6676" y="12694"/>
                  </a:cubicBezTo>
                  <a:cubicBezTo>
                    <a:pt x="6745" y="12694"/>
                    <a:pt x="6815" y="12687"/>
                    <a:pt x="6885" y="12673"/>
                  </a:cubicBezTo>
                  <a:cubicBezTo>
                    <a:pt x="7042" y="12673"/>
                    <a:pt x="7198" y="12621"/>
                    <a:pt x="7302" y="12569"/>
                  </a:cubicBezTo>
                  <a:cubicBezTo>
                    <a:pt x="7459" y="12569"/>
                    <a:pt x="7563" y="12517"/>
                    <a:pt x="7720" y="12465"/>
                  </a:cubicBezTo>
                  <a:cubicBezTo>
                    <a:pt x="7824" y="12413"/>
                    <a:pt x="7980" y="12361"/>
                    <a:pt x="8137" y="12308"/>
                  </a:cubicBezTo>
                  <a:cubicBezTo>
                    <a:pt x="8919" y="11839"/>
                    <a:pt x="9597" y="11318"/>
                    <a:pt x="10223" y="10692"/>
                  </a:cubicBezTo>
                  <a:cubicBezTo>
                    <a:pt x="11005" y="9909"/>
                    <a:pt x="11683" y="9127"/>
                    <a:pt x="12205" y="8188"/>
                  </a:cubicBezTo>
                  <a:cubicBezTo>
                    <a:pt x="12257" y="8032"/>
                    <a:pt x="12361" y="7875"/>
                    <a:pt x="12361" y="7771"/>
                  </a:cubicBezTo>
                  <a:cubicBezTo>
                    <a:pt x="12413" y="7615"/>
                    <a:pt x="12466" y="7458"/>
                    <a:pt x="12518" y="7354"/>
                  </a:cubicBezTo>
                  <a:cubicBezTo>
                    <a:pt x="12518" y="7197"/>
                    <a:pt x="12570" y="7093"/>
                    <a:pt x="12570" y="6937"/>
                  </a:cubicBezTo>
                  <a:cubicBezTo>
                    <a:pt x="12622" y="6676"/>
                    <a:pt x="12570" y="6363"/>
                    <a:pt x="12518" y="6102"/>
                  </a:cubicBezTo>
                  <a:cubicBezTo>
                    <a:pt x="12413" y="5841"/>
                    <a:pt x="12257" y="5633"/>
                    <a:pt x="12101" y="5424"/>
                  </a:cubicBezTo>
                  <a:lnTo>
                    <a:pt x="12048" y="5476"/>
                  </a:lnTo>
                  <a:cubicBezTo>
                    <a:pt x="11788" y="5163"/>
                    <a:pt x="11423" y="4851"/>
                    <a:pt x="10797" y="4538"/>
                  </a:cubicBezTo>
                  <a:cubicBezTo>
                    <a:pt x="10745" y="4485"/>
                    <a:pt x="10640" y="4433"/>
                    <a:pt x="10536" y="4329"/>
                  </a:cubicBezTo>
                  <a:cubicBezTo>
                    <a:pt x="10067" y="4068"/>
                    <a:pt x="9441" y="3755"/>
                    <a:pt x="8763" y="3338"/>
                  </a:cubicBezTo>
                  <a:cubicBezTo>
                    <a:pt x="7720" y="2764"/>
                    <a:pt x="6624" y="2191"/>
                    <a:pt x="5581" y="1617"/>
                  </a:cubicBezTo>
                  <a:lnTo>
                    <a:pt x="3652" y="626"/>
                  </a:lnTo>
                  <a:cubicBezTo>
                    <a:pt x="3600" y="574"/>
                    <a:pt x="3443" y="522"/>
                    <a:pt x="3391" y="470"/>
                  </a:cubicBezTo>
                  <a:cubicBezTo>
                    <a:pt x="3026" y="313"/>
                    <a:pt x="2609" y="157"/>
                    <a:pt x="2244" y="52"/>
                  </a:cubicBezTo>
                  <a:cubicBezTo>
                    <a:pt x="2087" y="52"/>
                    <a:pt x="1931" y="0"/>
                    <a:pt x="1826" y="0"/>
                  </a:cubicBezTo>
                  <a:close/>
                </a:path>
              </a:pathLst>
            </a:custGeom>
            <a:solidFill>
              <a:srgbClr val="FF1A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217250" y="2517850"/>
              <a:ext cx="1891900" cy="869675"/>
            </a:xfrm>
            <a:custGeom>
              <a:avLst/>
              <a:gdLst/>
              <a:ahLst/>
              <a:cxnLst/>
              <a:rect l="l" t="t" r="r" b="b"/>
              <a:pathLst>
                <a:path w="75676" h="34787" extrusionOk="0">
                  <a:moveTo>
                    <a:pt x="45583" y="2869"/>
                  </a:moveTo>
                  <a:cubicBezTo>
                    <a:pt x="45583" y="1304"/>
                    <a:pt x="46887" y="0"/>
                    <a:pt x="48399" y="0"/>
                  </a:cubicBezTo>
                  <a:cubicBezTo>
                    <a:pt x="49964" y="0"/>
                    <a:pt x="51163" y="1304"/>
                    <a:pt x="51215" y="2921"/>
                  </a:cubicBezTo>
                  <a:lnTo>
                    <a:pt x="51215" y="25347"/>
                  </a:lnTo>
                  <a:cubicBezTo>
                    <a:pt x="51215" y="26911"/>
                    <a:pt x="49964" y="28215"/>
                    <a:pt x="48399" y="28215"/>
                  </a:cubicBezTo>
                  <a:cubicBezTo>
                    <a:pt x="46887" y="28215"/>
                    <a:pt x="45583" y="26911"/>
                    <a:pt x="45583" y="25347"/>
                  </a:cubicBezTo>
                  <a:close/>
                  <a:moveTo>
                    <a:pt x="42975" y="16741"/>
                  </a:moveTo>
                  <a:cubicBezTo>
                    <a:pt x="42975" y="17158"/>
                    <a:pt x="42819" y="17993"/>
                    <a:pt x="42297" y="18619"/>
                  </a:cubicBezTo>
                  <a:cubicBezTo>
                    <a:pt x="41671" y="19245"/>
                    <a:pt x="40837" y="19401"/>
                    <a:pt x="40315" y="19401"/>
                  </a:cubicBezTo>
                  <a:cubicBezTo>
                    <a:pt x="38333" y="19401"/>
                    <a:pt x="36300" y="19401"/>
                    <a:pt x="34318" y="19401"/>
                  </a:cubicBezTo>
                  <a:cubicBezTo>
                    <a:pt x="32284" y="19401"/>
                    <a:pt x="30302" y="19401"/>
                    <a:pt x="28268" y="19401"/>
                  </a:cubicBezTo>
                  <a:cubicBezTo>
                    <a:pt x="28476" y="19975"/>
                    <a:pt x="28789" y="20809"/>
                    <a:pt x="29624" y="21592"/>
                  </a:cubicBezTo>
                  <a:cubicBezTo>
                    <a:pt x="30093" y="22061"/>
                    <a:pt x="30563" y="22322"/>
                    <a:pt x="30719" y="22426"/>
                  </a:cubicBezTo>
                  <a:cubicBezTo>
                    <a:pt x="30980" y="22582"/>
                    <a:pt x="31814" y="23052"/>
                    <a:pt x="32857" y="23052"/>
                  </a:cubicBezTo>
                  <a:cubicBezTo>
                    <a:pt x="33953" y="23052"/>
                    <a:pt x="34891" y="22687"/>
                    <a:pt x="35882" y="22217"/>
                  </a:cubicBezTo>
                  <a:lnTo>
                    <a:pt x="35934" y="22165"/>
                  </a:lnTo>
                  <a:cubicBezTo>
                    <a:pt x="36612" y="21800"/>
                    <a:pt x="37290" y="21487"/>
                    <a:pt x="37968" y="21331"/>
                  </a:cubicBezTo>
                  <a:cubicBezTo>
                    <a:pt x="38699" y="21226"/>
                    <a:pt x="39429" y="21331"/>
                    <a:pt x="40002" y="21852"/>
                  </a:cubicBezTo>
                  <a:cubicBezTo>
                    <a:pt x="40628" y="22426"/>
                    <a:pt x="40889" y="23260"/>
                    <a:pt x="40680" y="24147"/>
                  </a:cubicBezTo>
                  <a:cubicBezTo>
                    <a:pt x="40367" y="25138"/>
                    <a:pt x="39585" y="25972"/>
                    <a:pt x="38699" y="26494"/>
                  </a:cubicBezTo>
                  <a:cubicBezTo>
                    <a:pt x="38229" y="26755"/>
                    <a:pt x="37708" y="27015"/>
                    <a:pt x="37186" y="27224"/>
                  </a:cubicBezTo>
                  <a:cubicBezTo>
                    <a:pt x="36508" y="27485"/>
                    <a:pt x="35778" y="27641"/>
                    <a:pt x="35100" y="27746"/>
                  </a:cubicBezTo>
                  <a:cubicBezTo>
                    <a:pt x="34370" y="27850"/>
                    <a:pt x="33640" y="27902"/>
                    <a:pt x="32910" y="27902"/>
                  </a:cubicBezTo>
                  <a:cubicBezTo>
                    <a:pt x="32597" y="27902"/>
                    <a:pt x="32179" y="27902"/>
                    <a:pt x="31814" y="27850"/>
                  </a:cubicBezTo>
                  <a:cubicBezTo>
                    <a:pt x="31449" y="27798"/>
                    <a:pt x="31032" y="27693"/>
                    <a:pt x="30667" y="27641"/>
                  </a:cubicBezTo>
                  <a:cubicBezTo>
                    <a:pt x="30041" y="27485"/>
                    <a:pt x="29467" y="27276"/>
                    <a:pt x="28894" y="27015"/>
                  </a:cubicBezTo>
                  <a:cubicBezTo>
                    <a:pt x="28372" y="26807"/>
                    <a:pt x="27798" y="26494"/>
                    <a:pt x="27329" y="26129"/>
                  </a:cubicBezTo>
                  <a:cubicBezTo>
                    <a:pt x="26808" y="25764"/>
                    <a:pt x="26338" y="25347"/>
                    <a:pt x="25921" y="24929"/>
                  </a:cubicBezTo>
                  <a:cubicBezTo>
                    <a:pt x="25504" y="24460"/>
                    <a:pt x="25086" y="23938"/>
                    <a:pt x="24721" y="23417"/>
                  </a:cubicBezTo>
                  <a:cubicBezTo>
                    <a:pt x="23574" y="21644"/>
                    <a:pt x="23000" y="19349"/>
                    <a:pt x="23105" y="17158"/>
                  </a:cubicBezTo>
                  <a:cubicBezTo>
                    <a:pt x="23209" y="15020"/>
                    <a:pt x="23887" y="12882"/>
                    <a:pt x="25191" y="11161"/>
                  </a:cubicBezTo>
                  <a:cubicBezTo>
                    <a:pt x="25295" y="10952"/>
                    <a:pt x="25452" y="10744"/>
                    <a:pt x="25608" y="10587"/>
                  </a:cubicBezTo>
                  <a:cubicBezTo>
                    <a:pt x="25608" y="10587"/>
                    <a:pt x="25764" y="10431"/>
                    <a:pt x="25817" y="10326"/>
                  </a:cubicBezTo>
                  <a:cubicBezTo>
                    <a:pt x="27381" y="8397"/>
                    <a:pt x="29467" y="7771"/>
                    <a:pt x="30354" y="7562"/>
                  </a:cubicBezTo>
                  <a:lnTo>
                    <a:pt x="30406" y="7562"/>
                  </a:lnTo>
                  <a:cubicBezTo>
                    <a:pt x="32857" y="6832"/>
                    <a:pt x="34944" y="7302"/>
                    <a:pt x="35778" y="7562"/>
                  </a:cubicBezTo>
                  <a:cubicBezTo>
                    <a:pt x="36195" y="7667"/>
                    <a:pt x="38542" y="8397"/>
                    <a:pt x="40367" y="10379"/>
                  </a:cubicBezTo>
                  <a:cubicBezTo>
                    <a:pt x="40472" y="10483"/>
                    <a:pt x="40680" y="10744"/>
                    <a:pt x="40993" y="11161"/>
                  </a:cubicBezTo>
                  <a:cubicBezTo>
                    <a:pt x="42141" y="12778"/>
                    <a:pt x="42558" y="14238"/>
                    <a:pt x="42714" y="14759"/>
                  </a:cubicBezTo>
                  <a:cubicBezTo>
                    <a:pt x="42819" y="15281"/>
                    <a:pt x="42975" y="15907"/>
                    <a:pt x="42975" y="16741"/>
                  </a:cubicBezTo>
                  <a:close/>
                  <a:moveTo>
                    <a:pt x="30093" y="13038"/>
                  </a:moveTo>
                  <a:cubicBezTo>
                    <a:pt x="28789" y="14081"/>
                    <a:pt x="28476" y="15437"/>
                    <a:pt x="28372" y="15855"/>
                  </a:cubicBezTo>
                  <a:lnTo>
                    <a:pt x="37968" y="15855"/>
                  </a:lnTo>
                  <a:cubicBezTo>
                    <a:pt x="37864" y="15437"/>
                    <a:pt x="37499" y="14081"/>
                    <a:pt x="36195" y="13038"/>
                  </a:cubicBezTo>
                  <a:cubicBezTo>
                    <a:pt x="34944" y="11995"/>
                    <a:pt x="33535" y="11943"/>
                    <a:pt x="33118" y="11943"/>
                  </a:cubicBezTo>
                  <a:cubicBezTo>
                    <a:pt x="32701" y="11943"/>
                    <a:pt x="31345" y="11995"/>
                    <a:pt x="30093" y="13038"/>
                  </a:cubicBezTo>
                  <a:close/>
                  <a:moveTo>
                    <a:pt x="66549" y="7145"/>
                  </a:moveTo>
                  <a:cubicBezTo>
                    <a:pt x="63993" y="7145"/>
                    <a:pt x="61750" y="8292"/>
                    <a:pt x="60134" y="10118"/>
                  </a:cubicBezTo>
                  <a:lnTo>
                    <a:pt x="60134" y="10066"/>
                  </a:lnTo>
                  <a:cubicBezTo>
                    <a:pt x="60029" y="8553"/>
                    <a:pt x="58830" y="7354"/>
                    <a:pt x="57317" y="7354"/>
                  </a:cubicBezTo>
                  <a:cubicBezTo>
                    <a:pt x="55857" y="7354"/>
                    <a:pt x="54501" y="8605"/>
                    <a:pt x="54501" y="10222"/>
                  </a:cubicBezTo>
                  <a:lnTo>
                    <a:pt x="54501" y="31605"/>
                  </a:lnTo>
                  <a:cubicBezTo>
                    <a:pt x="54501" y="33170"/>
                    <a:pt x="55753" y="34473"/>
                    <a:pt x="57317" y="34473"/>
                  </a:cubicBezTo>
                  <a:cubicBezTo>
                    <a:pt x="58882" y="34473"/>
                    <a:pt x="60134" y="33222"/>
                    <a:pt x="60134" y="31605"/>
                  </a:cubicBezTo>
                  <a:lnTo>
                    <a:pt x="60134" y="24929"/>
                  </a:lnTo>
                  <a:cubicBezTo>
                    <a:pt x="61750" y="26755"/>
                    <a:pt x="64045" y="27902"/>
                    <a:pt x="66549" y="27902"/>
                  </a:cubicBezTo>
                  <a:cubicBezTo>
                    <a:pt x="71608" y="27902"/>
                    <a:pt x="75676" y="23313"/>
                    <a:pt x="75676" y="17576"/>
                  </a:cubicBezTo>
                  <a:cubicBezTo>
                    <a:pt x="75676" y="11839"/>
                    <a:pt x="71555" y="7145"/>
                    <a:pt x="66549" y="7145"/>
                  </a:cubicBezTo>
                  <a:close/>
                  <a:moveTo>
                    <a:pt x="65297" y="23260"/>
                  </a:moveTo>
                  <a:cubicBezTo>
                    <a:pt x="62428" y="23260"/>
                    <a:pt x="60134" y="20757"/>
                    <a:pt x="60134" y="17628"/>
                  </a:cubicBezTo>
                  <a:cubicBezTo>
                    <a:pt x="60134" y="14447"/>
                    <a:pt x="62428" y="11943"/>
                    <a:pt x="65297" y="11943"/>
                  </a:cubicBezTo>
                  <a:cubicBezTo>
                    <a:pt x="68165" y="11943"/>
                    <a:pt x="70460" y="14447"/>
                    <a:pt x="70460" y="17628"/>
                  </a:cubicBezTo>
                  <a:cubicBezTo>
                    <a:pt x="70460" y="20757"/>
                    <a:pt x="68165" y="23260"/>
                    <a:pt x="65297" y="23260"/>
                  </a:cubicBezTo>
                  <a:close/>
                  <a:moveTo>
                    <a:pt x="18880" y="19036"/>
                  </a:moveTo>
                  <a:lnTo>
                    <a:pt x="17994" y="21122"/>
                  </a:lnTo>
                  <a:cubicBezTo>
                    <a:pt x="17576" y="22009"/>
                    <a:pt x="17159" y="22895"/>
                    <a:pt x="16742" y="23834"/>
                  </a:cubicBezTo>
                  <a:cubicBezTo>
                    <a:pt x="16638" y="24095"/>
                    <a:pt x="16481" y="24408"/>
                    <a:pt x="16377" y="24669"/>
                  </a:cubicBezTo>
                  <a:cubicBezTo>
                    <a:pt x="14604" y="28632"/>
                    <a:pt x="12517" y="33326"/>
                    <a:pt x="7980" y="34317"/>
                  </a:cubicBezTo>
                  <a:cubicBezTo>
                    <a:pt x="5790" y="34786"/>
                    <a:pt x="2452" y="34108"/>
                    <a:pt x="1252" y="32022"/>
                  </a:cubicBezTo>
                  <a:cubicBezTo>
                    <a:pt x="1" y="29936"/>
                    <a:pt x="1826" y="27485"/>
                    <a:pt x="4173" y="28058"/>
                  </a:cubicBezTo>
                  <a:cubicBezTo>
                    <a:pt x="4538" y="28111"/>
                    <a:pt x="4903" y="28319"/>
                    <a:pt x="5268" y="28476"/>
                  </a:cubicBezTo>
                  <a:cubicBezTo>
                    <a:pt x="5894" y="28789"/>
                    <a:pt x="6520" y="29102"/>
                    <a:pt x="7198" y="28997"/>
                  </a:cubicBezTo>
                  <a:cubicBezTo>
                    <a:pt x="7824" y="28893"/>
                    <a:pt x="8241" y="28371"/>
                    <a:pt x="8762" y="27798"/>
                  </a:cubicBezTo>
                  <a:cubicBezTo>
                    <a:pt x="9440" y="26963"/>
                    <a:pt x="9753" y="26077"/>
                    <a:pt x="9858" y="25607"/>
                  </a:cubicBezTo>
                  <a:cubicBezTo>
                    <a:pt x="9858" y="25555"/>
                    <a:pt x="9858" y="25555"/>
                    <a:pt x="9858" y="25503"/>
                  </a:cubicBezTo>
                  <a:cubicBezTo>
                    <a:pt x="9858" y="25451"/>
                    <a:pt x="9805" y="25451"/>
                    <a:pt x="9805" y="25451"/>
                  </a:cubicBezTo>
                  <a:cubicBezTo>
                    <a:pt x="9232" y="24356"/>
                    <a:pt x="8762" y="23417"/>
                    <a:pt x="8345" y="22582"/>
                  </a:cubicBezTo>
                  <a:cubicBezTo>
                    <a:pt x="8032" y="22061"/>
                    <a:pt x="7824" y="21592"/>
                    <a:pt x="7615" y="21226"/>
                  </a:cubicBezTo>
                  <a:cubicBezTo>
                    <a:pt x="7198" y="20444"/>
                    <a:pt x="6885" y="19818"/>
                    <a:pt x="6676" y="19401"/>
                  </a:cubicBezTo>
                  <a:cubicBezTo>
                    <a:pt x="5946" y="18045"/>
                    <a:pt x="5842" y="17784"/>
                    <a:pt x="5529" y="17211"/>
                  </a:cubicBezTo>
                  <a:cubicBezTo>
                    <a:pt x="4851" y="15907"/>
                    <a:pt x="4121" y="14655"/>
                    <a:pt x="3391" y="13351"/>
                  </a:cubicBezTo>
                  <a:cubicBezTo>
                    <a:pt x="2556" y="11995"/>
                    <a:pt x="1722" y="10483"/>
                    <a:pt x="2400" y="8814"/>
                  </a:cubicBezTo>
                  <a:cubicBezTo>
                    <a:pt x="2973" y="7510"/>
                    <a:pt x="4381" y="6884"/>
                    <a:pt x="5685" y="7302"/>
                  </a:cubicBezTo>
                  <a:cubicBezTo>
                    <a:pt x="7146" y="7719"/>
                    <a:pt x="7771" y="9075"/>
                    <a:pt x="8345" y="10326"/>
                  </a:cubicBezTo>
                  <a:cubicBezTo>
                    <a:pt x="8449" y="10587"/>
                    <a:pt x="8554" y="10796"/>
                    <a:pt x="8658" y="11057"/>
                  </a:cubicBezTo>
                  <a:cubicBezTo>
                    <a:pt x="9597" y="12934"/>
                    <a:pt x="10536" y="14812"/>
                    <a:pt x="11422" y="16689"/>
                  </a:cubicBezTo>
                  <a:cubicBezTo>
                    <a:pt x="11527" y="16898"/>
                    <a:pt x="11631" y="17158"/>
                    <a:pt x="11787" y="17471"/>
                  </a:cubicBezTo>
                  <a:cubicBezTo>
                    <a:pt x="11944" y="17732"/>
                    <a:pt x="12100" y="18045"/>
                    <a:pt x="12257" y="18410"/>
                  </a:cubicBezTo>
                  <a:cubicBezTo>
                    <a:pt x="12361" y="18619"/>
                    <a:pt x="12413" y="18775"/>
                    <a:pt x="12517" y="18932"/>
                  </a:cubicBezTo>
                  <a:cubicBezTo>
                    <a:pt x="12622" y="19140"/>
                    <a:pt x="12674" y="19297"/>
                    <a:pt x="12726" y="19453"/>
                  </a:cubicBezTo>
                  <a:cubicBezTo>
                    <a:pt x="13195" y="18358"/>
                    <a:pt x="13613" y="17263"/>
                    <a:pt x="14030" y="16220"/>
                  </a:cubicBezTo>
                  <a:cubicBezTo>
                    <a:pt x="14499" y="15125"/>
                    <a:pt x="14916" y="14081"/>
                    <a:pt x="15334" y="12986"/>
                  </a:cubicBezTo>
                  <a:cubicBezTo>
                    <a:pt x="15334" y="12934"/>
                    <a:pt x="15438" y="12673"/>
                    <a:pt x="15594" y="12360"/>
                  </a:cubicBezTo>
                  <a:cubicBezTo>
                    <a:pt x="15699" y="12047"/>
                    <a:pt x="15907" y="11682"/>
                    <a:pt x="16064" y="11265"/>
                  </a:cubicBezTo>
                  <a:cubicBezTo>
                    <a:pt x="16116" y="11109"/>
                    <a:pt x="16220" y="10952"/>
                    <a:pt x="16272" y="10796"/>
                  </a:cubicBezTo>
                  <a:cubicBezTo>
                    <a:pt x="16846" y="9388"/>
                    <a:pt x="17524" y="7719"/>
                    <a:pt x="19037" y="7249"/>
                  </a:cubicBezTo>
                  <a:cubicBezTo>
                    <a:pt x="20132" y="6936"/>
                    <a:pt x="21384" y="7354"/>
                    <a:pt x="22009" y="8292"/>
                  </a:cubicBezTo>
                  <a:cubicBezTo>
                    <a:pt x="22322" y="8762"/>
                    <a:pt x="22479" y="9336"/>
                    <a:pt x="22479" y="9857"/>
                  </a:cubicBezTo>
                  <a:cubicBezTo>
                    <a:pt x="22479" y="11057"/>
                    <a:pt x="21957" y="12308"/>
                    <a:pt x="21436" y="13403"/>
                  </a:cubicBezTo>
                  <a:cubicBezTo>
                    <a:pt x="21331" y="13664"/>
                    <a:pt x="21227" y="13925"/>
                    <a:pt x="21123" y="14134"/>
                  </a:cubicBezTo>
                  <a:cubicBezTo>
                    <a:pt x="21123" y="14134"/>
                    <a:pt x="21123" y="14186"/>
                    <a:pt x="21071" y="14290"/>
                  </a:cubicBezTo>
                  <a:cubicBezTo>
                    <a:pt x="20914" y="14603"/>
                    <a:pt x="20601" y="15385"/>
                    <a:pt x="19923" y="16793"/>
                  </a:cubicBezTo>
                  <a:cubicBezTo>
                    <a:pt x="19715" y="17263"/>
                    <a:pt x="19506" y="17732"/>
                    <a:pt x="19297" y="18254"/>
                  </a:cubicBezTo>
                  <a:cubicBezTo>
                    <a:pt x="19141" y="18514"/>
                    <a:pt x="19037" y="18775"/>
                    <a:pt x="18932" y="1903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 name="Google Shape;19;p2"/>
          <p:cNvSpPr txBox="1">
            <a:spLocks noGrp="1"/>
          </p:cNvSpPr>
          <p:nvPr>
            <p:ph type="subTitle" idx="1"/>
          </p:nvPr>
        </p:nvSpPr>
        <p:spPr>
          <a:xfrm>
            <a:off x="228600" y="551800"/>
            <a:ext cx="8664900" cy="377700"/>
          </a:xfrm>
          <a:prstGeom prst="rect">
            <a:avLst/>
          </a:prstGeom>
        </p:spPr>
        <p:txBody>
          <a:bodyPr spcFirstLastPara="1" wrap="square" lIns="0" tIns="0" rIns="0" bIns="0" anchor="b" anchorCtr="0">
            <a:noAutofit/>
          </a:bodyPr>
          <a:lstStyle>
            <a:lvl1pPr lvl="0" rtl="0">
              <a:spcBef>
                <a:spcPts val="0"/>
              </a:spcBef>
              <a:spcAft>
                <a:spcPts val="0"/>
              </a:spcAft>
              <a:buClr>
                <a:schemeClr val="dk1"/>
              </a:buClr>
              <a:buSzPts val="2400"/>
              <a:buFont typeface="Poppins ExtraBold"/>
              <a:buNone/>
              <a:defRPr sz="2400">
                <a:solidFill>
                  <a:schemeClr val="dk1"/>
                </a:solidFill>
                <a:latin typeface="Poppins ExtraBold"/>
                <a:ea typeface="Poppins ExtraBold"/>
                <a:cs typeface="Poppins ExtraBold"/>
                <a:sym typeface="Poppins ExtraBold"/>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r>
              <a:rPr lang="en-US"/>
              <a:t>Click to edit Master subtitle style</a:t>
            </a:r>
            <a:endParaRPr/>
          </a:p>
        </p:txBody>
      </p:sp>
    </p:spTree>
    <p:extLst>
      <p:ext uri="{BB962C8B-B14F-4D97-AF65-F5344CB8AC3E}">
        <p14:creationId xmlns:p14="http://schemas.microsoft.com/office/powerpoint/2010/main" val="2080150993"/>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39 Blank | No Logo Red Background">
  <p:cSld name="39 Blank | No Logo Red Background">
    <p:bg>
      <p:bgPr>
        <a:solidFill>
          <a:schemeClr val="accent3"/>
        </a:solidFill>
        <a:effectLst/>
      </p:bgPr>
    </p:bg>
    <p:spTree>
      <p:nvGrpSpPr>
        <p:cNvPr id="1" name="Shape 129"/>
        <p:cNvGrpSpPr/>
        <p:nvPr/>
      </p:nvGrpSpPr>
      <p:grpSpPr>
        <a:xfrm>
          <a:off x="0" y="0"/>
          <a:ext cx="0" cy="0"/>
          <a:chOff x="0" y="0"/>
          <a:chExt cx="0" cy="0"/>
        </a:xfrm>
      </p:grpSpPr>
      <p:sp>
        <p:nvSpPr>
          <p:cNvPr id="130" name="Google Shape;130;p14"/>
          <p:cNvSpPr txBox="1">
            <a:spLocks noGrp="1"/>
          </p:cNvSpPr>
          <p:nvPr>
            <p:ph type="sldNum" idx="12"/>
          </p:nvPr>
        </p:nvSpPr>
        <p:spPr>
          <a:xfrm>
            <a:off x="8608775" y="4626500"/>
            <a:ext cx="429600" cy="429600"/>
          </a:xfrm>
          <a:prstGeom prst="rect">
            <a:avLst/>
          </a:prstGeom>
          <a:noFill/>
        </p:spPr>
        <p:txBody>
          <a:bodyPr spcFirstLastPara="1" wrap="square" lIns="0" tIns="0" rIns="0" bIns="0" anchor="ctr" anchorCtr="0">
            <a:normAutofit/>
          </a:bodyPr>
          <a:lstStyle>
            <a:lvl1pPr lvl="0" algn="ctr" rtl="0">
              <a:buNone/>
              <a:defRPr>
                <a:solidFill>
                  <a:schemeClr val="lt1"/>
                </a:solidFill>
              </a:defRPr>
            </a:lvl1pPr>
            <a:lvl2pPr lvl="1" algn="ctr" rtl="0">
              <a:buNone/>
              <a:defRPr>
                <a:solidFill>
                  <a:schemeClr val="lt1"/>
                </a:solidFill>
              </a:defRPr>
            </a:lvl2pPr>
            <a:lvl3pPr lvl="2" algn="ctr" rtl="0">
              <a:buNone/>
              <a:defRPr>
                <a:solidFill>
                  <a:schemeClr val="lt1"/>
                </a:solidFill>
              </a:defRPr>
            </a:lvl3pPr>
            <a:lvl4pPr lvl="3" algn="ctr" rtl="0">
              <a:buNone/>
              <a:defRPr>
                <a:solidFill>
                  <a:schemeClr val="lt1"/>
                </a:solidFill>
              </a:defRPr>
            </a:lvl4pPr>
            <a:lvl5pPr lvl="4" algn="ctr" rtl="0">
              <a:buNone/>
              <a:defRPr>
                <a:solidFill>
                  <a:schemeClr val="lt1"/>
                </a:solidFill>
              </a:defRPr>
            </a:lvl5pPr>
            <a:lvl6pPr lvl="5" algn="ctr" rtl="0">
              <a:buNone/>
              <a:defRPr>
                <a:solidFill>
                  <a:schemeClr val="lt1"/>
                </a:solidFill>
              </a:defRPr>
            </a:lvl6pPr>
            <a:lvl7pPr lvl="6" algn="ctr" rtl="0">
              <a:buNone/>
              <a:defRPr>
                <a:solidFill>
                  <a:schemeClr val="lt1"/>
                </a:solidFill>
              </a:defRPr>
            </a:lvl7pPr>
            <a:lvl8pPr lvl="7" algn="ctr" rtl="0">
              <a:buNone/>
              <a:defRPr>
                <a:solidFill>
                  <a:schemeClr val="lt1"/>
                </a:solidFill>
              </a:defRPr>
            </a:lvl8pPr>
            <a:lvl9pPr lvl="8" algn="ctr" rtl="0">
              <a:buNone/>
              <a:defRPr>
                <a:solidFill>
                  <a:schemeClr val="lt1"/>
                </a:solidFill>
              </a:defRPr>
            </a:lvl9p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477511606"/>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40 Blank | No Logo Black Background">
  <p:cSld name="40 Blank | No Logo Black Background">
    <p:bg>
      <p:bgPr>
        <a:solidFill>
          <a:schemeClr val="dk1"/>
        </a:solidFill>
        <a:effectLst/>
      </p:bgPr>
    </p:bg>
    <p:spTree>
      <p:nvGrpSpPr>
        <p:cNvPr id="1" name="Shape 131"/>
        <p:cNvGrpSpPr/>
        <p:nvPr/>
      </p:nvGrpSpPr>
      <p:grpSpPr>
        <a:xfrm>
          <a:off x="0" y="0"/>
          <a:ext cx="0" cy="0"/>
          <a:chOff x="0" y="0"/>
          <a:chExt cx="0" cy="0"/>
        </a:xfrm>
      </p:grpSpPr>
      <p:sp>
        <p:nvSpPr>
          <p:cNvPr id="132" name="Google Shape;132;p15"/>
          <p:cNvSpPr txBox="1">
            <a:spLocks noGrp="1"/>
          </p:cNvSpPr>
          <p:nvPr>
            <p:ph type="sldNum" idx="12"/>
          </p:nvPr>
        </p:nvSpPr>
        <p:spPr>
          <a:xfrm>
            <a:off x="8608775" y="4626500"/>
            <a:ext cx="429600" cy="429600"/>
          </a:xfrm>
          <a:prstGeom prst="rect">
            <a:avLst/>
          </a:prstGeom>
          <a:noFill/>
        </p:spPr>
        <p:txBody>
          <a:bodyPr spcFirstLastPara="1" wrap="square" lIns="0" tIns="0" rIns="0" bIns="0" anchor="ctr" anchorCtr="0">
            <a:normAutofit/>
          </a:bodyPr>
          <a:lstStyle>
            <a:lvl1pPr lvl="0" algn="ctr" rtl="0">
              <a:buNone/>
              <a:defRPr>
                <a:solidFill>
                  <a:schemeClr val="lt1"/>
                </a:solidFill>
              </a:defRPr>
            </a:lvl1pPr>
            <a:lvl2pPr lvl="1" algn="ctr" rtl="0">
              <a:buNone/>
              <a:defRPr>
                <a:solidFill>
                  <a:schemeClr val="lt1"/>
                </a:solidFill>
              </a:defRPr>
            </a:lvl2pPr>
            <a:lvl3pPr lvl="2" algn="ctr" rtl="0">
              <a:buNone/>
              <a:defRPr>
                <a:solidFill>
                  <a:schemeClr val="lt1"/>
                </a:solidFill>
              </a:defRPr>
            </a:lvl3pPr>
            <a:lvl4pPr lvl="3" algn="ctr" rtl="0">
              <a:buNone/>
              <a:defRPr>
                <a:solidFill>
                  <a:schemeClr val="lt1"/>
                </a:solidFill>
              </a:defRPr>
            </a:lvl4pPr>
            <a:lvl5pPr lvl="4" algn="ctr" rtl="0">
              <a:buNone/>
              <a:defRPr>
                <a:solidFill>
                  <a:schemeClr val="lt1"/>
                </a:solidFill>
              </a:defRPr>
            </a:lvl5pPr>
            <a:lvl6pPr lvl="5" algn="ctr" rtl="0">
              <a:buNone/>
              <a:defRPr>
                <a:solidFill>
                  <a:schemeClr val="lt1"/>
                </a:solidFill>
              </a:defRPr>
            </a:lvl6pPr>
            <a:lvl7pPr lvl="6" algn="ctr" rtl="0">
              <a:buNone/>
              <a:defRPr>
                <a:solidFill>
                  <a:schemeClr val="lt1"/>
                </a:solidFill>
              </a:defRPr>
            </a:lvl7pPr>
            <a:lvl8pPr lvl="7" algn="ctr" rtl="0">
              <a:buNone/>
              <a:defRPr>
                <a:solidFill>
                  <a:schemeClr val="lt1"/>
                </a:solidFill>
              </a:defRPr>
            </a:lvl8pPr>
            <a:lvl9pPr lvl="8" algn="ctr" rtl="0">
              <a:buNone/>
              <a:defRPr>
                <a:solidFill>
                  <a:schemeClr val="lt1"/>
                </a:solidFill>
              </a:defRPr>
            </a:lvl9p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087908681"/>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08 Upfront | Table of Contents">
  <p:cSld name="08 Upfront | Table of Contents">
    <p:spTree>
      <p:nvGrpSpPr>
        <p:cNvPr id="1" name="Shape 133"/>
        <p:cNvGrpSpPr/>
        <p:nvPr/>
      </p:nvGrpSpPr>
      <p:grpSpPr>
        <a:xfrm>
          <a:off x="0" y="0"/>
          <a:ext cx="0" cy="0"/>
          <a:chOff x="0" y="0"/>
          <a:chExt cx="0" cy="0"/>
        </a:xfrm>
      </p:grpSpPr>
      <p:sp>
        <p:nvSpPr>
          <p:cNvPr id="134" name="Google Shape;134;p16"/>
          <p:cNvSpPr txBox="1">
            <a:spLocks noGrp="1"/>
          </p:cNvSpPr>
          <p:nvPr>
            <p:ph type="body" idx="1"/>
          </p:nvPr>
        </p:nvSpPr>
        <p:spPr>
          <a:xfrm>
            <a:off x="8229603" y="229800"/>
            <a:ext cx="685800" cy="4683900"/>
          </a:xfrm>
          <a:prstGeom prst="rect">
            <a:avLst/>
          </a:prstGeom>
        </p:spPr>
        <p:txBody>
          <a:bodyPr spcFirstLastPara="1" wrap="square" lIns="0" tIns="182875" rIns="0" bIns="0" anchor="ctr" anchorCtr="0">
            <a:noAutofit/>
          </a:bodyPr>
          <a:lstStyle>
            <a:lvl1pPr marL="457200" lvl="0" indent="-330200" rtl="0">
              <a:lnSpc>
                <a:spcPct val="175000"/>
              </a:lnSpc>
              <a:spcBef>
                <a:spcPts val="0"/>
              </a:spcBef>
              <a:spcAft>
                <a:spcPts val="0"/>
              </a:spcAft>
              <a:buClr>
                <a:schemeClr val="accent3"/>
              </a:buClr>
              <a:buSzPts val="1600"/>
              <a:buFont typeface="Poppins"/>
              <a:buChar char="●"/>
              <a:defRPr sz="1600" b="1">
                <a:solidFill>
                  <a:schemeClr val="accent3"/>
                </a:solidFill>
                <a:latin typeface="Poppins"/>
                <a:ea typeface="Poppins"/>
                <a:cs typeface="Poppins"/>
                <a:sym typeface="Poppins"/>
              </a:defRPr>
            </a:lvl1pPr>
            <a:lvl2pPr marL="914400" lvl="1" indent="-330200" rtl="0">
              <a:lnSpc>
                <a:spcPct val="175000"/>
              </a:lnSpc>
              <a:spcBef>
                <a:spcPts val="0"/>
              </a:spcBef>
              <a:spcAft>
                <a:spcPts val="0"/>
              </a:spcAft>
              <a:buClr>
                <a:schemeClr val="accent3"/>
              </a:buClr>
              <a:buSzPts val="1600"/>
              <a:buFont typeface="Poppins"/>
              <a:buChar char="○"/>
              <a:defRPr sz="1600" b="1">
                <a:solidFill>
                  <a:schemeClr val="accent3"/>
                </a:solidFill>
                <a:latin typeface="Poppins"/>
                <a:ea typeface="Poppins"/>
                <a:cs typeface="Poppins"/>
                <a:sym typeface="Poppins"/>
              </a:defRPr>
            </a:lvl2pPr>
            <a:lvl3pPr marL="1371600" lvl="2" indent="-330200" rtl="0">
              <a:lnSpc>
                <a:spcPct val="175000"/>
              </a:lnSpc>
              <a:spcBef>
                <a:spcPts val="0"/>
              </a:spcBef>
              <a:spcAft>
                <a:spcPts val="0"/>
              </a:spcAft>
              <a:buClr>
                <a:schemeClr val="accent3"/>
              </a:buClr>
              <a:buSzPts val="1600"/>
              <a:buFont typeface="Poppins"/>
              <a:buChar char="■"/>
              <a:defRPr sz="1600" b="1">
                <a:solidFill>
                  <a:schemeClr val="accent3"/>
                </a:solidFill>
                <a:latin typeface="Poppins"/>
                <a:ea typeface="Poppins"/>
                <a:cs typeface="Poppins"/>
                <a:sym typeface="Poppins"/>
              </a:defRPr>
            </a:lvl3pPr>
            <a:lvl4pPr marL="1828800" lvl="3" indent="-330200" rtl="0">
              <a:lnSpc>
                <a:spcPct val="175000"/>
              </a:lnSpc>
              <a:spcBef>
                <a:spcPts val="0"/>
              </a:spcBef>
              <a:spcAft>
                <a:spcPts val="0"/>
              </a:spcAft>
              <a:buClr>
                <a:schemeClr val="accent3"/>
              </a:buClr>
              <a:buSzPts val="1600"/>
              <a:buFont typeface="Poppins"/>
              <a:buChar char="●"/>
              <a:defRPr sz="1600" b="1">
                <a:solidFill>
                  <a:schemeClr val="accent3"/>
                </a:solidFill>
                <a:latin typeface="Poppins"/>
                <a:ea typeface="Poppins"/>
                <a:cs typeface="Poppins"/>
                <a:sym typeface="Poppins"/>
              </a:defRPr>
            </a:lvl4pPr>
            <a:lvl5pPr marL="2286000" lvl="4" indent="-330200" rtl="0">
              <a:lnSpc>
                <a:spcPct val="175000"/>
              </a:lnSpc>
              <a:spcBef>
                <a:spcPts val="0"/>
              </a:spcBef>
              <a:spcAft>
                <a:spcPts val="0"/>
              </a:spcAft>
              <a:buClr>
                <a:schemeClr val="accent3"/>
              </a:buClr>
              <a:buSzPts val="1600"/>
              <a:buFont typeface="Poppins"/>
              <a:buChar char="○"/>
              <a:defRPr sz="1600" b="1">
                <a:solidFill>
                  <a:schemeClr val="accent3"/>
                </a:solidFill>
                <a:latin typeface="Poppins"/>
                <a:ea typeface="Poppins"/>
                <a:cs typeface="Poppins"/>
                <a:sym typeface="Poppins"/>
              </a:defRPr>
            </a:lvl5pPr>
            <a:lvl6pPr marL="2743200" lvl="5" indent="-330200" rtl="0">
              <a:lnSpc>
                <a:spcPct val="175000"/>
              </a:lnSpc>
              <a:spcBef>
                <a:spcPts val="0"/>
              </a:spcBef>
              <a:spcAft>
                <a:spcPts val="0"/>
              </a:spcAft>
              <a:buClr>
                <a:schemeClr val="accent3"/>
              </a:buClr>
              <a:buSzPts val="1600"/>
              <a:buFont typeface="Poppins"/>
              <a:buChar char="■"/>
              <a:defRPr sz="1600" b="1">
                <a:solidFill>
                  <a:schemeClr val="accent3"/>
                </a:solidFill>
                <a:latin typeface="Poppins"/>
                <a:ea typeface="Poppins"/>
                <a:cs typeface="Poppins"/>
                <a:sym typeface="Poppins"/>
              </a:defRPr>
            </a:lvl6pPr>
            <a:lvl7pPr marL="3200400" lvl="6" indent="-330200" rtl="0">
              <a:lnSpc>
                <a:spcPct val="175000"/>
              </a:lnSpc>
              <a:spcBef>
                <a:spcPts val="0"/>
              </a:spcBef>
              <a:spcAft>
                <a:spcPts val="0"/>
              </a:spcAft>
              <a:buClr>
                <a:schemeClr val="accent3"/>
              </a:buClr>
              <a:buSzPts val="1600"/>
              <a:buFont typeface="Poppins"/>
              <a:buChar char="●"/>
              <a:defRPr sz="1600" b="1">
                <a:solidFill>
                  <a:schemeClr val="accent3"/>
                </a:solidFill>
                <a:latin typeface="Poppins"/>
                <a:ea typeface="Poppins"/>
                <a:cs typeface="Poppins"/>
                <a:sym typeface="Poppins"/>
              </a:defRPr>
            </a:lvl7pPr>
            <a:lvl8pPr marL="3657600" lvl="7" indent="-330200" rtl="0">
              <a:lnSpc>
                <a:spcPct val="175000"/>
              </a:lnSpc>
              <a:spcBef>
                <a:spcPts val="0"/>
              </a:spcBef>
              <a:spcAft>
                <a:spcPts val="0"/>
              </a:spcAft>
              <a:buClr>
                <a:schemeClr val="accent3"/>
              </a:buClr>
              <a:buSzPts val="1600"/>
              <a:buFont typeface="Poppins"/>
              <a:buChar char="○"/>
              <a:defRPr sz="1600" b="1">
                <a:solidFill>
                  <a:schemeClr val="accent3"/>
                </a:solidFill>
                <a:latin typeface="Poppins"/>
                <a:ea typeface="Poppins"/>
                <a:cs typeface="Poppins"/>
                <a:sym typeface="Poppins"/>
              </a:defRPr>
            </a:lvl8pPr>
            <a:lvl9pPr marL="4114800" lvl="8" indent="-330200" rtl="0">
              <a:lnSpc>
                <a:spcPct val="175000"/>
              </a:lnSpc>
              <a:spcBef>
                <a:spcPts val="0"/>
              </a:spcBef>
              <a:spcAft>
                <a:spcPts val="0"/>
              </a:spcAft>
              <a:buClr>
                <a:schemeClr val="accent3"/>
              </a:buClr>
              <a:buSzPts val="1600"/>
              <a:buFont typeface="Poppins"/>
              <a:buChar char="■"/>
              <a:defRPr sz="1600" b="1">
                <a:solidFill>
                  <a:schemeClr val="accent3"/>
                </a:solidFill>
                <a:latin typeface="Poppins"/>
                <a:ea typeface="Poppins"/>
                <a:cs typeface="Poppins"/>
                <a:sym typeface="Poppins"/>
              </a:defRPr>
            </a:lvl9pPr>
          </a:lstStyle>
          <a:p>
            <a:pPr lvl="0"/>
            <a:r>
              <a:rPr lang="en-US"/>
              <a:t>Click to edit Master text styles</a:t>
            </a:r>
          </a:p>
        </p:txBody>
      </p:sp>
      <p:sp>
        <p:nvSpPr>
          <p:cNvPr id="135" name="Google Shape;135;p16"/>
          <p:cNvSpPr txBox="1">
            <a:spLocks noGrp="1"/>
          </p:cNvSpPr>
          <p:nvPr>
            <p:ph type="body" idx="2"/>
          </p:nvPr>
        </p:nvSpPr>
        <p:spPr>
          <a:xfrm>
            <a:off x="4948503" y="229800"/>
            <a:ext cx="3214800" cy="4683900"/>
          </a:xfrm>
          <a:prstGeom prst="rect">
            <a:avLst/>
          </a:prstGeom>
        </p:spPr>
        <p:txBody>
          <a:bodyPr spcFirstLastPara="1" wrap="square" lIns="0" tIns="182875" rIns="0" bIns="0" anchor="ctr" anchorCtr="0">
            <a:noAutofit/>
          </a:bodyPr>
          <a:lstStyle>
            <a:lvl1pPr marL="457200" lvl="0" indent="-330200" rtl="0">
              <a:lnSpc>
                <a:spcPct val="175000"/>
              </a:lnSpc>
              <a:spcBef>
                <a:spcPts val="0"/>
              </a:spcBef>
              <a:spcAft>
                <a:spcPts val="0"/>
              </a:spcAft>
              <a:buClr>
                <a:schemeClr val="dk1"/>
              </a:buClr>
              <a:buSzPts val="1600"/>
              <a:buFont typeface="Poppins ExtraBold"/>
              <a:buChar char="●"/>
              <a:defRPr sz="1600">
                <a:solidFill>
                  <a:schemeClr val="dk1"/>
                </a:solidFill>
                <a:latin typeface="Poppins ExtraBold"/>
                <a:ea typeface="Poppins ExtraBold"/>
                <a:cs typeface="Poppins ExtraBold"/>
                <a:sym typeface="Poppins ExtraBold"/>
              </a:defRPr>
            </a:lvl1pPr>
            <a:lvl2pPr marL="914400" lvl="1" indent="-330200" rtl="0">
              <a:lnSpc>
                <a:spcPct val="175000"/>
              </a:lnSpc>
              <a:spcBef>
                <a:spcPts val="0"/>
              </a:spcBef>
              <a:spcAft>
                <a:spcPts val="0"/>
              </a:spcAft>
              <a:buClr>
                <a:schemeClr val="dk1"/>
              </a:buClr>
              <a:buSzPts val="1600"/>
              <a:buFont typeface="Poppins ExtraBold"/>
              <a:buChar char="○"/>
              <a:defRPr sz="1600">
                <a:solidFill>
                  <a:schemeClr val="dk1"/>
                </a:solidFill>
                <a:latin typeface="Poppins ExtraBold"/>
                <a:ea typeface="Poppins ExtraBold"/>
                <a:cs typeface="Poppins ExtraBold"/>
                <a:sym typeface="Poppins ExtraBold"/>
              </a:defRPr>
            </a:lvl2pPr>
            <a:lvl3pPr marL="1371600" lvl="2" indent="-330200" rtl="0">
              <a:lnSpc>
                <a:spcPct val="175000"/>
              </a:lnSpc>
              <a:spcBef>
                <a:spcPts val="0"/>
              </a:spcBef>
              <a:spcAft>
                <a:spcPts val="0"/>
              </a:spcAft>
              <a:buClr>
                <a:schemeClr val="dk1"/>
              </a:buClr>
              <a:buSzPts val="1600"/>
              <a:buFont typeface="Poppins ExtraBold"/>
              <a:buChar char="■"/>
              <a:defRPr sz="1600">
                <a:solidFill>
                  <a:schemeClr val="dk1"/>
                </a:solidFill>
                <a:latin typeface="Poppins ExtraBold"/>
                <a:ea typeface="Poppins ExtraBold"/>
                <a:cs typeface="Poppins ExtraBold"/>
                <a:sym typeface="Poppins ExtraBold"/>
              </a:defRPr>
            </a:lvl3pPr>
            <a:lvl4pPr marL="1828800" lvl="3" indent="-330200" rtl="0">
              <a:lnSpc>
                <a:spcPct val="175000"/>
              </a:lnSpc>
              <a:spcBef>
                <a:spcPts val="0"/>
              </a:spcBef>
              <a:spcAft>
                <a:spcPts val="0"/>
              </a:spcAft>
              <a:buClr>
                <a:schemeClr val="dk1"/>
              </a:buClr>
              <a:buSzPts val="1600"/>
              <a:buFont typeface="Poppins ExtraBold"/>
              <a:buChar char="●"/>
              <a:defRPr sz="1600">
                <a:solidFill>
                  <a:schemeClr val="dk1"/>
                </a:solidFill>
                <a:latin typeface="Poppins ExtraBold"/>
                <a:ea typeface="Poppins ExtraBold"/>
                <a:cs typeface="Poppins ExtraBold"/>
                <a:sym typeface="Poppins ExtraBold"/>
              </a:defRPr>
            </a:lvl4pPr>
            <a:lvl5pPr marL="2286000" lvl="4" indent="-330200" rtl="0">
              <a:lnSpc>
                <a:spcPct val="175000"/>
              </a:lnSpc>
              <a:spcBef>
                <a:spcPts val="0"/>
              </a:spcBef>
              <a:spcAft>
                <a:spcPts val="0"/>
              </a:spcAft>
              <a:buClr>
                <a:schemeClr val="dk1"/>
              </a:buClr>
              <a:buSzPts val="1600"/>
              <a:buFont typeface="Poppins ExtraBold"/>
              <a:buChar char="○"/>
              <a:defRPr sz="1600">
                <a:solidFill>
                  <a:schemeClr val="dk1"/>
                </a:solidFill>
                <a:latin typeface="Poppins ExtraBold"/>
                <a:ea typeface="Poppins ExtraBold"/>
                <a:cs typeface="Poppins ExtraBold"/>
                <a:sym typeface="Poppins ExtraBold"/>
              </a:defRPr>
            </a:lvl5pPr>
            <a:lvl6pPr marL="2743200" lvl="5" indent="-330200" rtl="0">
              <a:lnSpc>
                <a:spcPct val="175000"/>
              </a:lnSpc>
              <a:spcBef>
                <a:spcPts val="0"/>
              </a:spcBef>
              <a:spcAft>
                <a:spcPts val="0"/>
              </a:spcAft>
              <a:buClr>
                <a:schemeClr val="dk1"/>
              </a:buClr>
              <a:buSzPts val="1600"/>
              <a:buFont typeface="Poppins ExtraBold"/>
              <a:buChar char="■"/>
              <a:defRPr sz="1600">
                <a:solidFill>
                  <a:schemeClr val="dk1"/>
                </a:solidFill>
                <a:latin typeface="Poppins ExtraBold"/>
                <a:ea typeface="Poppins ExtraBold"/>
                <a:cs typeface="Poppins ExtraBold"/>
                <a:sym typeface="Poppins ExtraBold"/>
              </a:defRPr>
            </a:lvl6pPr>
            <a:lvl7pPr marL="3200400" lvl="6" indent="-330200" rtl="0">
              <a:lnSpc>
                <a:spcPct val="175000"/>
              </a:lnSpc>
              <a:spcBef>
                <a:spcPts val="0"/>
              </a:spcBef>
              <a:spcAft>
                <a:spcPts val="0"/>
              </a:spcAft>
              <a:buClr>
                <a:schemeClr val="dk1"/>
              </a:buClr>
              <a:buSzPts val="1600"/>
              <a:buFont typeface="Poppins ExtraBold"/>
              <a:buChar char="●"/>
              <a:defRPr sz="1600">
                <a:solidFill>
                  <a:schemeClr val="dk1"/>
                </a:solidFill>
                <a:latin typeface="Poppins ExtraBold"/>
                <a:ea typeface="Poppins ExtraBold"/>
                <a:cs typeface="Poppins ExtraBold"/>
                <a:sym typeface="Poppins ExtraBold"/>
              </a:defRPr>
            </a:lvl7pPr>
            <a:lvl8pPr marL="3657600" lvl="7" indent="-330200" rtl="0">
              <a:lnSpc>
                <a:spcPct val="175000"/>
              </a:lnSpc>
              <a:spcBef>
                <a:spcPts val="0"/>
              </a:spcBef>
              <a:spcAft>
                <a:spcPts val="0"/>
              </a:spcAft>
              <a:buClr>
                <a:schemeClr val="dk1"/>
              </a:buClr>
              <a:buSzPts val="1600"/>
              <a:buFont typeface="Poppins ExtraBold"/>
              <a:buChar char="○"/>
              <a:defRPr sz="1600">
                <a:solidFill>
                  <a:schemeClr val="dk1"/>
                </a:solidFill>
                <a:latin typeface="Poppins ExtraBold"/>
                <a:ea typeface="Poppins ExtraBold"/>
                <a:cs typeface="Poppins ExtraBold"/>
                <a:sym typeface="Poppins ExtraBold"/>
              </a:defRPr>
            </a:lvl8pPr>
            <a:lvl9pPr marL="4114800" lvl="8" indent="-330200" rtl="0">
              <a:lnSpc>
                <a:spcPct val="175000"/>
              </a:lnSpc>
              <a:spcBef>
                <a:spcPts val="0"/>
              </a:spcBef>
              <a:spcAft>
                <a:spcPts val="0"/>
              </a:spcAft>
              <a:buClr>
                <a:schemeClr val="dk1"/>
              </a:buClr>
              <a:buSzPts val="1600"/>
              <a:buFont typeface="Poppins ExtraBold"/>
              <a:buChar char="■"/>
              <a:defRPr sz="1600">
                <a:solidFill>
                  <a:schemeClr val="dk1"/>
                </a:solidFill>
                <a:latin typeface="Poppins ExtraBold"/>
                <a:ea typeface="Poppins ExtraBold"/>
                <a:cs typeface="Poppins ExtraBold"/>
                <a:sym typeface="Poppins ExtraBold"/>
              </a:defRPr>
            </a:lvl9pPr>
          </a:lstStyle>
          <a:p>
            <a:pPr lvl="0"/>
            <a:r>
              <a:rPr lang="en-US"/>
              <a:t>Click to edit Master text styles</a:t>
            </a:r>
          </a:p>
        </p:txBody>
      </p:sp>
      <p:sp>
        <p:nvSpPr>
          <p:cNvPr id="136" name="Google Shape;136;p16"/>
          <p:cNvSpPr/>
          <p:nvPr/>
        </p:nvSpPr>
        <p:spPr>
          <a:xfrm>
            <a:off x="228600" y="229800"/>
            <a:ext cx="4173900" cy="4683900"/>
          </a:xfrm>
          <a:prstGeom prst="round2DiagRect">
            <a:avLst>
              <a:gd name="adj1" fmla="val 21444"/>
              <a:gd name="adj2" fmla="val 5289"/>
            </a:avLst>
          </a:prstGeom>
          <a:solidFill>
            <a:schemeClr val="dk1"/>
          </a:solidFill>
          <a:ln>
            <a:noFill/>
          </a:ln>
        </p:spPr>
        <p:txBody>
          <a:bodyPr spcFirstLastPara="1" wrap="square" lIns="365750" tIns="182875" rIns="182875" bIns="182875" anchor="ctr" anchorCtr="0">
            <a:noAutofit/>
          </a:bodyPr>
          <a:lstStyle/>
          <a:p>
            <a:pPr marL="0" lvl="0" indent="0" algn="l" rtl="0">
              <a:spcBef>
                <a:spcPts val="0"/>
              </a:spcBef>
              <a:spcAft>
                <a:spcPts val="0"/>
              </a:spcAft>
              <a:buNone/>
            </a:pPr>
            <a:endParaRPr b="1">
              <a:solidFill>
                <a:schemeClr val="dk1"/>
              </a:solidFill>
              <a:latin typeface="Poppins"/>
              <a:ea typeface="Poppins"/>
              <a:cs typeface="Poppins"/>
              <a:sym typeface="Poppins"/>
            </a:endParaRPr>
          </a:p>
        </p:txBody>
      </p:sp>
      <p:sp>
        <p:nvSpPr>
          <p:cNvPr id="137" name="Google Shape;137;p16"/>
          <p:cNvSpPr txBox="1">
            <a:spLocks noGrp="1"/>
          </p:cNvSpPr>
          <p:nvPr>
            <p:ph type="subTitle" idx="3"/>
          </p:nvPr>
        </p:nvSpPr>
        <p:spPr>
          <a:xfrm>
            <a:off x="533400" y="814400"/>
            <a:ext cx="3124200" cy="3514500"/>
          </a:xfrm>
          <a:prstGeom prst="rect">
            <a:avLst/>
          </a:prstGeom>
        </p:spPr>
        <p:txBody>
          <a:bodyPr spcFirstLastPara="1" wrap="square" lIns="0" tIns="0" rIns="0" bIns="0" anchor="ctr" anchorCtr="0">
            <a:noAutofit/>
          </a:bodyPr>
          <a:lstStyle>
            <a:lvl1pPr lvl="0" rtl="0">
              <a:lnSpc>
                <a:spcPct val="90000"/>
              </a:lnSpc>
              <a:spcBef>
                <a:spcPts val="0"/>
              </a:spcBef>
              <a:spcAft>
                <a:spcPts val="0"/>
              </a:spcAft>
              <a:buClr>
                <a:schemeClr val="lt1"/>
              </a:buClr>
              <a:buSzPts val="3200"/>
              <a:buFont typeface="Poppins ExtraBold"/>
              <a:buNone/>
              <a:defRPr sz="3200">
                <a:solidFill>
                  <a:schemeClr val="lt1"/>
                </a:solidFill>
                <a:latin typeface="Poppins ExtraBold"/>
                <a:ea typeface="Poppins ExtraBold"/>
                <a:cs typeface="Poppins ExtraBold"/>
                <a:sym typeface="Poppins ExtraBold"/>
              </a:defRPr>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a:r>
              <a:rPr lang="en-US"/>
              <a:t>Click to edit Master subtitle style</a:t>
            </a:r>
            <a:endParaRPr/>
          </a:p>
        </p:txBody>
      </p:sp>
      <p:grpSp>
        <p:nvGrpSpPr>
          <p:cNvPr id="138" name="Google Shape;138;p16"/>
          <p:cNvGrpSpPr/>
          <p:nvPr/>
        </p:nvGrpSpPr>
        <p:grpSpPr>
          <a:xfrm>
            <a:off x="0" y="4626425"/>
            <a:ext cx="918600" cy="364500"/>
            <a:chOff x="0" y="4626425"/>
            <a:chExt cx="918600" cy="364500"/>
          </a:xfrm>
        </p:grpSpPr>
        <p:sp>
          <p:nvSpPr>
            <p:cNvPr id="139" name="Google Shape;139;p16"/>
            <p:cNvSpPr/>
            <p:nvPr/>
          </p:nvSpPr>
          <p:spPr>
            <a:xfrm rot="5400000">
              <a:off x="277050" y="4349375"/>
              <a:ext cx="364500" cy="918600"/>
            </a:xfrm>
            <a:prstGeom prst="round2SameRect">
              <a:avLst>
                <a:gd name="adj1" fmla="val 50000"/>
                <a:gd name="adj2" fmla="val 0"/>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140" name="Google Shape;140;p16"/>
            <p:cNvGrpSpPr/>
            <p:nvPr/>
          </p:nvGrpSpPr>
          <p:grpSpPr>
            <a:xfrm>
              <a:off x="228605" y="4702470"/>
              <a:ext cx="548754" cy="212464"/>
              <a:chOff x="217250" y="2303525"/>
              <a:chExt cx="2809800" cy="1084000"/>
            </a:xfrm>
          </p:grpSpPr>
          <p:sp>
            <p:nvSpPr>
              <p:cNvPr id="141" name="Google Shape;141;p16"/>
              <p:cNvSpPr/>
              <p:nvPr/>
            </p:nvSpPr>
            <p:spPr>
              <a:xfrm>
                <a:off x="2235600" y="2740800"/>
                <a:ext cx="346850" cy="236275"/>
              </a:xfrm>
              <a:custGeom>
                <a:avLst/>
                <a:gdLst/>
                <a:ahLst/>
                <a:cxnLst/>
                <a:rect l="l" t="t" r="r" b="b"/>
                <a:pathLst>
                  <a:path w="13874" h="9451" extrusionOk="0">
                    <a:moveTo>
                      <a:pt x="2608" y="0"/>
                    </a:moveTo>
                    <a:cubicBezTo>
                      <a:pt x="2347" y="0"/>
                      <a:pt x="2087" y="52"/>
                      <a:pt x="1826" y="157"/>
                    </a:cubicBezTo>
                    <a:cubicBezTo>
                      <a:pt x="1617" y="261"/>
                      <a:pt x="1356" y="418"/>
                      <a:pt x="1200" y="626"/>
                    </a:cubicBezTo>
                    <a:cubicBezTo>
                      <a:pt x="1096" y="730"/>
                      <a:pt x="991" y="835"/>
                      <a:pt x="939" y="939"/>
                    </a:cubicBezTo>
                    <a:cubicBezTo>
                      <a:pt x="835" y="1043"/>
                      <a:pt x="783" y="1148"/>
                      <a:pt x="731" y="1304"/>
                    </a:cubicBezTo>
                    <a:cubicBezTo>
                      <a:pt x="678" y="1408"/>
                      <a:pt x="574" y="1565"/>
                      <a:pt x="522" y="1721"/>
                    </a:cubicBezTo>
                    <a:cubicBezTo>
                      <a:pt x="157" y="2817"/>
                      <a:pt x="0" y="3964"/>
                      <a:pt x="0" y="5163"/>
                    </a:cubicBezTo>
                    <a:cubicBezTo>
                      <a:pt x="0" y="6207"/>
                      <a:pt x="0" y="7563"/>
                      <a:pt x="574" y="8501"/>
                    </a:cubicBezTo>
                    <a:cubicBezTo>
                      <a:pt x="731" y="8710"/>
                      <a:pt x="887" y="8918"/>
                      <a:pt x="1096" y="9075"/>
                    </a:cubicBezTo>
                    <a:cubicBezTo>
                      <a:pt x="1513" y="9388"/>
                      <a:pt x="1930" y="9388"/>
                      <a:pt x="2347" y="9440"/>
                    </a:cubicBezTo>
                    <a:cubicBezTo>
                      <a:pt x="2438" y="9447"/>
                      <a:pt x="2528" y="9450"/>
                      <a:pt x="2617" y="9450"/>
                    </a:cubicBezTo>
                    <a:cubicBezTo>
                      <a:pt x="3193" y="9450"/>
                      <a:pt x="3735" y="9315"/>
                      <a:pt x="4277" y="9179"/>
                    </a:cubicBezTo>
                    <a:lnTo>
                      <a:pt x="10327" y="7771"/>
                    </a:lnTo>
                    <a:lnTo>
                      <a:pt x="10327" y="7719"/>
                    </a:lnTo>
                    <a:lnTo>
                      <a:pt x="12152" y="7302"/>
                    </a:lnTo>
                    <a:cubicBezTo>
                      <a:pt x="12152" y="7302"/>
                      <a:pt x="12257" y="7250"/>
                      <a:pt x="12361" y="7250"/>
                    </a:cubicBezTo>
                    <a:cubicBezTo>
                      <a:pt x="12830" y="7093"/>
                      <a:pt x="13300" y="6780"/>
                      <a:pt x="13560" y="6363"/>
                    </a:cubicBezTo>
                    <a:cubicBezTo>
                      <a:pt x="13821" y="5894"/>
                      <a:pt x="13873" y="5372"/>
                      <a:pt x="13769" y="4851"/>
                    </a:cubicBezTo>
                    <a:lnTo>
                      <a:pt x="13769" y="4798"/>
                    </a:lnTo>
                    <a:cubicBezTo>
                      <a:pt x="13717" y="4590"/>
                      <a:pt x="13613" y="4329"/>
                      <a:pt x="13456" y="4120"/>
                    </a:cubicBezTo>
                    <a:cubicBezTo>
                      <a:pt x="13247" y="3860"/>
                      <a:pt x="12987" y="3651"/>
                      <a:pt x="12726" y="3495"/>
                    </a:cubicBezTo>
                    <a:cubicBezTo>
                      <a:pt x="12413" y="3286"/>
                      <a:pt x="12048" y="3129"/>
                      <a:pt x="11683" y="2973"/>
                    </a:cubicBezTo>
                    <a:lnTo>
                      <a:pt x="9649" y="2243"/>
                    </a:lnTo>
                    <a:cubicBezTo>
                      <a:pt x="8554" y="1826"/>
                      <a:pt x="7406" y="1408"/>
                      <a:pt x="6311" y="1043"/>
                    </a:cubicBezTo>
                    <a:cubicBezTo>
                      <a:pt x="5581" y="783"/>
                      <a:pt x="4955" y="574"/>
                      <a:pt x="4434" y="365"/>
                    </a:cubicBezTo>
                    <a:cubicBezTo>
                      <a:pt x="4277" y="365"/>
                      <a:pt x="4173" y="313"/>
                      <a:pt x="4121" y="313"/>
                    </a:cubicBezTo>
                    <a:cubicBezTo>
                      <a:pt x="3443" y="105"/>
                      <a:pt x="2973" y="0"/>
                      <a:pt x="2608" y="0"/>
                    </a:cubicBezTo>
                    <a:close/>
                  </a:path>
                </a:pathLst>
              </a:custGeom>
              <a:solidFill>
                <a:srgbClr val="FF1A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6"/>
              <p:cNvSpPr/>
              <p:nvPr/>
            </p:nvSpPr>
            <p:spPr>
              <a:xfrm>
                <a:off x="2688025" y="2597375"/>
                <a:ext cx="339025" cy="278750"/>
              </a:xfrm>
              <a:custGeom>
                <a:avLst/>
                <a:gdLst/>
                <a:ahLst/>
                <a:cxnLst/>
                <a:rect l="l" t="t" r="r" b="b"/>
                <a:pathLst>
                  <a:path w="13561" h="11150" extrusionOk="0">
                    <a:moveTo>
                      <a:pt x="8763" y="0"/>
                    </a:moveTo>
                    <a:cubicBezTo>
                      <a:pt x="8502" y="0"/>
                      <a:pt x="8241" y="105"/>
                      <a:pt x="8032" y="261"/>
                    </a:cubicBezTo>
                    <a:cubicBezTo>
                      <a:pt x="7667" y="418"/>
                      <a:pt x="7302" y="731"/>
                      <a:pt x="6781" y="1148"/>
                    </a:cubicBezTo>
                    <a:cubicBezTo>
                      <a:pt x="6729" y="1252"/>
                      <a:pt x="6624" y="1304"/>
                      <a:pt x="6572" y="1409"/>
                    </a:cubicBezTo>
                    <a:cubicBezTo>
                      <a:pt x="6155" y="1774"/>
                      <a:pt x="5686" y="2243"/>
                      <a:pt x="5112" y="2817"/>
                    </a:cubicBezTo>
                    <a:cubicBezTo>
                      <a:pt x="4277" y="3703"/>
                      <a:pt x="3443" y="4538"/>
                      <a:pt x="2608" y="5424"/>
                    </a:cubicBezTo>
                    <a:lnTo>
                      <a:pt x="1148" y="6989"/>
                    </a:lnTo>
                    <a:cubicBezTo>
                      <a:pt x="887" y="7250"/>
                      <a:pt x="627" y="7563"/>
                      <a:pt x="418" y="7876"/>
                    </a:cubicBezTo>
                    <a:cubicBezTo>
                      <a:pt x="209" y="8136"/>
                      <a:pt x="105" y="8449"/>
                      <a:pt x="53" y="8814"/>
                    </a:cubicBezTo>
                    <a:cubicBezTo>
                      <a:pt x="1" y="9023"/>
                      <a:pt x="1" y="9284"/>
                      <a:pt x="53" y="9544"/>
                    </a:cubicBezTo>
                    <a:lnTo>
                      <a:pt x="53" y="9597"/>
                    </a:lnTo>
                    <a:cubicBezTo>
                      <a:pt x="157" y="10066"/>
                      <a:pt x="470" y="10535"/>
                      <a:pt x="887" y="10848"/>
                    </a:cubicBezTo>
                    <a:cubicBezTo>
                      <a:pt x="1235" y="11042"/>
                      <a:pt x="1612" y="11149"/>
                      <a:pt x="1997" y="11149"/>
                    </a:cubicBezTo>
                    <a:cubicBezTo>
                      <a:pt x="2130" y="11149"/>
                      <a:pt x="2265" y="11136"/>
                      <a:pt x="2400" y="11109"/>
                    </a:cubicBezTo>
                    <a:lnTo>
                      <a:pt x="2556" y="11109"/>
                    </a:lnTo>
                    <a:lnTo>
                      <a:pt x="10431" y="9232"/>
                    </a:lnTo>
                    <a:cubicBezTo>
                      <a:pt x="11057" y="9075"/>
                      <a:pt x="11683" y="8971"/>
                      <a:pt x="12257" y="8658"/>
                    </a:cubicBezTo>
                    <a:cubicBezTo>
                      <a:pt x="12622" y="8397"/>
                      <a:pt x="12987" y="8188"/>
                      <a:pt x="13196" y="7771"/>
                    </a:cubicBezTo>
                    <a:cubicBezTo>
                      <a:pt x="13352" y="7511"/>
                      <a:pt x="13456" y="7250"/>
                      <a:pt x="13456" y="6989"/>
                    </a:cubicBezTo>
                    <a:cubicBezTo>
                      <a:pt x="13561" y="5894"/>
                      <a:pt x="13039" y="4694"/>
                      <a:pt x="12570" y="3755"/>
                    </a:cubicBezTo>
                    <a:lnTo>
                      <a:pt x="12570" y="3703"/>
                    </a:lnTo>
                    <a:cubicBezTo>
                      <a:pt x="12048" y="2660"/>
                      <a:pt x="11370" y="1669"/>
                      <a:pt x="10588" y="835"/>
                    </a:cubicBezTo>
                    <a:cubicBezTo>
                      <a:pt x="10484" y="731"/>
                      <a:pt x="10379" y="678"/>
                      <a:pt x="10275" y="574"/>
                    </a:cubicBezTo>
                    <a:cubicBezTo>
                      <a:pt x="10171" y="470"/>
                      <a:pt x="10014" y="418"/>
                      <a:pt x="9910" y="313"/>
                    </a:cubicBezTo>
                    <a:lnTo>
                      <a:pt x="9545" y="157"/>
                    </a:lnTo>
                    <a:cubicBezTo>
                      <a:pt x="9284" y="53"/>
                      <a:pt x="9023" y="0"/>
                      <a:pt x="8763" y="0"/>
                    </a:cubicBezTo>
                    <a:close/>
                  </a:path>
                </a:pathLst>
              </a:custGeom>
              <a:solidFill>
                <a:srgbClr val="FF1A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6"/>
              <p:cNvSpPr/>
              <p:nvPr/>
            </p:nvSpPr>
            <p:spPr>
              <a:xfrm>
                <a:off x="2379025" y="2303525"/>
                <a:ext cx="303825" cy="489500"/>
              </a:xfrm>
              <a:custGeom>
                <a:avLst/>
                <a:gdLst/>
                <a:ahLst/>
                <a:cxnLst/>
                <a:rect l="l" t="t" r="r" b="b"/>
                <a:pathLst>
                  <a:path w="12153" h="19580" extrusionOk="0">
                    <a:moveTo>
                      <a:pt x="8307" y="1"/>
                    </a:moveTo>
                    <a:cubicBezTo>
                      <a:pt x="7747" y="1"/>
                      <a:pt x="7200" y="57"/>
                      <a:pt x="6728" y="124"/>
                    </a:cubicBezTo>
                    <a:cubicBezTo>
                      <a:pt x="6259" y="229"/>
                      <a:pt x="5789" y="281"/>
                      <a:pt x="5320" y="385"/>
                    </a:cubicBezTo>
                    <a:cubicBezTo>
                      <a:pt x="4903" y="489"/>
                      <a:pt x="4433" y="646"/>
                      <a:pt x="4016" y="750"/>
                    </a:cubicBezTo>
                    <a:cubicBezTo>
                      <a:pt x="2556" y="1272"/>
                      <a:pt x="574" y="2106"/>
                      <a:pt x="209" y="3775"/>
                    </a:cubicBezTo>
                    <a:cubicBezTo>
                      <a:pt x="0" y="4714"/>
                      <a:pt x="470" y="5705"/>
                      <a:pt x="835" y="6539"/>
                    </a:cubicBezTo>
                    <a:cubicBezTo>
                      <a:pt x="1252" y="7582"/>
                      <a:pt x="1878" y="8521"/>
                      <a:pt x="2399" y="9512"/>
                    </a:cubicBezTo>
                    <a:cubicBezTo>
                      <a:pt x="3755" y="12120"/>
                      <a:pt x="5216" y="14675"/>
                      <a:pt x="6676" y="17231"/>
                    </a:cubicBezTo>
                    <a:cubicBezTo>
                      <a:pt x="7093" y="18013"/>
                      <a:pt x="7563" y="19004"/>
                      <a:pt x="8397" y="19369"/>
                    </a:cubicBezTo>
                    <a:cubicBezTo>
                      <a:pt x="8449" y="19421"/>
                      <a:pt x="8501" y="19421"/>
                      <a:pt x="8554" y="19421"/>
                    </a:cubicBezTo>
                    <a:cubicBezTo>
                      <a:pt x="8789" y="19522"/>
                      <a:pt x="9047" y="19580"/>
                      <a:pt x="9298" y="19580"/>
                    </a:cubicBezTo>
                    <a:cubicBezTo>
                      <a:pt x="9436" y="19580"/>
                      <a:pt x="9572" y="19562"/>
                      <a:pt x="9701" y="19525"/>
                    </a:cubicBezTo>
                    <a:cubicBezTo>
                      <a:pt x="9753" y="19525"/>
                      <a:pt x="9753" y="19525"/>
                      <a:pt x="9753" y="19473"/>
                    </a:cubicBezTo>
                    <a:cubicBezTo>
                      <a:pt x="10118" y="19421"/>
                      <a:pt x="10431" y="19212"/>
                      <a:pt x="10692" y="18899"/>
                    </a:cubicBezTo>
                    <a:cubicBezTo>
                      <a:pt x="10744" y="18899"/>
                      <a:pt x="10796" y="18847"/>
                      <a:pt x="10848" y="18795"/>
                    </a:cubicBezTo>
                    <a:lnTo>
                      <a:pt x="10796" y="18795"/>
                    </a:lnTo>
                    <a:cubicBezTo>
                      <a:pt x="11370" y="18065"/>
                      <a:pt x="11370" y="17022"/>
                      <a:pt x="11474" y="16135"/>
                    </a:cubicBezTo>
                    <a:cubicBezTo>
                      <a:pt x="11631" y="13163"/>
                      <a:pt x="11787" y="10242"/>
                      <a:pt x="11944" y="7269"/>
                    </a:cubicBezTo>
                    <a:cubicBezTo>
                      <a:pt x="11996" y="6174"/>
                      <a:pt x="12152" y="5027"/>
                      <a:pt x="12048" y="3931"/>
                    </a:cubicBezTo>
                    <a:cubicBezTo>
                      <a:pt x="11996" y="2993"/>
                      <a:pt x="11996" y="1950"/>
                      <a:pt x="11422" y="1167"/>
                    </a:cubicBezTo>
                    <a:cubicBezTo>
                      <a:pt x="10716" y="249"/>
                      <a:pt x="9483" y="1"/>
                      <a:pt x="8307" y="1"/>
                    </a:cubicBezTo>
                    <a:close/>
                  </a:path>
                </a:pathLst>
              </a:custGeom>
              <a:solidFill>
                <a:srgbClr val="FF1A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6"/>
              <p:cNvSpPr/>
              <p:nvPr/>
            </p:nvSpPr>
            <p:spPr>
              <a:xfrm>
                <a:off x="2402500" y="2951700"/>
                <a:ext cx="241225" cy="351075"/>
              </a:xfrm>
              <a:custGeom>
                <a:avLst/>
                <a:gdLst/>
                <a:ahLst/>
                <a:cxnLst/>
                <a:rect l="l" t="t" r="r" b="b"/>
                <a:pathLst>
                  <a:path w="9649" h="14043" extrusionOk="0">
                    <a:moveTo>
                      <a:pt x="7771" y="0"/>
                    </a:moveTo>
                    <a:cubicBezTo>
                      <a:pt x="7575" y="0"/>
                      <a:pt x="7380" y="39"/>
                      <a:pt x="7197" y="117"/>
                    </a:cubicBezTo>
                    <a:cubicBezTo>
                      <a:pt x="7093" y="117"/>
                      <a:pt x="7041" y="170"/>
                      <a:pt x="6937" y="222"/>
                    </a:cubicBezTo>
                    <a:cubicBezTo>
                      <a:pt x="6832" y="274"/>
                      <a:pt x="6728" y="326"/>
                      <a:pt x="6624" y="430"/>
                    </a:cubicBezTo>
                    <a:cubicBezTo>
                      <a:pt x="6259" y="691"/>
                      <a:pt x="5998" y="1004"/>
                      <a:pt x="5737" y="1317"/>
                    </a:cubicBezTo>
                    <a:cubicBezTo>
                      <a:pt x="5685" y="1369"/>
                      <a:pt x="5633" y="1526"/>
                      <a:pt x="5528" y="1578"/>
                    </a:cubicBezTo>
                    <a:lnTo>
                      <a:pt x="4277" y="3351"/>
                    </a:lnTo>
                    <a:cubicBezTo>
                      <a:pt x="3547" y="4342"/>
                      <a:pt x="2816" y="5333"/>
                      <a:pt x="2138" y="6324"/>
                    </a:cubicBezTo>
                    <a:cubicBezTo>
                      <a:pt x="1669" y="6949"/>
                      <a:pt x="1252" y="7523"/>
                      <a:pt x="939" y="7993"/>
                    </a:cubicBezTo>
                    <a:cubicBezTo>
                      <a:pt x="887" y="8097"/>
                      <a:pt x="835" y="8201"/>
                      <a:pt x="782" y="8253"/>
                    </a:cubicBezTo>
                    <a:cubicBezTo>
                      <a:pt x="417" y="8879"/>
                      <a:pt x="209" y="9296"/>
                      <a:pt x="104" y="9661"/>
                    </a:cubicBezTo>
                    <a:cubicBezTo>
                      <a:pt x="0" y="9922"/>
                      <a:pt x="0" y="10183"/>
                      <a:pt x="0" y="10444"/>
                    </a:cubicBezTo>
                    <a:cubicBezTo>
                      <a:pt x="52" y="10704"/>
                      <a:pt x="157" y="11017"/>
                      <a:pt x="261" y="11226"/>
                    </a:cubicBezTo>
                    <a:cubicBezTo>
                      <a:pt x="365" y="11330"/>
                      <a:pt x="417" y="11435"/>
                      <a:pt x="522" y="11539"/>
                    </a:cubicBezTo>
                    <a:cubicBezTo>
                      <a:pt x="626" y="11695"/>
                      <a:pt x="678" y="11748"/>
                      <a:pt x="835" y="11852"/>
                    </a:cubicBezTo>
                    <a:cubicBezTo>
                      <a:pt x="939" y="11956"/>
                      <a:pt x="1043" y="12060"/>
                      <a:pt x="1147" y="12165"/>
                    </a:cubicBezTo>
                    <a:cubicBezTo>
                      <a:pt x="2034" y="12791"/>
                      <a:pt x="2973" y="13208"/>
                      <a:pt x="4016" y="13573"/>
                    </a:cubicBezTo>
                    <a:cubicBezTo>
                      <a:pt x="4850" y="13834"/>
                      <a:pt x="5737" y="13990"/>
                      <a:pt x="6624" y="14042"/>
                    </a:cubicBezTo>
                    <a:lnTo>
                      <a:pt x="7041" y="14042"/>
                    </a:lnTo>
                    <a:cubicBezTo>
                      <a:pt x="7197" y="14042"/>
                      <a:pt x="7354" y="14042"/>
                      <a:pt x="7458" y="13990"/>
                    </a:cubicBezTo>
                    <a:cubicBezTo>
                      <a:pt x="7615" y="13938"/>
                      <a:pt x="7719" y="13886"/>
                      <a:pt x="7875" y="13886"/>
                    </a:cubicBezTo>
                    <a:cubicBezTo>
                      <a:pt x="8136" y="13782"/>
                      <a:pt x="8345" y="13625"/>
                      <a:pt x="8553" y="13416"/>
                    </a:cubicBezTo>
                    <a:cubicBezTo>
                      <a:pt x="8762" y="13208"/>
                      <a:pt x="8866" y="12999"/>
                      <a:pt x="8971" y="12738"/>
                    </a:cubicBezTo>
                    <a:cubicBezTo>
                      <a:pt x="9127" y="12373"/>
                      <a:pt x="9231" y="11904"/>
                      <a:pt x="9283" y="11226"/>
                    </a:cubicBezTo>
                    <a:cubicBezTo>
                      <a:pt x="9283" y="11122"/>
                      <a:pt x="9283" y="11017"/>
                      <a:pt x="9336" y="10913"/>
                    </a:cubicBezTo>
                    <a:cubicBezTo>
                      <a:pt x="9336" y="10339"/>
                      <a:pt x="9388" y="9661"/>
                      <a:pt x="9440" y="8827"/>
                    </a:cubicBezTo>
                    <a:cubicBezTo>
                      <a:pt x="9492" y="7627"/>
                      <a:pt x="9544" y="6428"/>
                      <a:pt x="9596" y="5176"/>
                    </a:cubicBezTo>
                    <a:lnTo>
                      <a:pt x="9649" y="2986"/>
                    </a:lnTo>
                    <a:cubicBezTo>
                      <a:pt x="9649" y="2516"/>
                      <a:pt x="9649" y="1943"/>
                      <a:pt x="9492" y="1421"/>
                    </a:cubicBezTo>
                    <a:cubicBezTo>
                      <a:pt x="9440" y="1213"/>
                      <a:pt x="9336" y="952"/>
                      <a:pt x="9231" y="743"/>
                    </a:cubicBezTo>
                    <a:lnTo>
                      <a:pt x="9231" y="795"/>
                    </a:lnTo>
                    <a:cubicBezTo>
                      <a:pt x="9023" y="482"/>
                      <a:pt x="8710" y="222"/>
                      <a:pt x="8345" y="117"/>
                    </a:cubicBezTo>
                    <a:cubicBezTo>
                      <a:pt x="8162" y="39"/>
                      <a:pt x="7967" y="0"/>
                      <a:pt x="7771" y="0"/>
                    </a:cubicBezTo>
                    <a:close/>
                  </a:path>
                </a:pathLst>
              </a:custGeom>
              <a:solidFill>
                <a:srgbClr val="FF1A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6"/>
              <p:cNvSpPr/>
              <p:nvPr/>
            </p:nvSpPr>
            <p:spPr>
              <a:xfrm>
                <a:off x="2689325" y="2919425"/>
                <a:ext cx="315575" cy="317350"/>
              </a:xfrm>
              <a:custGeom>
                <a:avLst/>
                <a:gdLst/>
                <a:ahLst/>
                <a:cxnLst/>
                <a:rect l="l" t="t" r="r" b="b"/>
                <a:pathLst>
                  <a:path w="12623" h="12694" extrusionOk="0">
                    <a:moveTo>
                      <a:pt x="1826" y="0"/>
                    </a:moveTo>
                    <a:cubicBezTo>
                      <a:pt x="1722" y="0"/>
                      <a:pt x="1618" y="0"/>
                      <a:pt x="1513" y="52"/>
                    </a:cubicBezTo>
                    <a:cubicBezTo>
                      <a:pt x="1148" y="105"/>
                      <a:pt x="783" y="261"/>
                      <a:pt x="522" y="522"/>
                    </a:cubicBezTo>
                    <a:cubicBezTo>
                      <a:pt x="262" y="835"/>
                      <a:pt x="53" y="1148"/>
                      <a:pt x="1" y="1565"/>
                    </a:cubicBezTo>
                    <a:cubicBezTo>
                      <a:pt x="1" y="1773"/>
                      <a:pt x="1" y="2034"/>
                      <a:pt x="53" y="2243"/>
                    </a:cubicBezTo>
                    <a:cubicBezTo>
                      <a:pt x="105" y="2764"/>
                      <a:pt x="366" y="3286"/>
                      <a:pt x="575" y="3703"/>
                    </a:cubicBezTo>
                    <a:lnTo>
                      <a:pt x="1618" y="5633"/>
                    </a:lnTo>
                    <a:cubicBezTo>
                      <a:pt x="2191" y="6728"/>
                      <a:pt x="2765" y="7771"/>
                      <a:pt x="3339" y="8866"/>
                    </a:cubicBezTo>
                    <a:cubicBezTo>
                      <a:pt x="3704" y="9544"/>
                      <a:pt x="4017" y="10170"/>
                      <a:pt x="4330" y="10640"/>
                    </a:cubicBezTo>
                    <a:cubicBezTo>
                      <a:pt x="4382" y="10744"/>
                      <a:pt x="4434" y="10848"/>
                      <a:pt x="4486" y="10900"/>
                    </a:cubicBezTo>
                    <a:cubicBezTo>
                      <a:pt x="4851" y="11526"/>
                      <a:pt x="5112" y="11891"/>
                      <a:pt x="5425" y="12152"/>
                    </a:cubicBezTo>
                    <a:cubicBezTo>
                      <a:pt x="5581" y="12361"/>
                      <a:pt x="5842" y="12465"/>
                      <a:pt x="6103" y="12569"/>
                    </a:cubicBezTo>
                    <a:cubicBezTo>
                      <a:pt x="6294" y="12646"/>
                      <a:pt x="6485" y="12694"/>
                      <a:pt x="6676" y="12694"/>
                    </a:cubicBezTo>
                    <a:cubicBezTo>
                      <a:pt x="6745" y="12694"/>
                      <a:pt x="6815" y="12687"/>
                      <a:pt x="6885" y="12673"/>
                    </a:cubicBezTo>
                    <a:cubicBezTo>
                      <a:pt x="7042" y="12673"/>
                      <a:pt x="7198" y="12621"/>
                      <a:pt x="7302" y="12569"/>
                    </a:cubicBezTo>
                    <a:cubicBezTo>
                      <a:pt x="7459" y="12569"/>
                      <a:pt x="7563" y="12517"/>
                      <a:pt x="7720" y="12465"/>
                    </a:cubicBezTo>
                    <a:cubicBezTo>
                      <a:pt x="7824" y="12413"/>
                      <a:pt x="7980" y="12361"/>
                      <a:pt x="8137" y="12308"/>
                    </a:cubicBezTo>
                    <a:cubicBezTo>
                      <a:pt x="8919" y="11839"/>
                      <a:pt x="9597" y="11318"/>
                      <a:pt x="10223" y="10692"/>
                    </a:cubicBezTo>
                    <a:cubicBezTo>
                      <a:pt x="11005" y="9909"/>
                      <a:pt x="11683" y="9127"/>
                      <a:pt x="12205" y="8188"/>
                    </a:cubicBezTo>
                    <a:cubicBezTo>
                      <a:pt x="12257" y="8032"/>
                      <a:pt x="12361" y="7875"/>
                      <a:pt x="12361" y="7771"/>
                    </a:cubicBezTo>
                    <a:cubicBezTo>
                      <a:pt x="12413" y="7615"/>
                      <a:pt x="12466" y="7458"/>
                      <a:pt x="12518" y="7354"/>
                    </a:cubicBezTo>
                    <a:cubicBezTo>
                      <a:pt x="12518" y="7197"/>
                      <a:pt x="12570" y="7093"/>
                      <a:pt x="12570" y="6937"/>
                    </a:cubicBezTo>
                    <a:cubicBezTo>
                      <a:pt x="12622" y="6676"/>
                      <a:pt x="12570" y="6363"/>
                      <a:pt x="12518" y="6102"/>
                    </a:cubicBezTo>
                    <a:cubicBezTo>
                      <a:pt x="12413" y="5841"/>
                      <a:pt x="12257" y="5633"/>
                      <a:pt x="12101" y="5424"/>
                    </a:cubicBezTo>
                    <a:lnTo>
                      <a:pt x="12048" y="5476"/>
                    </a:lnTo>
                    <a:cubicBezTo>
                      <a:pt x="11788" y="5163"/>
                      <a:pt x="11423" y="4851"/>
                      <a:pt x="10797" y="4538"/>
                    </a:cubicBezTo>
                    <a:cubicBezTo>
                      <a:pt x="10745" y="4485"/>
                      <a:pt x="10640" y="4433"/>
                      <a:pt x="10536" y="4329"/>
                    </a:cubicBezTo>
                    <a:cubicBezTo>
                      <a:pt x="10067" y="4068"/>
                      <a:pt x="9441" y="3755"/>
                      <a:pt x="8763" y="3338"/>
                    </a:cubicBezTo>
                    <a:cubicBezTo>
                      <a:pt x="7720" y="2764"/>
                      <a:pt x="6624" y="2191"/>
                      <a:pt x="5581" y="1617"/>
                    </a:cubicBezTo>
                    <a:lnTo>
                      <a:pt x="3652" y="626"/>
                    </a:lnTo>
                    <a:cubicBezTo>
                      <a:pt x="3600" y="574"/>
                      <a:pt x="3443" y="522"/>
                      <a:pt x="3391" y="470"/>
                    </a:cubicBezTo>
                    <a:cubicBezTo>
                      <a:pt x="3026" y="313"/>
                      <a:pt x="2609" y="157"/>
                      <a:pt x="2244" y="52"/>
                    </a:cubicBezTo>
                    <a:cubicBezTo>
                      <a:pt x="2087" y="52"/>
                      <a:pt x="1931" y="0"/>
                      <a:pt x="1826" y="0"/>
                    </a:cubicBezTo>
                    <a:close/>
                  </a:path>
                </a:pathLst>
              </a:custGeom>
              <a:solidFill>
                <a:srgbClr val="FF1A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6"/>
              <p:cNvSpPr/>
              <p:nvPr/>
            </p:nvSpPr>
            <p:spPr>
              <a:xfrm>
                <a:off x="217250" y="2517850"/>
                <a:ext cx="1891900" cy="869675"/>
              </a:xfrm>
              <a:custGeom>
                <a:avLst/>
                <a:gdLst/>
                <a:ahLst/>
                <a:cxnLst/>
                <a:rect l="l" t="t" r="r" b="b"/>
                <a:pathLst>
                  <a:path w="75676" h="34787" extrusionOk="0">
                    <a:moveTo>
                      <a:pt x="45583" y="2869"/>
                    </a:moveTo>
                    <a:cubicBezTo>
                      <a:pt x="45583" y="1304"/>
                      <a:pt x="46887" y="0"/>
                      <a:pt x="48399" y="0"/>
                    </a:cubicBezTo>
                    <a:cubicBezTo>
                      <a:pt x="49964" y="0"/>
                      <a:pt x="51163" y="1304"/>
                      <a:pt x="51215" y="2921"/>
                    </a:cubicBezTo>
                    <a:lnTo>
                      <a:pt x="51215" y="25347"/>
                    </a:lnTo>
                    <a:cubicBezTo>
                      <a:pt x="51215" y="26911"/>
                      <a:pt x="49964" y="28215"/>
                      <a:pt x="48399" y="28215"/>
                    </a:cubicBezTo>
                    <a:cubicBezTo>
                      <a:pt x="46887" y="28215"/>
                      <a:pt x="45583" y="26911"/>
                      <a:pt x="45583" y="25347"/>
                    </a:cubicBezTo>
                    <a:close/>
                    <a:moveTo>
                      <a:pt x="42975" y="16741"/>
                    </a:moveTo>
                    <a:cubicBezTo>
                      <a:pt x="42975" y="17158"/>
                      <a:pt x="42819" y="17993"/>
                      <a:pt x="42297" y="18619"/>
                    </a:cubicBezTo>
                    <a:cubicBezTo>
                      <a:pt x="41671" y="19245"/>
                      <a:pt x="40837" y="19401"/>
                      <a:pt x="40315" y="19401"/>
                    </a:cubicBezTo>
                    <a:cubicBezTo>
                      <a:pt x="38333" y="19401"/>
                      <a:pt x="36300" y="19401"/>
                      <a:pt x="34318" y="19401"/>
                    </a:cubicBezTo>
                    <a:cubicBezTo>
                      <a:pt x="32284" y="19401"/>
                      <a:pt x="30302" y="19401"/>
                      <a:pt x="28268" y="19401"/>
                    </a:cubicBezTo>
                    <a:cubicBezTo>
                      <a:pt x="28476" y="19975"/>
                      <a:pt x="28789" y="20809"/>
                      <a:pt x="29624" y="21592"/>
                    </a:cubicBezTo>
                    <a:cubicBezTo>
                      <a:pt x="30093" y="22061"/>
                      <a:pt x="30563" y="22322"/>
                      <a:pt x="30719" y="22426"/>
                    </a:cubicBezTo>
                    <a:cubicBezTo>
                      <a:pt x="30980" y="22582"/>
                      <a:pt x="31814" y="23052"/>
                      <a:pt x="32857" y="23052"/>
                    </a:cubicBezTo>
                    <a:cubicBezTo>
                      <a:pt x="33953" y="23052"/>
                      <a:pt x="34891" y="22687"/>
                      <a:pt x="35882" y="22217"/>
                    </a:cubicBezTo>
                    <a:lnTo>
                      <a:pt x="35934" y="22165"/>
                    </a:lnTo>
                    <a:cubicBezTo>
                      <a:pt x="36612" y="21800"/>
                      <a:pt x="37290" y="21487"/>
                      <a:pt x="37968" y="21331"/>
                    </a:cubicBezTo>
                    <a:cubicBezTo>
                      <a:pt x="38699" y="21226"/>
                      <a:pt x="39429" y="21331"/>
                      <a:pt x="40002" y="21852"/>
                    </a:cubicBezTo>
                    <a:cubicBezTo>
                      <a:pt x="40628" y="22426"/>
                      <a:pt x="40889" y="23260"/>
                      <a:pt x="40680" y="24147"/>
                    </a:cubicBezTo>
                    <a:cubicBezTo>
                      <a:pt x="40367" y="25138"/>
                      <a:pt x="39585" y="25972"/>
                      <a:pt x="38699" y="26494"/>
                    </a:cubicBezTo>
                    <a:cubicBezTo>
                      <a:pt x="38229" y="26755"/>
                      <a:pt x="37708" y="27015"/>
                      <a:pt x="37186" y="27224"/>
                    </a:cubicBezTo>
                    <a:cubicBezTo>
                      <a:pt x="36508" y="27485"/>
                      <a:pt x="35778" y="27641"/>
                      <a:pt x="35100" y="27746"/>
                    </a:cubicBezTo>
                    <a:cubicBezTo>
                      <a:pt x="34370" y="27850"/>
                      <a:pt x="33640" y="27902"/>
                      <a:pt x="32910" y="27902"/>
                    </a:cubicBezTo>
                    <a:cubicBezTo>
                      <a:pt x="32597" y="27902"/>
                      <a:pt x="32179" y="27902"/>
                      <a:pt x="31814" y="27850"/>
                    </a:cubicBezTo>
                    <a:cubicBezTo>
                      <a:pt x="31449" y="27798"/>
                      <a:pt x="31032" y="27693"/>
                      <a:pt x="30667" y="27641"/>
                    </a:cubicBezTo>
                    <a:cubicBezTo>
                      <a:pt x="30041" y="27485"/>
                      <a:pt x="29467" y="27276"/>
                      <a:pt x="28894" y="27015"/>
                    </a:cubicBezTo>
                    <a:cubicBezTo>
                      <a:pt x="28372" y="26807"/>
                      <a:pt x="27798" y="26494"/>
                      <a:pt x="27329" y="26129"/>
                    </a:cubicBezTo>
                    <a:cubicBezTo>
                      <a:pt x="26808" y="25764"/>
                      <a:pt x="26338" y="25347"/>
                      <a:pt x="25921" y="24929"/>
                    </a:cubicBezTo>
                    <a:cubicBezTo>
                      <a:pt x="25504" y="24460"/>
                      <a:pt x="25086" y="23938"/>
                      <a:pt x="24721" y="23417"/>
                    </a:cubicBezTo>
                    <a:cubicBezTo>
                      <a:pt x="23574" y="21644"/>
                      <a:pt x="23000" y="19349"/>
                      <a:pt x="23105" y="17158"/>
                    </a:cubicBezTo>
                    <a:cubicBezTo>
                      <a:pt x="23209" y="15020"/>
                      <a:pt x="23887" y="12882"/>
                      <a:pt x="25191" y="11161"/>
                    </a:cubicBezTo>
                    <a:cubicBezTo>
                      <a:pt x="25295" y="10952"/>
                      <a:pt x="25452" y="10744"/>
                      <a:pt x="25608" y="10587"/>
                    </a:cubicBezTo>
                    <a:cubicBezTo>
                      <a:pt x="25608" y="10587"/>
                      <a:pt x="25764" y="10431"/>
                      <a:pt x="25817" y="10326"/>
                    </a:cubicBezTo>
                    <a:cubicBezTo>
                      <a:pt x="27381" y="8397"/>
                      <a:pt x="29467" y="7771"/>
                      <a:pt x="30354" y="7562"/>
                    </a:cubicBezTo>
                    <a:lnTo>
                      <a:pt x="30406" y="7562"/>
                    </a:lnTo>
                    <a:cubicBezTo>
                      <a:pt x="32857" y="6832"/>
                      <a:pt x="34944" y="7302"/>
                      <a:pt x="35778" y="7562"/>
                    </a:cubicBezTo>
                    <a:cubicBezTo>
                      <a:pt x="36195" y="7667"/>
                      <a:pt x="38542" y="8397"/>
                      <a:pt x="40367" y="10379"/>
                    </a:cubicBezTo>
                    <a:cubicBezTo>
                      <a:pt x="40472" y="10483"/>
                      <a:pt x="40680" y="10744"/>
                      <a:pt x="40993" y="11161"/>
                    </a:cubicBezTo>
                    <a:cubicBezTo>
                      <a:pt x="42141" y="12778"/>
                      <a:pt x="42558" y="14238"/>
                      <a:pt x="42714" y="14759"/>
                    </a:cubicBezTo>
                    <a:cubicBezTo>
                      <a:pt x="42819" y="15281"/>
                      <a:pt x="42975" y="15907"/>
                      <a:pt x="42975" y="16741"/>
                    </a:cubicBezTo>
                    <a:close/>
                    <a:moveTo>
                      <a:pt x="30093" y="13038"/>
                    </a:moveTo>
                    <a:cubicBezTo>
                      <a:pt x="28789" y="14081"/>
                      <a:pt x="28476" y="15437"/>
                      <a:pt x="28372" y="15855"/>
                    </a:cubicBezTo>
                    <a:lnTo>
                      <a:pt x="37968" y="15855"/>
                    </a:lnTo>
                    <a:cubicBezTo>
                      <a:pt x="37864" y="15437"/>
                      <a:pt x="37499" y="14081"/>
                      <a:pt x="36195" y="13038"/>
                    </a:cubicBezTo>
                    <a:cubicBezTo>
                      <a:pt x="34944" y="11995"/>
                      <a:pt x="33535" y="11943"/>
                      <a:pt x="33118" y="11943"/>
                    </a:cubicBezTo>
                    <a:cubicBezTo>
                      <a:pt x="32701" y="11943"/>
                      <a:pt x="31345" y="11995"/>
                      <a:pt x="30093" y="13038"/>
                    </a:cubicBezTo>
                    <a:close/>
                    <a:moveTo>
                      <a:pt x="66549" y="7145"/>
                    </a:moveTo>
                    <a:cubicBezTo>
                      <a:pt x="63993" y="7145"/>
                      <a:pt x="61750" y="8292"/>
                      <a:pt x="60134" y="10118"/>
                    </a:cubicBezTo>
                    <a:lnTo>
                      <a:pt x="60134" y="10066"/>
                    </a:lnTo>
                    <a:cubicBezTo>
                      <a:pt x="60029" y="8553"/>
                      <a:pt x="58830" y="7354"/>
                      <a:pt x="57317" y="7354"/>
                    </a:cubicBezTo>
                    <a:cubicBezTo>
                      <a:pt x="55857" y="7354"/>
                      <a:pt x="54501" y="8605"/>
                      <a:pt x="54501" y="10222"/>
                    </a:cubicBezTo>
                    <a:lnTo>
                      <a:pt x="54501" y="31605"/>
                    </a:lnTo>
                    <a:cubicBezTo>
                      <a:pt x="54501" y="33170"/>
                      <a:pt x="55753" y="34473"/>
                      <a:pt x="57317" y="34473"/>
                    </a:cubicBezTo>
                    <a:cubicBezTo>
                      <a:pt x="58882" y="34473"/>
                      <a:pt x="60134" y="33222"/>
                      <a:pt x="60134" y="31605"/>
                    </a:cubicBezTo>
                    <a:lnTo>
                      <a:pt x="60134" y="24929"/>
                    </a:lnTo>
                    <a:cubicBezTo>
                      <a:pt x="61750" y="26755"/>
                      <a:pt x="64045" y="27902"/>
                      <a:pt x="66549" y="27902"/>
                    </a:cubicBezTo>
                    <a:cubicBezTo>
                      <a:pt x="71608" y="27902"/>
                      <a:pt x="75676" y="23313"/>
                      <a:pt x="75676" y="17576"/>
                    </a:cubicBezTo>
                    <a:cubicBezTo>
                      <a:pt x="75676" y="11839"/>
                      <a:pt x="71555" y="7145"/>
                      <a:pt x="66549" y="7145"/>
                    </a:cubicBezTo>
                    <a:close/>
                    <a:moveTo>
                      <a:pt x="65297" y="23260"/>
                    </a:moveTo>
                    <a:cubicBezTo>
                      <a:pt x="62428" y="23260"/>
                      <a:pt x="60134" y="20757"/>
                      <a:pt x="60134" y="17628"/>
                    </a:cubicBezTo>
                    <a:cubicBezTo>
                      <a:pt x="60134" y="14447"/>
                      <a:pt x="62428" y="11943"/>
                      <a:pt x="65297" y="11943"/>
                    </a:cubicBezTo>
                    <a:cubicBezTo>
                      <a:pt x="68165" y="11943"/>
                      <a:pt x="70460" y="14447"/>
                      <a:pt x="70460" y="17628"/>
                    </a:cubicBezTo>
                    <a:cubicBezTo>
                      <a:pt x="70460" y="20757"/>
                      <a:pt x="68165" y="23260"/>
                      <a:pt x="65297" y="23260"/>
                    </a:cubicBezTo>
                    <a:close/>
                    <a:moveTo>
                      <a:pt x="18880" y="19036"/>
                    </a:moveTo>
                    <a:lnTo>
                      <a:pt x="17994" y="21122"/>
                    </a:lnTo>
                    <a:cubicBezTo>
                      <a:pt x="17576" y="22009"/>
                      <a:pt x="17159" y="22895"/>
                      <a:pt x="16742" y="23834"/>
                    </a:cubicBezTo>
                    <a:cubicBezTo>
                      <a:pt x="16638" y="24095"/>
                      <a:pt x="16481" y="24408"/>
                      <a:pt x="16377" y="24669"/>
                    </a:cubicBezTo>
                    <a:cubicBezTo>
                      <a:pt x="14604" y="28632"/>
                      <a:pt x="12517" y="33326"/>
                      <a:pt x="7980" y="34317"/>
                    </a:cubicBezTo>
                    <a:cubicBezTo>
                      <a:pt x="5790" y="34786"/>
                      <a:pt x="2452" y="34108"/>
                      <a:pt x="1252" y="32022"/>
                    </a:cubicBezTo>
                    <a:cubicBezTo>
                      <a:pt x="1" y="29936"/>
                      <a:pt x="1826" y="27485"/>
                      <a:pt x="4173" y="28058"/>
                    </a:cubicBezTo>
                    <a:cubicBezTo>
                      <a:pt x="4538" y="28111"/>
                      <a:pt x="4903" y="28319"/>
                      <a:pt x="5268" y="28476"/>
                    </a:cubicBezTo>
                    <a:cubicBezTo>
                      <a:pt x="5894" y="28789"/>
                      <a:pt x="6520" y="29102"/>
                      <a:pt x="7198" y="28997"/>
                    </a:cubicBezTo>
                    <a:cubicBezTo>
                      <a:pt x="7824" y="28893"/>
                      <a:pt x="8241" y="28371"/>
                      <a:pt x="8762" y="27798"/>
                    </a:cubicBezTo>
                    <a:cubicBezTo>
                      <a:pt x="9440" y="26963"/>
                      <a:pt x="9753" y="26077"/>
                      <a:pt x="9858" y="25607"/>
                    </a:cubicBezTo>
                    <a:cubicBezTo>
                      <a:pt x="9858" y="25555"/>
                      <a:pt x="9858" y="25555"/>
                      <a:pt x="9858" y="25503"/>
                    </a:cubicBezTo>
                    <a:cubicBezTo>
                      <a:pt x="9858" y="25451"/>
                      <a:pt x="9805" y="25451"/>
                      <a:pt x="9805" y="25451"/>
                    </a:cubicBezTo>
                    <a:cubicBezTo>
                      <a:pt x="9232" y="24356"/>
                      <a:pt x="8762" y="23417"/>
                      <a:pt x="8345" y="22582"/>
                    </a:cubicBezTo>
                    <a:cubicBezTo>
                      <a:pt x="8032" y="22061"/>
                      <a:pt x="7824" y="21592"/>
                      <a:pt x="7615" y="21226"/>
                    </a:cubicBezTo>
                    <a:cubicBezTo>
                      <a:pt x="7198" y="20444"/>
                      <a:pt x="6885" y="19818"/>
                      <a:pt x="6676" y="19401"/>
                    </a:cubicBezTo>
                    <a:cubicBezTo>
                      <a:pt x="5946" y="18045"/>
                      <a:pt x="5842" y="17784"/>
                      <a:pt x="5529" y="17211"/>
                    </a:cubicBezTo>
                    <a:cubicBezTo>
                      <a:pt x="4851" y="15907"/>
                      <a:pt x="4121" y="14655"/>
                      <a:pt x="3391" y="13351"/>
                    </a:cubicBezTo>
                    <a:cubicBezTo>
                      <a:pt x="2556" y="11995"/>
                      <a:pt x="1722" y="10483"/>
                      <a:pt x="2400" y="8814"/>
                    </a:cubicBezTo>
                    <a:cubicBezTo>
                      <a:pt x="2973" y="7510"/>
                      <a:pt x="4381" y="6884"/>
                      <a:pt x="5685" y="7302"/>
                    </a:cubicBezTo>
                    <a:cubicBezTo>
                      <a:pt x="7146" y="7719"/>
                      <a:pt x="7771" y="9075"/>
                      <a:pt x="8345" y="10326"/>
                    </a:cubicBezTo>
                    <a:cubicBezTo>
                      <a:pt x="8449" y="10587"/>
                      <a:pt x="8554" y="10796"/>
                      <a:pt x="8658" y="11057"/>
                    </a:cubicBezTo>
                    <a:cubicBezTo>
                      <a:pt x="9597" y="12934"/>
                      <a:pt x="10536" y="14812"/>
                      <a:pt x="11422" y="16689"/>
                    </a:cubicBezTo>
                    <a:cubicBezTo>
                      <a:pt x="11527" y="16898"/>
                      <a:pt x="11631" y="17158"/>
                      <a:pt x="11787" y="17471"/>
                    </a:cubicBezTo>
                    <a:cubicBezTo>
                      <a:pt x="11944" y="17732"/>
                      <a:pt x="12100" y="18045"/>
                      <a:pt x="12257" y="18410"/>
                    </a:cubicBezTo>
                    <a:cubicBezTo>
                      <a:pt x="12361" y="18619"/>
                      <a:pt x="12413" y="18775"/>
                      <a:pt x="12517" y="18932"/>
                    </a:cubicBezTo>
                    <a:cubicBezTo>
                      <a:pt x="12622" y="19140"/>
                      <a:pt x="12674" y="19297"/>
                      <a:pt x="12726" y="19453"/>
                    </a:cubicBezTo>
                    <a:cubicBezTo>
                      <a:pt x="13195" y="18358"/>
                      <a:pt x="13613" y="17263"/>
                      <a:pt x="14030" y="16220"/>
                    </a:cubicBezTo>
                    <a:cubicBezTo>
                      <a:pt x="14499" y="15125"/>
                      <a:pt x="14916" y="14081"/>
                      <a:pt x="15334" y="12986"/>
                    </a:cubicBezTo>
                    <a:cubicBezTo>
                      <a:pt x="15334" y="12934"/>
                      <a:pt x="15438" y="12673"/>
                      <a:pt x="15594" y="12360"/>
                    </a:cubicBezTo>
                    <a:cubicBezTo>
                      <a:pt x="15699" y="12047"/>
                      <a:pt x="15907" y="11682"/>
                      <a:pt x="16064" y="11265"/>
                    </a:cubicBezTo>
                    <a:cubicBezTo>
                      <a:pt x="16116" y="11109"/>
                      <a:pt x="16220" y="10952"/>
                      <a:pt x="16272" y="10796"/>
                    </a:cubicBezTo>
                    <a:cubicBezTo>
                      <a:pt x="16846" y="9388"/>
                      <a:pt x="17524" y="7719"/>
                      <a:pt x="19037" y="7249"/>
                    </a:cubicBezTo>
                    <a:cubicBezTo>
                      <a:pt x="20132" y="6936"/>
                      <a:pt x="21384" y="7354"/>
                      <a:pt x="22009" y="8292"/>
                    </a:cubicBezTo>
                    <a:cubicBezTo>
                      <a:pt x="22322" y="8762"/>
                      <a:pt x="22479" y="9336"/>
                      <a:pt x="22479" y="9857"/>
                    </a:cubicBezTo>
                    <a:cubicBezTo>
                      <a:pt x="22479" y="11057"/>
                      <a:pt x="21957" y="12308"/>
                      <a:pt x="21436" y="13403"/>
                    </a:cubicBezTo>
                    <a:cubicBezTo>
                      <a:pt x="21331" y="13664"/>
                      <a:pt x="21227" y="13925"/>
                      <a:pt x="21123" y="14134"/>
                    </a:cubicBezTo>
                    <a:cubicBezTo>
                      <a:pt x="21123" y="14134"/>
                      <a:pt x="21123" y="14186"/>
                      <a:pt x="21071" y="14290"/>
                    </a:cubicBezTo>
                    <a:cubicBezTo>
                      <a:pt x="20914" y="14603"/>
                      <a:pt x="20601" y="15385"/>
                      <a:pt x="19923" y="16793"/>
                    </a:cubicBezTo>
                    <a:cubicBezTo>
                      <a:pt x="19715" y="17263"/>
                      <a:pt x="19506" y="17732"/>
                      <a:pt x="19297" y="18254"/>
                    </a:cubicBezTo>
                    <a:cubicBezTo>
                      <a:pt x="19141" y="18514"/>
                      <a:pt x="19037" y="18775"/>
                      <a:pt x="18932" y="1903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7" name="Google Shape;147;p16"/>
          <p:cNvSpPr/>
          <p:nvPr/>
        </p:nvSpPr>
        <p:spPr>
          <a:xfrm>
            <a:off x="8608775" y="4626425"/>
            <a:ext cx="429600" cy="429600"/>
          </a:xfrm>
          <a:prstGeom prst="ellipse">
            <a:avLst/>
          </a:prstGeom>
          <a:solidFill>
            <a:srgbClr val="FFFFFF"/>
          </a:solidFill>
          <a:ln>
            <a:noFill/>
          </a:ln>
        </p:spPr>
        <p:txBody>
          <a:bodyPr spcFirstLastPara="1" wrap="square" lIns="0" tIns="0" rIns="0" bIns="0" anchor="ctr" anchorCtr="0">
            <a:noAutofit/>
          </a:bodyPr>
          <a:lstStyle/>
          <a:p>
            <a:pPr marL="0" lvl="0" indent="0" algn="ctr" rtl="0">
              <a:spcBef>
                <a:spcPts val="0"/>
              </a:spcBef>
              <a:spcAft>
                <a:spcPts val="0"/>
              </a:spcAft>
              <a:buNone/>
            </a:pPr>
            <a:endParaRPr/>
          </a:p>
        </p:txBody>
      </p:sp>
      <p:sp>
        <p:nvSpPr>
          <p:cNvPr id="148" name="Google Shape;148;p16"/>
          <p:cNvSpPr txBox="1">
            <a:spLocks noGrp="1"/>
          </p:cNvSpPr>
          <p:nvPr>
            <p:ph type="sldNum" idx="12"/>
          </p:nvPr>
        </p:nvSpPr>
        <p:spPr>
          <a:xfrm>
            <a:off x="8608775" y="4626500"/>
            <a:ext cx="429600" cy="429600"/>
          </a:xfrm>
          <a:prstGeom prst="rect">
            <a:avLst/>
          </a:prstGeom>
          <a:noFill/>
        </p:spPr>
        <p:txBody>
          <a:bodyPr spcFirstLastPara="1" wrap="square" lIns="0" tIns="0" rIns="0" bIns="0" anchor="ctr" anchorCtr="0">
            <a:normAutofit/>
          </a:bodyPr>
          <a:lstStyle>
            <a:lvl1pPr lvl="0" algn="ctr" rtl="0">
              <a:buNone/>
              <a:defRPr/>
            </a:lvl1pPr>
            <a:lvl2pPr lvl="1" algn="ctr" rtl="0">
              <a:buNone/>
              <a:defRPr/>
            </a:lvl2pPr>
            <a:lvl3pPr lvl="2" algn="ctr" rtl="0">
              <a:buNone/>
              <a:defRPr/>
            </a:lvl3pPr>
            <a:lvl4pPr lvl="3" algn="ctr" rtl="0">
              <a:buNone/>
              <a:defRPr/>
            </a:lvl4pPr>
            <a:lvl5pPr lvl="4" algn="ctr" rtl="0">
              <a:buNone/>
              <a:defRPr/>
            </a:lvl5pPr>
            <a:lvl6pPr lvl="5" algn="ctr" rtl="0">
              <a:buNone/>
              <a:defRPr/>
            </a:lvl6pPr>
            <a:lvl7pPr lvl="6" algn="ctr" rtl="0">
              <a:buNone/>
              <a:defRPr/>
            </a:lvl7pPr>
            <a:lvl8pPr lvl="7" algn="ctr" rtl="0">
              <a:buNone/>
              <a:defRPr/>
            </a:lvl8pPr>
            <a:lvl9pPr lvl="8" algn="ctr" rtl="0">
              <a:buNone/>
              <a:defRPr/>
            </a:lvl9p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4170034930"/>
      </p:ext>
    </p:extLst>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09 Upfront | Agenda">
  <p:cSld name="09 Upfront | Agenda">
    <p:spTree>
      <p:nvGrpSpPr>
        <p:cNvPr id="1" name="Shape 149"/>
        <p:cNvGrpSpPr/>
        <p:nvPr/>
      </p:nvGrpSpPr>
      <p:grpSpPr>
        <a:xfrm>
          <a:off x="0" y="0"/>
          <a:ext cx="0" cy="0"/>
          <a:chOff x="0" y="0"/>
          <a:chExt cx="0" cy="0"/>
        </a:xfrm>
      </p:grpSpPr>
      <p:sp>
        <p:nvSpPr>
          <p:cNvPr id="150" name="Google Shape;150;p17"/>
          <p:cNvSpPr/>
          <p:nvPr/>
        </p:nvSpPr>
        <p:spPr>
          <a:xfrm>
            <a:off x="3095100" y="228600"/>
            <a:ext cx="5820300" cy="4683900"/>
          </a:xfrm>
          <a:prstGeom prst="round2DiagRect">
            <a:avLst>
              <a:gd name="adj1" fmla="val 18791"/>
              <a:gd name="adj2" fmla="val 5289"/>
            </a:avLst>
          </a:prstGeom>
          <a:solidFill>
            <a:schemeClr val="lt1"/>
          </a:solidFill>
          <a:ln w="19050" cap="flat" cmpd="sng">
            <a:solidFill>
              <a:schemeClr val="lt2"/>
            </a:solidFill>
            <a:prstDash val="solid"/>
            <a:round/>
            <a:headEnd type="none" w="sm" len="sm"/>
            <a:tailEnd type="none" w="sm" len="sm"/>
          </a:ln>
        </p:spPr>
        <p:txBody>
          <a:bodyPr spcFirstLastPara="1" wrap="square" lIns="365750" tIns="182875" rIns="182875" bIns="0" anchor="ctr" anchorCtr="0">
            <a:noAutofit/>
          </a:bodyPr>
          <a:lstStyle/>
          <a:p>
            <a:pPr marL="0" lvl="0" indent="0" algn="l" rtl="0">
              <a:lnSpc>
                <a:spcPct val="200000"/>
              </a:lnSpc>
              <a:spcBef>
                <a:spcPts val="0"/>
              </a:spcBef>
              <a:spcAft>
                <a:spcPts val="0"/>
              </a:spcAft>
              <a:buNone/>
            </a:pPr>
            <a:endParaRPr sz="1800">
              <a:solidFill>
                <a:schemeClr val="dk1"/>
              </a:solidFill>
              <a:latin typeface="Poppins ExtraBold"/>
              <a:ea typeface="Poppins ExtraBold"/>
              <a:cs typeface="Poppins ExtraBold"/>
              <a:sym typeface="Poppins ExtraBold"/>
            </a:endParaRPr>
          </a:p>
        </p:txBody>
      </p:sp>
      <p:sp>
        <p:nvSpPr>
          <p:cNvPr id="151" name="Google Shape;151;p17"/>
          <p:cNvSpPr txBox="1">
            <a:spLocks noGrp="1"/>
          </p:cNvSpPr>
          <p:nvPr>
            <p:ph type="body" idx="1"/>
          </p:nvPr>
        </p:nvSpPr>
        <p:spPr>
          <a:xfrm>
            <a:off x="3657600" y="796725"/>
            <a:ext cx="4500900" cy="3532500"/>
          </a:xfrm>
          <a:prstGeom prst="rect">
            <a:avLst/>
          </a:prstGeom>
        </p:spPr>
        <p:txBody>
          <a:bodyPr spcFirstLastPara="1" wrap="square" lIns="0" tIns="274300" rIns="0" bIns="0" anchor="ctr" anchorCtr="0">
            <a:noAutofit/>
          </a:bodyPr>
          <a:lstStyle>
            <a:lvl1pPr marL="457200" lvl="0" indent="-342900">
              <a:lnSpc>
                <a:spcPct val="200000"/>
              </a:lnSpc>
              <a:spcBef>
                <a:spcPts val="0"/>
              </a:spcBef>
              <a:spcAft>
                <a:spcPts val="0"/>
              </a:spcAft>
              <a:buClr>
                <a:schemeClr val="dk1"/>
              </a:buClr>
              <a:buSzPts val="1800"/>
              <a:buFont typeface="Poppins ExtraBold"/>
              <a:buChar char="●"/>
              <a:defRPr sz="1800">
                <a:solidFill>
                  <a:schemeClr val="dk1"/>
                </a:solidFill>
                <a:latin typeface="Poppins ExtraBold"/>
                <a:ea typeface="Poppins ExtraBold"/>
                <a:cs typeface="Poppins ExtraBold"/>
                <a:sym typeface="Poppins ExtraBold"/>
              </a:defRPr>
            </a:lvl1pPr>
            <a:lvl2pPr marL="914400" lvl="1" indent="-342900">
              <a:lnSpc>
                <a:spcPct val="200000"/>
              </a:lnSpc>
              <a:spcBef>
                <a:spcPts val="0"/>
              </a:spcBef>
              <a:spcAft>
                <a:spcPts val="0"/>
              </a:spcAft>
              <a:buClr>
                <a:schemeClr val="dk1"/>
              </a:buClr>
              <a:buSzPts val="1800"/>
              <a:buFont typeface="Poppins ExtraBold"/>
              <a:buChar char="○"/>
              <a:defRPr sz="1800">
                <a:solidFill>
                  <a:schemeClr val="dk1"/>
                </a:solidFill>
                <a:latin typeface="Poppins ExtraBold"/>
                <a:ea typeface="Poppins ExtraBold"/>
                <a:cs typeface="Poppins ExtraBold"/>
                <a:sym typeface="Poppins ExtraBold"/>
              </a:defRPr>
            </a:lvl2pPr>
            <a:lvl3pPr marL="1371600" lvl="2" indent="-342900">
              <a:lnSpc>
                <a:spcPct val="200000"/>
              </a:lnSpc>
              <a:spcBef>
                <a:spcPts val="0"/>
              </a:spcBef>
              <a:spcAft>
                <a:spcPts val="0"/>
              </a:spcAft>
              <a:buClr>
                <a:schemeClr val="dk1"/>
              </a:buClr>
              <a:buSzPts val="1800"/>
              <a:buFont typeface="Poppins ExtraBold"/>
              <a:buChar char="■"/>
              <a:defRPr sz="1800">
                <a:solidFill>
                  <a:schemeClr val="dk1"/>
                </a:solidFill>
                <a:latin typeface="Poppins ExtraBold"/>
                <a:ea typeface="Poppins ExtraBold"/>
                <a:cs typeface="Poppins ExtraBold"/>
                <a:sym typeface="Poppins ExtraBold"/>
              </a:defRPr>
            </a:lvl3pPr>
            <a:lvl4pPr marL="1828800" lvl="3" indent="-342900">
              <a:lnSpc>
                <a:spcPct val="200000"/>
              </a:lnSpc>
              <a:spcBef>
                <a:spcPts val="0"/>
              </a:spcBef>
              <a:spcAft>
                <a:spcPts val="0"/>
              </a:spcAft>
              <a:buClr>
                <a:schemeClr val="dk1"/>
              </a:buClr>
              <a:buSzPts val="1800"/>
              <a:buFont typeface="Poppins ExtraBold"/>
              <a:buChar char="●"/>
              <a:defRPr sz="1800">
                <a:solidFill>
                  <a:schemeClr val="dk1"/>
                </a:solidFill>
                <a:latin typeface="Poppins ExtraBold"/>
                <a:ea typeface="Poppins ExtraBold"/>
                <a:cs typeface="Poppins ExtraBold"/>
                <a:sym typeface="Poppins ExtraBold"/>
              </a:defRPr>
            </a:lvl4pPr>
            <a:lvl5pPr marL="2286000" lvl="4" indent="-342900">
              <a:lnSpc>
                <a:spcPct val="200000"/>
              </a:lnSpc>
              <a:spcBef>
                <a:spcPts val="0"/>
              </a:spcBef>
              <a:spcAft>
                <a:spcPts val="0"/>
              </a:spcAft>
              <a:buClr>
                <a:schemeClr val="dk1"/>
              </a:buClr>
              <a:buSzPts val="1800"/>
              <a:buFont typeface="Poppins ExtraBold"/>
              <a:buChar char="○"/>
              <a:defRPr sz="1800">
                <a:solidFill>
                  <a:schemeClr val="dk1"/>
                </a:solidFill>
                <a:latin typeface="Poppins ExtraBold"/>
                <a:ea typeface="Poppins ExtraBold"/>
                <a:cs typeface="Poppins ExtraBold"/>
                <a:sym typeface="Poppins ExtraBold"/>
              </a:defRPr>
            </a:lvl5pPr>
            <a:lvl6pPr marL="2743200" lvl="5" indent="-342900">
              <a:lnSpc>
                <a:spcPct val="200000"/>
              </a:lnSpc>
              <a:spcBef>
                <a:spcPts val="0"/>
              </a:spcBef>
              <a:spcAft>
                <a:spcPts val="0"/>
              </a:spcAft>
              <a:buClr>
                <a:schemeClr val="dk1"/>
              </a:buClr>
              <a:buSzPts val="1800"/>
              <a:buFont typeface="Poppins ExtraBold"/>
              <a:buChar char="■"/>
              <a:defRPr sz="1800">
                <a:solidFill>
                  <a:schemeClr val="dk1"/>
                </a:solidFill>
                <a:latin typeface="Poppins ExtraBold"/>
                <a:ea typeface="Poppins ExtraBold"/>
                <a:cs typeface="Poppins ExtraBold"/>
                <a:sym typeface="Poppins ExtraBold"/>
              </a:defRPr>
            </a:lvl6pPr>
            <a:lvl7pPr marL="3200400" lvl="6" indent="-342900">
              <a:lnSpc>
                <a:spcPct val="200000"/>
              </a:lnSpc>
              <a:spcBef>
                <a:spcPts val="0"/>
              </a:spcBef>
              <a:spcAft>
                <a:spcPts val="0"/>
              </a:spcAft>
              <a:buClr>
                <a:schemeClr val="dk1"/>
              </a:buClr>
              <a:buSzPts val="1800"/>
              <a:buFont typeface="Poppins ExtraBold"/>
              <a:buChar char="●"/>
              <a:defRPr sz="1800">
                <a:solidFill>
                  <a:schemeClr val="dk1"/>
                </a:solidFill>
                <a:latin typeface="Poppins ExtraBold"/>
                <a:ea typeface="Poppins ExtraBold"/>
                <a:cs typeface="Poppins ExtraBold"/>
                <a:sym typeface="Poppins ExtraBold"/>
              </a:defRPr>
            </a:lvl7pPr>
            <a:lvl8pPr marL="3657600" lvl="7" indent="-342900">
              <a:lnSpc>
                <a:spcPct val="200000"/>
              </a:lnSpc>
              <a:spcBef>
                <a:spcPts val="0"/>
              </a:spcBef>
              <a:spcAft>
                <a:spcPts val="0"/>
              </a:spcAft>
              <a:buClr>
                <a:schemeClr val="dk1"/>
              </a:buClr>
              <a:buSzPts val="1800"/>
              <a:buFont typeface="Poppins ExtraBold"/>
              <a:buChar char="○"/>
              <a:defRPr sz="1800">
                <a:solidFill>
                  <a:schemeClr val="dk1"/>
                </a:solidFill>
                <a:latin typeface="Poppins ExtraBold"/>
                <a:ea typeface="Poppins ExtraBold"/>
                <a:cs typeface="Poppins ExtraBold"/>
                <a:sym typeface="Poppins ExtraBold"/>
              </a:defRPr>
            </a:lvl8pPr>
            <a:lvl9pPr marL="4114800" lvl="8" indent="-342900">
              <a:lnSpc>
                <a:spcPct val="200000"/>
              </a:lnSpc>
              <a:spcBef>
                <a:spcPts val="0"/>
              </a:spcBef>
              <a:spcAft>
                <a:spcPts val="0"/>
              </a:spcAft>
              <a:buClr>
                <a:schemeClr val="dk1"/>
              </a:buClr>
              <a:buSzPts val="1800"/>
              <a:buFont typeface="Poppins ExtraBold"/>
              <a:buChar char="■"/>
              <a:defRPr sz="1800">
                <a:solidFill>
                  <a:schemeClr val="dk1"/>
                </a:solidFill>
                <a:latin typeface="Poppins ExtraBold"/>
                <a:ea typeface="Poppins ExtraBold"/>
                <a:cs typeface="Poppins ExtraBold"/>
                <a:sym typeface="Poppins ExtraBold"/>
              </a:defRPr>
            </a:lvl9pPr>
          </a:lstStyle>
          <a:p>
            <a:pPr lvl="0"/>
            <a:r>
              <a:rPr lang="en-US"/>
              <a:t>Click to edit Master text styles</a:t>
            </a:r>
          </a:p>
        </p:txBody>
      </p:sp>
      <p:sp>
        <p:nvSpPr>
          <p:cNvPr id="152" name="Google Shape;152;p17"/>
          <p:cNvSpPr txBox="1">
            <a:spLocks noGrp="1"/>
          </p:cNvSpPr>
          <p:nvPr>
            <p:ph type="subTitle" idx="2"/>
          </p:nvPr>
        </p:nvSpPr>
        <p:spPr>
          <a:xfrm>
            <a:off x="533400" y="796725"/>
            <a:ext cx="2209800" cy="3514500"/>
          </a:xfrm>
          <a:prstGeom prst="rect">
            <a:avLst/>
          </a:prstGeom>
        </p:spPr>
        <p:txBody>
          <a:bodyPr spcFirstLastPara="1" wrap="square" lIns="0" tIns="0" rIns="0" bIns="0" anchor="ctr" anchorCtr="0">
            <a:noAutofit/>
          </a:bodyPr>
          <a:lstStyle>
            <a:lvl1pPr lvl="0" rtl="0">
              <a:lnSpc>
                <a:spcPct val="90000"/>
              </a:lnSpc>
              <a:spcBef>
                <a:spcPts val="0"/>
              </a:spcBef>
              <a:spcAft>
                <a:spcPts val="0"/>
              </a:spcAft>
              <a:buClr>
                <a:schemeClr val="dk1"/>
              </a:buClr>
              <a:buSzPts val="3200"/>
              <a:buFont typeface="Poppins ExtraBold"/>
              <a:buNone/>
              <a:defRPr sz="3200">
                <a:solidFill>
                  <a:schemeClr val="dk1"/>
                </a:solidFill>
                <a:latin typeface="Poppins ExtraBold"/>
                <a:ea typeface="Poppins ExtraBold"/>
                <a:cs typeface="Poppins ExtraBold"/>
                <a:sym typeface="Poppins ExtraBold"/>
              </a:defRPr>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a:r>
              <a:rPr lang="en-US"/>
              <a:t>Click to edit Master subtitle style</a:t>
            </a:r>
            <a:endParaRPr/>
          </a:p>
        </p:txBody>
      </p:sp>
      <p:grpSp>
        <p:nvGrpSpPr>
          <p:cNvPr id="153" name="Google Shape;153;p17"/>
          <p:cNvGrpSpPr/>
          <p:nvPr/>
        </p:nvGrpSpPr>
        <p:grpSpPr>
          <a:xfrm>
            <a:off x="0" y="4626425"/>
            <a:ext cx="918600" cy="364500"/>
            <a:chOff x="0" y="4626425"/>
            <a:chExt cx="918600" cy="364500"/>
          </a:xfrm>
        </p:grpSpPr>
        <p:sp>
          <p:nvSpPr>
            <p:cNvPr id="154" name="Google Shape;154;p17"/>
            <p:cNvSpPr/>
            <p:nvPr/>
          </p:nvSpPr>
          <p:spPr>
            <a:xfrm rot="5400000">
              <a:off x="277050" y="4349375"/>
              <a:ext cx="364500" cy="918600"/>
            </a:xfrm>
            <a:prstGeom prst="round2SameRect">
              <a:avLst>
                <a:gd name="adj1" fmla="val 50000"/>
                <a:gd name="adj2" fmla="val 0"/>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155" name="Google Shape;155;p17"/>
            <p:cNvGrpSpPr/>
            <p:nvPr/>
          </p:nvGrpSpPr>
          <p:grpSpPr>
            <a:xfrm>
              <a:off x="228605" y="4702470"/>
              <a:ext cx="548754" cy="212464"/>
              <a:chOff x="217250" y="2303525"/>
              <a:chExt cx="2809800" cy="1084000"/>
            </a:xfrm>
          </p:grpSpPr>
          <p:sp>
            <p:nvSpPr>
              <p:cNvPr id="156" name="Google Shape;156;p17"/>
              <p:cNvSpPr/>
              <p:nvPr/>
            </p:nvSpPr>
            <p:spPr>
              <a:xfrm>
                <a:off x="2235600" y="2740800"/>
                <a:ext cx="346850" cy="236275"/>
              </a:xfrm>
              <a:custGeom>
                <a:avLst/>
                <a:gdLst/>
                <a:ahLst/>
                <a:cxnLst/>
                <a:rect l="l" t="t" r="r" b="b"/>
                <a:pathLst>
                  <a:path w="13874" h="9451" extrusionOk="0">
                    <a:moveTo>
                      <a:pt x="2608" y="0"/>
                    </a:moveTo>
                    <a:cubicBezTo>
                      <a:pt x="2347" y="0"/>
                      <a:pt x="2087" y="52"/>
                      <a:pt x="1826" y="157"/>
                    </a:cubicBezTo>
                    <a:cubicBezTo>
                      <a:pt x="1617" y="261"/>
                      <a:pt x="1356" y="418"/>
                      <a:pt x="1200" y="626"/>
                    </a:cubicBezTo>
                    <a:cubicBezTo>
                      <a:pt x="1096" y="730"/>
                      <a:pt x="991" y="835"/>
                      <a:pt x="939" y="939"/>
                    </a:cubicBezTo>
                    <a:cubicBezTo>
                      <a:pt x="835" y="1043"/>
                      <a:pt x="783" y="1148"/>
                      <a:pt x="731" y="1304"/>
                    </a:cubicBezTo>
                    <a:cubicBezTo>
                      <a:pt x="678" y="1408"/>
                      <a:pt x="574" y="1565"/>
                      <a:pt x="522" y="1721"/>
                    </a:cubicBezTo>
                    <a:cubicBezTo>
                      <a:pt x="157" y="2817"/>
                      <a:pt x="0" y="3964"/>
                      <a:pt x="0" y="5163"/>
                    </a:cubicBezTo>
                    <a:cubicBezTo>
                      <a:pt x="0" y="6207"/>
                      <a:pt x="0" y="7563"/>
                      <a:pt x="574" y="8501"/>
                    </a:cubicBezTo>
                    <a:cubicBezTo>
                      <a:pt x="731" y="8710"/>
                      <a:pt x="887" y="8918"/>
                      <a:pt x="1096" y="9075"/>
                    </a:cubicBezTo>
                    <a:cubicBezTo>
                      <a:pt x="1513" y="9388"/>
                      <a:pt x="1930" y="9388"/>
                      <a:pt x="2347" y="9440"/>
                    </a:cubicBezTo>
                    <a:cubicBezTo>
                      <a:pt x="2438" y="9447"/>
                      <a:pt x="2528" y="9450"/>
                      <a:pt x="2617" y="9450"/>
                    </a:cubicBezTo>
                    <a:cubicBezTo>
                      <a:pt x="3193" y="9450"/>
                      <a:pt x="3735" y="9315"/>
                      <a:pt x="4277" y="9179"/>
                    </a:cubicBezTo>
                    <a:lnTo>
                      <a:pt x="10327" y="7771"/>
                    </a:lnTo>
                    <a:lnTo>
                      <a:pt x="10327" y="7719"/>
                    </a:lnTo>
                    <a:lnTo>
                      <a:pt x="12152" y="7302"/>
                    </a:lnTo>
                    <a:cubicBezTo>
                      <a:pt x="12152" y="7302"/>
                      <a:pt x="12257" y="7250"/>
                      <a:pt x="12361" y="7250"/>
                    </a:cubicBezTo>
                    <a:cubicBezTo>
                      <a:pt x="12830" y="7093"/>
                      <a:pt x="13300" y="6780"/>
                      <a:pt x="13560" y="6363"/>
                    </a:cubicBezTo>
                    <a:cubicBezTo>
                      <a:pt x="13821" y="5894"/>
                      <a:pt x="13873" y="5372"/>
                      <a:pt x="13769" y="4851"/>
                    </a:cubicBezTo>
                    <a:lnTo>
                      <a:pt x="13769" y="4798"/>
                    </a:lnTo>
                    <a:cubicBezTo>
                      <a:pt x="13717" y="4590"/>
                      <a:pt x="13613" y="4329"/>
                      <a:pt x="13456" y="4120"/>
                    </a:cubicBezTo>
                    <a:cubicBezTo>
                      <a:pt x="13247" y="3860"/>
                      <a:pt x="12987" y="3651"/>
                      <a:pt x="12726" y="3495"/>
                    </a:cubicBezTo>
                    <a:cubicBezTo>
                      <a:pt x="12413" y="3286"/>
                      <a:pt x="12048" y="3129"/>
                      <a:pt x="11683" y="2973"/>
                    </a:cubicBezTo>
                    <a:lnTo>
                      <a:pt x="9649" y="2243"/>
                    </a:lnTo>
                    <a:cubicBezTo>
                      <a:pt x="8554" y="1826"/>
                      <a:pt x="7406" y="1408"/>
                      <a:pt x="6311" y="1043"/>
                    </a:cubicBezTo>
                    <a:cubicBezTo>
                      <a:pt x="5581" y="783"/>
                      <a:pt x="4955" y="574"/>
                      <a:pt x="4434" y="365"/>
                    </a:cubicBezTo>
                    <a:cubicBezTo>
                      <a:pt x="4277" y="365"/>
                      <a:pt x="4173" y="313"/>
                      <a:pt x="4121" y="313"/>
                    </a:cubicBezTo>
                    <a:cubicBezTo>
                      <a:pt x="3443" y="105"/>
                      <a:pt x="2973" y="0"/>
                      <a:pt x="2608" y="0"/>
                    </a:cubicBezTo>
                    <a:close/>
                  </a:path>
                </a:pathLst>
              </a:custGeom>
              <a:solidFill>
                <a:srgbClr val="FF1A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7"/>
              <p:cNvSpPr/>
              <p:nvPr/>
            </p:nvSpPr>
            <p:spPr>
              <a:xfrm>
                <a:off x="2688025" y="2597375"/>
                <a:ext cx="339025" cy="278750"/>
              </a:xfrm>
              <a:custGeom>
                <a:avLst/>
                <a:gdLst/>
                <a:ahLst/>
                <a:cxnLst/>
                <a:rect l="l" t="t" r="r" b="b"/>
                <a:pathLst>
                  <a:path w="13561" h="11150" extrusionOk="0">
                    <a:moveTo>
                      <a:pt x="8763" y="0"/>
                    </a:moveTo>
                    <a:cubicBezTo>
                      <a:pt x="8502" y="0"/>
                      <a:pt x="8241" y="105"/>
                      <a:pt x="8032" y="261"/>
                    </a:cubicBezTo>
                    <a:cubicBezTo>
                      <a:pt x="7667" y="418"/>
                      <a:pt x="7302" y="731"/>
                      <a:pt x="6781" y="1148"/>
                    </a:cubicBezTo>
                    <a:cubicBezTo>
                      <a:pt x="6729" y="1252"/>
                      <a:pt x="6624" y="1304"/>
                      <a:pt x="6572" y="1409"/>
                    </a:cubicBezTo>
                    <a:cubicBezTo>
                      <a:pt x="6155" y="1774"/>
                      <a:pt x="5686" y="2243"/>
                      <a:pt x="5112" y="2817"/>
                    </a:cubicBezTo>
                    <a:cubicBezTo>
                      <a:pt x="4277" y="3703"/>
                      <a:pt x="3443" y="4538"/>
                      <a:pt x="2608" y="5424"/>
                    </a:cubicBezTo>
                    <a:lnTo>
                      <a:pt x="1148" y="6989"/>
                    </a:lnTo>
                    <a:cubicBezTo>
                      <a:pt x="887" y="7250"/>
                      <a:pt x="627" y="7563"/>
                      <a:pt x="418" y="7876"/>
                    </a:cubicBezTo>
                    <a:cubicBezTo>
                      <a:pt x="209" y="8136"/>
                      <a:pt x="105" y="8449"/>
                      <a:pt x="53" y="8814"/>
                    </a:cubicBezTo>
                    <a:cubicBezTo>
                      <a:pt x="1" y="9023"/>
                      <a:pt x="1" y="9284"/>
                      <a:pt x="53" y="9544"/>
                    </a:cubicBezTo>
                    <a:lnTo>
                      <a:pt x="53" y="9597"/>
                    </a:lnTo>
                    <a:cubicBezTo>
                      <a:pt x="157" y="10066"/>
                      <a:pt x="470" y="10535"/>
                      <a:pt x="887" y="10848"/>
                    </a:cubicBezTo>
                    <a:cubicBezTo>
                      <a:pt x="1235" y="11042"/>
                      <a:pt x="1612" y="11149"/>
                      <a:pt x="1997" y="11149"/>
                    </a:cubicBezTo>
                    <a:cubicBezTo>
                      <a:pt x="2130" y="11149"/>
                      <a:pt x="2265" y="11136"/>
                      <a:pt x="2400" y="11109"/>
                    </a:cubicBezTo>
                    <a:lnTo>
                      <a:pt x="2556" y="11109"/>
                    </a:lnTo>
                    <a:lnTo>
                      <a:pt x="10431" y="9232"/>
                    </a:lnTo>
                    <a:cubicBezTo>
                      <a:pt x="11057" y="9075"/>
                      <a:pt x="11683" y="8971"/>
                      <a:pt x="12257" y="8658"/>
                    </a:cubicBezTo>
                    <a:cubicBezTo>
                      <a:pt x="12622" y="8397"/>
                      <a:pt x="12987" y="8188"/>
                      <a:pt x="13196" y="7771"/>
                    </a:cubicBezTo>
                    <a:cubicBezTo>
                      <a:pt x="13352" y="7511"/>
                      <a:pt x="13456" y="7250"/>
                      <a:pt x="13456" y="6989"/>
                    </a:cubicBezTo>
                    <a:cubicBezTo>
                      <a:pt x="13561" y="5894"/>
                      <a:pt x="13039" y="4694"/>
                      <a:pt x="12570" y="3755"/>
                    </a:cubicBezTo>
                    <a:lnTo>
                      <a:pt x="12570" y="3703"/>
                    </a:lnTo>
                    <a:cubicBezTo>
                      <a:pt x="12048" y="2660"/>
                      <a:pt x="11370" y="1669"/>
                      <a:pt x="10588" y="835"/>
                    </a:cubicBezTo>
                    <a:cubicBezTo>
                      <a:pt x="10484" y="731"/>
                      <a:pt x="10379" y="678"/>
                      <a:pt x="10275" y="574"/>
                    </a:cubicBezTo>
                    <a:cubicBezTo>
                      <a:pt x="10171" y="470"/>
                      <a:pt x="10014" y="418"/>
                      <a:pt x="9910" y="313"/>
                    </a:cubicBezTo>
                    <a:lnTo>
                      <a:pt x="9545" y="157"/>
                    </a:lnTo>
                    <a:cubicBezTo>
                      <a:pt x="9284" y="53"/>
                      <a:pt x="9023" y="0"/>
                      <a:pt x="8763" y="0"/>
                    </a:cubicBezTo>
                    <a:close/>
                  </a:path>
                </a:pathLst>
              </a:custGeom>
              <a:solidFill>
                <a:srgbClr val="FF1A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7"/>
              <p:cNvSpPr/>
              <p:nvPr/>
            </p:nvSpPr>
            <p:spPr>
              <a:xfrm>
                <a:off x="2379025" y="2303525"/>
                <a:ext cx="303825" cy="489500"/>
              </a:xfrm>
              <a:custGeom>
                <a:avLst/>
                <a:gdLst/>
                <a:ahLst/>
                <a:cxnLst/>
                <a:rect l="l" t="t" r="r" b="b"/>
                <a:pathLst>
                  <a:path w="12153" h="19580" extrusionOk="0">
                    <a:moveTo>
                      <a:pt x="8307" y="1"/>
                    </a:moveTo>
                    <a:cubicBezTo>
                      <a:pt x="7747" y="1"/>
                      <a:pt x="7200" y="57"/>
                      <a:pt x="6728" y="124"/>
                    </a:cubicBezTo>
                    <a:cubicBezTo>
                      <a:pt x="6259" y="229"/>
                      <a:pt x="5789" y="281"/>
                      <a:pt x="5320" y="385"/>
                    </a:cubicBezTo>
                    <a:cubicBezTo>
                      <a:pt x="4903" y="489"/>
                      <a:pt x="4433" y="646"/>
                      <a:pt x="4016" y="750"/>
                    </a:cubicBezTo>
                    <a:cubicBezTo>
                      <a:pt x="2556" y="1272"/>
                      <a:pt x="574" y="2106"/>
                      <a:pt x="209" y="3775"/>
                    </a:cubicBezTo>
                    <a:cubicBezTo>
                      <a:pt x="0" y="4714"/>
                      <a:pt x="470" y="5705"/>
                      <a:pt x="835" y="6539"/>
                    </a:cubicBezTo>
                    <a:cubicBezTo>
                      <a:pt x="1252" y="7582"/>
                      <a:pt x="1878" y="8521"/>
                      <a:pt x="2399" y="9512"/>
                    </a:cubicBezTo>
                    <a:cubicBezTo>
                      <a:pt x="3755" y="12120"/>
                      <a:pt x="5216" y="14675"/>
                      <a:pt x="6676" y="17231"/>
                    </a:cubicBezTo>
                    <a:cubicBezTo>
                      <a:pt x="7093" y="18013"/>
                      <a:pt x="7563" y="19004"/>
                      <a:pt x="8397" y="19369"/>
                    </a:cubicBezTo>
                    <a:cubicBezTo>
                      <a:pt x="8449" y="19421"/>
                      <a:pt x="8501" y="19421"/>
                      <a:pt x="8554" y="19421"/>
                    </a:cubicBezTo>
                    <a:cubicBezTo>
                      <a:pt x="8789" y="19522"/>
                      <a:pt x="9047" y="19580"/>
                      <a:pt x="9298" y="19580"/>
                    </a:cubicBezTo>
                    <a:cubicBezTo>
                      <a:pt x="9436" y="19580"/>
                      <a:pt x="9572" y="19562"/>
                      <a:pt x="9701" y="19525"/>
                    </a:cubicBezTo>
                    <a:cubicBezTo>
                      <a:pt x="9753" y="19525"/>
                      <a:pt x="9753" y="19525"/>
                      <a:pt x="9753" y="19473"/>
                    </a:cubicBezTo>
                    <a:cubicBezTo>
                      <a:pt x="10118" y="19421"/>
                      <a:pt x="10431" y="19212"/>
                      <a:pt x="10692" y="18899"/>
                    </a:cubicBezTo>
                    <a:cubicBezTo>
                      <a:pt x="10744" y="18899"/>
                      <a:pt x="10796" y="18847"/>
                      <a:pt x="10848" y="18795"/>
                    </a:cubicBezTo>
                    <a:lnTo>
                      <a:pt x="10796" y="18795"/>
                    </a:lnTo>
                    <a:cubicBezTo>
                      <a:pt x="11370" y="18065"/>
                      <a:pt x="11370" y="17022"/>
                      <a:pt x="11474" y="16135"/>
                    </a:cubicBezTo>
                    <a:cubicBezTo>
                      <a:pt x="11631" y="13163"/>
                      <a:pt x="11787" y="10242"/>
                      <a:pt x="11944" y="7269"/>
                    </a:cubicBezTo>
                    <a:cubicBezTo>
                      <a:pt x="11996" y="6174"/>
                      <a:pt x="12152" y="5027"/>
                      <a:pt x="12048" y="3931"/>
                    </a:cubicBezTo>
                    <a:cubicBezTo>
                      <a:pt x="11996" y="2993"/>
                      <a:pt x="11996" y="1950"/>
                      <a:pt x="11422" y="1167"/>
                    </a:cubicBezTo>
                    <a:cubicBezTo>
                      <a:pt x="10716" y="249"/>
                      <a:pt x="9483" y="1"/>
                      <a:pt x="8307" y="1"/>
                    </a:cubicBezTo>
                    <a:close/>
                  </a:path>
                </a:pathLst>
              </a:custGeom>
              <a:solidFill>
                <a:srgbClr val="FF1A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17"/>
              <p:cNvSpPr/>
              <p:nvPr/>
            </p:nvSpPr>
            <p:spPr>
              <a:xfrm>
                <a:off x="2402500" y="2951700"/>
                <a:ext cx="241225" cy="351075"/>
              </a:xfrm>
              <a:custGeom>
                <a:avLst/>
                <a:gdLst/>
                <a:ahLst/>
                <a:cxnLst/>
                <a:rect l="l" t="t" r="r" b="b"/>
                <a:pathLst>
                  <a:path w="9649" h="14043" extrusionOk="0">
                    <a:moveTo>
                      <a:pt x="7771" y="0"/>
                    </a:moveTo>
                    <a:cubicBezTo>
                      <a:pt x="7575" y="0"/>
                      <a:pt x="7380" y="39"/>
                      <a:pt x="7197" y="117"/>
                    </a:cubicBezTo>
                    <a:cubicBezTo>
                      <a:pt x="7093" y="117"/>
                      <a:pt x="7041" y="170"/>
                      <a:pt x="6937" y="222"/>
                    </a:cubicBezTo>
                    <a:cubicBezTo>
                      <a:pt x="6832" y="274"/>
                      <a:pt x="6728" y="326"/>
                      <a:pt x="6624" y="430"/>
                    </a:cubicBezTo>
                    <a:cubicBezTo>
                      <a:pt x="6259" y="691"/>
                      <a:pt x="5998" y="1004"/>
                      <a:pt x="5737" y="1317"/>
                    </a:cubicBezTo>
                    <a:cubicBezTo>
                      <a:pt x="5685" y="1369"/>
                      <a:pt x="5633" y="1526"/>
                      <a:pt x="5528" y="1578"/>
                    </a:cubicBezTo>
                    <a:lnTo>
                      <a:pt x="4277" y="3351"/>
                    </a:lnTo>
                    <a:cubicBezTo>
                      <a:pt x="3547" y="4342"/>
                      <a:pt x="2816" y="5333"/>
                      <a:pt x="2138" y="6324"/>
                    </a:cubicBezTo>
                    <a:cubicBezTo>
                      <a:pt x="1669" y="6949"/>
                      <a:pt x="1252" y="7523"/>
                      <a:pt x="939" y="7993"/>
                    </a:cubicBezTo>
                    <a:cubicBezTo>
                      <a:pt x="887" y="8097"/>
                      <a:pt x="835" y="8201"/>
                      <a:pt x="782" y="8253"/>
                    </a:cubicBezTo>
                    <a:cubicBezTo>
                      <a:pt x="417" y="8879"/>
                      <a:pt x="209" y="9296"/>
                      <a:pt x="104" y="9661"/>
                    </a:cubicBezTo>
                    <a:cubicBezTo>
                      <a:pt x="0" y="9922"/>
                      <a:pt x="0" y="10183"/>
                      <a:pt x="0" y="10444"/>
                    </a:cubicBezTo>
                    <a:cubicBezTo>
                      <a:pt x="52" y="10704"/>
                      <a:pt x="157" y="11017"/>
                      <a:pt x="261" y="11226"/>
                    </a:cubicBezTo>
                    <a:cubicBezTo>
                      <a:pt x="365" y="11330"/>
                      <a:pt x="417" y="11435"/>
                      <a:pt x="522" y="11539"/>
                    </a:cubicBezTo>
                    <a:cubicBezTo>
                      <a:pt x="626" y="11695"/>
                      <a:pt x="678" y="11748"/>
                      <a:pt x="835" y="11852"/>
                    </a:cubicBezTo>
                    <a:cubicBezTo>
                      <a:pt x="939" y="11956"/>
                      <a:pt x="1043" y="12060"/>
                      <a:pt x="1147" y="12165"/>
                    </a:cubicBezTo>
                    <a:cubicBezTo>
                      <a:pt x="2034" y="12791"/>
                      <a:pt x="2973" y="13208"/>
                      <a:pt x="4016" y="13573"/>
                    </a:cubicBezTo>
                    <a:cubicBezTo>
                      <a:pt x="4850" y="13834"/>
                      <a:pt x="5737" y="13990"/>
                      <a:pt x="6624" y="14042"/>
                    </a:cubicBezTo>
                    <a:lnTo>
                      <a:pt x="7041" y="14042"/>
                    </a:lnTo>
                    <a:cubicBezTo>
                      <a:pt x="7197" y="14042"/>
                      <a:pt x="7354" y="14042"/>
                      <a:pt x="7458" y="13990"/>
                    </a:cubicBezTo>
                    <a:cubicBezTo>
                      <a:pt x="7615" y="13938"/>
                      <a:pt x="7719" y="13886"/>
                      <a:pt x="7875" y="13886"/>
                    </a:cubicBezTo>
                    <a:cubicBezTo>
                      <a:pt x="8136" y="13782"/>
                      <a:pt x="8345" y="13625"/>
                      <a:pt x="8553" y="13416"/>
                    </a:cubicBezTo>
                    <a:cubicBezTo>
                      <a:pt x="8762" y="13208"/>
                      <a:pt x="8866" y="12999"/>
                      <a:pt x="8971" y="12738"/>
                    </a:cubicBezTo>
                    <a:cubicBezTo>
                      <a:pt x="9127" y="12373"/>
                      <a:pt x="9231" y="11904"/>
                      <a:pt x="9283" y="11226"/>
                    </a:cubicBezTo>
                    <a:cubicBezTo>
                      <a:pt x="9283" y="11122"/>
                      <a:pt x="9283" y="11017"/>
                      <a:pt x="9336" y="10913"/>
                    </a:cubicBezTo>
                    <a:cubicBezTo>
                      <a:pt x="9336" y="10339"/>
                      <a:pt x="9388" y="9661"/>
                      <a:pt x="9440" y="8827"/>
                    </a:cubicBezTo>
                    <a:cubicBezTo>
                      <a:pt x="9492" y="7627"/>
                      <a:pt x="9544" y="6428"/>
                      <a:pt x="9596" y="5176"/>
                    </a:cubicBezTo>
                    <a:lnTo>
                      <a:pt x="9649" y="2986"/>
                    </a:lnTo>
                    <a:cubicBezTo>
                      <a:pt x="9649" y="2516"/>
                      <a:pt x="9649" y="1943"/>
                      <a:pt x="9492" y="1421"/>
                    </a:cubicBezTo>
                    <a:cubicBezTo>
                      <a:pt x="9440" y="1213"/>
                      <a:pt x="9336" y="952"/>
                      <a:pt x="9231" y="743"/>
                    </a:cubicBezTo>
                    <a:lnTo>
                      <a:pt x="9231" y="795"/>
                    </a:lnTo>
                    <a:cubicBezTo>
                      <a:pt x="9023" y="482"/>
                      <a:pt x="8710" y="222"/>
                      <a:pt x="8345" y="117"/>
                    </a:cubicBezTo>
                    <a:cubicBezTo>
                      <a:pt x="8162" y="39"/>
                      <a:pt x="7967" y="0"/>
                      <a:pt x="7771" y="0"/>
                    </a:cubicBezTo>
                    <a:close/>
                  </a:path>
                </a:pathLst>
              </a:custGeom>
              <a:solidFill>
                <a:srgbClr val="FF1A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17"/>
              <p:cNvSpPr/>
              <p:nvPr/>
            </p:nvSpPr>
            <p:spPr>
              <a:xfrm>
                <a:off x="2689325" y="2919425"/>
                <a:ext cx="315575" cy="317350"/>
              </a:xfrm>
              <a:custGeom>
                <a:avLst/>
                <a:gdLst/>
                <a:ahLst/>
                <a:cxnLst/>
                <a:rect l="l" t="t" r="r" b="b"/>
                <a:pathLst>
                  <a:path w="12623" h="12694" extrusionOk="0">
                    <a:moveTo>
                      <a:pt x="1826" y="0"/>
                    </a:moveTo>
                    <a:cubicBezTo>
                      <a:pt x="1722" y="0"/>
                      <a:pt x="1618" y="0"/>
                      <a:pt x="1513" y="52"/>
                    </a:cubicBezTo>
                    <a:cubicBezTo>
                      <a:pt x="1148" y="105"/>
                      <a:pt x="783" y="261"/>
                      <a:pt x="522" y="522"/>
                    </a:cubicBezTo>
                    <a:cubicBezTo>
                      <a:pt x="262" y="835"/>
                      <a:pt x="53" y="1148"/>
                      <a:pt x="1" y="1565"/>
                    </a:cubicBezTo>
                    <a:cubicBezTo>
                      <a:pt x="1" y="1773"/>
                      <a:pt x="1" y="2034"/>
                      <a:pt x="53" y="2243"/>
                    </a:cubicBezTo>
                    <a:cubicBezTo>
                      <a:pt x="105" y="2764"/>
                      <a:pt x="366" y="3286"/>
                      <a:pt x="575" y="3703"/>
                    </a:cubicBezTo>
                    <a:lnTo>
                      <a:pt x="1618" y="5633"/>
                    </a:lnTo>
                    <a:cubicBezTo>
                      <a:pt x="2191" y="6728"/>
                      <a:pt x="2765" y="7771"/>
                      <a:pt x="3339" y="8866"/>
                    </a:cubicBezTo>
                    <a:cubicBezTo>
                      <a:pt x="3704" y="9544"/>
                      <a:pt x="4017" y="10170"/>
                      <a:pt x="4330" y="10640"/>
                    </a:cubicBezTo>
                    <a:cubicBezTo>
                      <a:pt x="4382" y="10744"/>
                      <a:pt x="4434" y="10848"/>
                      <a:pt x="4486" y="10900"/>
                    </a:cubicBezTo>
                    <a:cubicBezTo>
                      <a:pt x="4851" y="11526"/>
                      <a:pt x="5112" y="11891"/>
                      <a:pt x="5425" y="12152"/>
                    </a:cubicBezTo>
                    <a:cubicBezTo>
                      <a:pt x="5581" y="12361"/>
                      <a:pt x="5842" y="12465"/>
                      <a:pt x="6103" y="12569"/>
                    </a:cubicBezTo>
                    <a:cubicBezTo>
                      <a:pt x="6294" y="12646"/>
                      <a:pt x="6485" y="12694"/>
                      <a:pt x="6676" y="12694"/>
                    </a:cubicBezTo>
                    <a:cubicBezTo>
                      <a:pt x="6745" y="12694"/>
                      <a:pt x="6815" y="12687"/>
                      <a:pt x="6885" y="12673"/>
                    </a:cubicBezTo>
                    <a:cubicBezTo>
                      <a:pt x="7042" y="12673"/>
                      <a:pt x="7198" y="12621"/>
                      <a:pt x="7302" y="12569"/>
                    </a:cubicBezTo>
                    <a:cubicBezTo>
                      <a:pt x="7459" y="12569"/>
                      <a:pt x="7563" y="12517"/>
                      <a:pt x="7720" y="12465"/>
                    </a:cubicBezTo>
                    <a:cubicBezTo>
                      <a:pt x="7824" y="12413"/>
                      <a:pt x="7980" y="12361"/>
                      <a:pt x="8137" y="12308"/>
                    </a:cubicBezTo>
                    <a:cubicBezTo>
                      <a:pt x="8919" y="11839"/>
                      <a:pt x="9597" y="11318"/>
                      <a:pt x="10223" y="10692"/>
                    </a:cubicBezTo>
                    <a:cubicBezTo>
                      <a:pt x="11005" y="9909"/>
                      <a:pt x="11683" y="9127"/>
                      <a:pt x="12205" y="8188"/>
                    </a:cubicBezTo>
                    <a:cubicBezTo>
                      <a:pt x="12257" y="8032"/>
                      <a:pt x="12361" y="7875"/>
                      <a:pt x="12361" y="7771"/>
                    </a:cubicBezTo>
                    <a:cubicBezTo>
                      <a:pt x="12413" y="7615"/>
                      <a:pt x="12466" y="7458"/>
                      <a:pt x="12518" y="7354"/>
                    </a:cubicBezTo>
                    <a:cubicBezTo>
                      <a:pt x="12518" y="7197"/>
                      <a:pt x="12570" y="7093"/>
                      <a:pt x="12570" y="6937"/>
                    </a:cubicBezTo>
                    <a:cubicBezTo>
                      <a:pt x="12622" y="6676"/>
                      <a:pt x="12570" y="6363"/>
                      <a:pt x="12518" y="6102"/>
                    </a:cubicBezTo>
                    <a:cubicBezTo>
                      <a:pt x="12413" y="5841"/>
                      <a:pt x="12257" y="5633"/>
                      <a:pt x="12101" y="5424"/>
                    </a:cubicBezTo>
                    <a:lnTo>
                      <a:pt x="12048" y="5476"/>
                    </a:lnTo>
                    <a:cubicBezTo>
                      <a:pt x="11788" y="5163"/>
                      <a:pt x="11423" y="4851"/>
                      <a:pt x="10797" y="4538"/>
                    </a:cubicBezTo>
                    <a:cubicBezTo>
                      <a:pt x="10745" y="4485"/>
                      <a:pt x="10640" y="4433"/>
                      <a:pt x="10536" y="4329"/>
                    </a:cubicBezTo>
                    <a:cubicBezTo>
                      <a:pt x="10067" y="4068"/>
                      <a:pt x="9441" y="3755"/>
                      <a:pt x="8763" y="3338"/>
                    </a:cubicBezTo>
                    <a:cubicBezTo>
                      <a:pt x="7720" y="2764"/>
                      <a:pt x="6624" y="2191"/>
                      <a:pt x="5581" y="1617"/>
                    </a:cubicBezTo>
                    <a:lnTo>
                      <a:pt x="3652" y="626"/>
                    </a:lnTo>
                    <a:cubicBezTo>
                      <a:pt x="3600" y="574"/>
                      <a:pt x="3443" y="522"/>
                      <a:pt x="3391" y="470"/>
                    </a:cubicBezTo>
                    <a:cubicBezTo>
                      <a:pt x="3026" y="313"/>
                      <a:pt x="2609" y="157"/>
                      <a:pt x="2244" y="52"/>
                    </a:cubicBezTo>
                    <a:cubicBezTo>
                      <a:pt x="2087" y="52"/>
                      <a:pt x="1931" y="0"/>
                      <a:pt x="1826" y="0"/>
                    </a:cubicBezTo>
                    <a:close/>
                  </a:path>
                </a:pathLst>
              </a:custGeom>
              <a:solidFill>
                <a:srgbClr val="FF1A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7"/>
              <p:cNvSpPr/>
              <p:nvPr/>
            </p:nvSpPr>
            <p:spPr>
              <a:xfrm>
                <a:off x="217250" y="2517850"/>
                <a:ext cx="1891900" cy="869675"/>
              </a:xfrm>
              <a:custGeom>
                <a:avLst/>
                <a:gdLst/>
                <a:ahLst/>
                <a:cxnLst/>
                <a:rect l="l" t="t" r="r" b="b"/>
                <a:pathLst>
                  <a:path w="75676" h="34787" extrusionOk="0">
                    <a:moveTo>
                      <a:pt x="45583" y="2869"/>
                    </a:moveTo>
                    <a:cubicBezTo>
                      <a:pt x="45583" y="1304"/>
                      <a:pt x="46887" y="0"/>
                      <a:pt x="48399" y="0"/>
                    </a:cubicBezTo>
                    <a:cubicBezTo>
                      <a:pt x="49964" y="0"/>
                      <a:pt x="51163" y="1304"/>
                      <a:pt x="51215" y="2921"/>
                    </a:cubicBezTo>
                    <a:lnTo>
                      <a:pt x="51215" y="25347"/>
                    </a:lnTo>
                    <a:cubicBezTo>
                      <a:pt x="51215" y="26911"/>
                      <a:pt x="49964" y="28215"/>
                      <a:pt x="48399" y="28215"/>
                    </a:cubicBezTo>
                    <a:cubicBezTo>
                      <a:pt x="46887" y="28215"/>
                      <a:pt x="45583" y="26911"/>
                      <a:pt x="45583" y="25347"/>
                    </a:cubicBezTo>
                    <a:close/>
                    <a:moveTo>
                      <a:pt x="42975" y="16741"/>
                    </a:moveTo>
                    <a:cubicBezTo>
                      <a:pt x="42975" y="17158"/>
                      <a:pt x="42819" y="17993"/>
                      <a:pt x="42297" y="18619"/>
                    </a:cubicBezTo>
                    <a:cubicBezTo>
                      <a:pt x="41671" y="19245"/>
                      <a:pt x="40837" y="19401"/>
                      <a:pt x="40315" y="19401"/>
                    </a:cubicBezTo>
                    <a:cubicBezTo>
                      <a:pt x="38333" y="19401"/>
                      <a:pt x="36300" y="19401"/>
                      <a:pt x="34318" y="19401"/>
                    </a:cubicBezTo>
                    <a:cubicBezTo>
                      <a:pt x="32284" y="19401"/>
                      <a:pt x="30302" y="19401"/>
                      <a:pt x="28268" y="19401"/>
                    </a:cubicBezTo>
                    <a:cubicBezTo>
                      <a:pt x="28476" y="19975"/>
                      <a:pt x="28789" y="20809"/>
                      <a:pt x="29624" y="21592"/>
                    </a:cubicBezTo>
                    <a:cubicBezTo>
                      <a:pt x="30093" y="22061"/>
                      <a:pt x="30563" y="22322"/>
                      <a:pt x="30719" y="22426"/>
                    </a:cubicBezTo>
                    <a:cubicBezTo>
                      <a:pt x="30980" y="22582"/>
                      <a:pt x="31814" y="23052"/>
                      <a:pt x="32857" y="23052"/>
                    </a:cubicBezTo>
                    <a:cubicBezTo>
                      <a:pt x="33953" y="23052"/>
                      <a:pt x="34891" y="22687"/>
                      <a:pt x="35882" y="22217"/>
                    </a:cubicBezTo>
                    <a:lnTo>
                      <a:pt x="35934" y="22165"/>
                    </a:lnTo>
                    <a:cubicBezTo>
                      <a:pt x="36612" y="21800"/>
                      <a:pt x="37290" y="21487"/>
                      <a:pt x="37968" y="21331"/>
                    </a:cubicBezTo>
                    <a:cubicBezTo>
                      <a:pt x="38699" y="21226"/>
                      <a:pt x="39429" y="21331"/>
                      <a:pt x="40002" y="21852"/>
                    </a:cubicBezTo>
                    <a:cubicBezTo>
                      <a:pt x="40628" y="22426"/>
                      <a:pt x="40889" y="23260"/>
                      <a:pt x="40680" y="24147"/>
                    </a:cubicBezTo>
                    <a:cubicBezTo>
                      <a:pt x="40367" y="25138"/>
                      <a:pt x="39585" y="25972"/>
                      <a:pt x="38699" y="26494"/>
                    </a:cubicBezTo>
                    <a:cubicBezTo>
                      <a:pt x="38229" y="26755"/>
                      <a:pt x="37708" y="27015"/>
                      <a:pt x="37186" y="27224"/>
                    </a:cubicBezTo>
                    <a:cubicBezTo>
                      <a:pt x="36508" y="27485"/>
                      <a:pt x="35778" y="27641"/>
                      <a:pt x="35100" y="27746"/>
                    </a:cubicBezTo>
                    <a:cubicBezTo>
                      <a:pt x="34370" y="27850"/>
                      <a:pt x="33640" y="27902"/>
                      <a:pt x="32910" y="27902"/>
                    </a:cubicBezTo>
                    <a:cubicBezTo>
                      <a:pt x="32597" y="27902"/>
                      <a:pt x="32179" y="27902"/>
                      <a:pt x="31814" y="27850"/>
                    </a:cubicBezTo>
                    <a:cubicBezTo>
                      <a:pt x="31449" y="27798"/>
                      <a:pt x="31032" y="27693"/>
                      <a:pt x="30667" y="27641"/>
                    </a:cubicBezTo>
                    <a:cubicBezTo>
                      <a:pt x="30041" y="27485"/>
                      <a:pt x="29467" y="27276"/>
                      <a:pt x="28894" y="27015"/>
                    </a:cubicBezTo>
                    <a:cubicBezTo>
                      <a:pt x="28372" y="26807"/>
                      <a:pt x="27798" y="26494"/>
                      <a:pt x="27329" y="26129"/>
                    </a:cubicBezTo>
                    <a:cubicBezTo>
                      <a:pt x="26808" y="25764"/>
                      <a:pt x="26338" y="25347"/>
                      <a:pt x="25921" y="24929"/>
                    </a:cubicBezTo>
                    <a:cubicBezTo>
                      <a:pt x="25504" y="24460"/>
                      <a:pt x="25086" y="23938"/>
                      <a:pt x="24721" y="23417"/>
                    </a:cubicBezTo>
                    <a:cubicBezTo>
                      <a:pt x="23574" y="21644"/>
                      <a:pt x="23000" y="19349"/>
                      <a:pt x="23105" y="17158"/>
                    </a:cubicBezTo>
                    <a:cubicBezTo>
                      <a:pt x="23209" y="15020"/>
                      <a:pt x="23887" y="12882"/>
                      <a:pt x="25191" y="11161"/>
                    </a:cubicBezTo>
                    <a:cubicBezTo>
                      <a:pt x="25295" y="10952"/>
                      <a:pt x="25452" y="10744"/>
                      <a:pt x="25608" y="10587"/>
                    </a:cubicBezTo>
                    <a:cubicBezTo>
                      <a:pt x="25608" y="10587"/>
                      <a:pt x="25764" y="10431"/>
                      <a:pt x="25817" y="10326"/>
                    </a:cubicBezTo>
                    <a:cubicBezTo>
                      <a:pt x="27381" y="8397"/>
                      <a:pt x="29467" y="7771"/>
                      <a:pt x="30354" y="7562"/>
                    </a:cubicBezTo>
                    <a:lnTo>
                      <a:pt x="30406" y="7562"/>
                    </a:lnTo>
                    <a:cubicBezTo>
                      <a:pt x="32857" y="6832"/>
                      <a:pt x="34944" y="7302"/>
                      <a:pt x="35778" y="7562"/>
                    </a:cubicBezTo>
                    <a:cubicBezTo>
                      <a:pt x="36195" y="7667"/>
                      <a:pt x="38542" y="8397"/>
                      <a:pt x="40367" y="10379"/>
                    </a:cubicBezTo>
                    <a:cubicBezTo>
                      <a:pt x="40472" y="10483"/>
                      <a:pt x="40680" y="10744"/>
                      <a:pt x="40993" y="11161"/>
                    </a:cubicBezTo>
                    <a:cubicBezTo>
                      <a:pt x="42141" y="12778"/>
                      <a:pt x="42558" y="14238"/>
                      <a:pt x="42714" y="14759"/>
                    </a:cubicBezTo>
                    <a:cubicBezTo>
                      <a:pt x="42819" y="15281"/>
                      <a:pt x="42975" y="15907"/>
                      <a:pt x="42975" y="16741"/>
                    </a:cubicBezTo>
                    <a:close/>
                    <a:moveTo>
                      <a:pt x="30093" y="13038"/>
                    </a:moveTo>
                    <a:cubicBezTo>
                      <a:pt x="28789" y="14081"/>
                      <a:pt x="28476" y="15437"/>
                      <a:pt x="28372" y="15855"/>
                    </a:cubicBezTo>
                    <a:lnTo>
                      <a:pt x="37968" y="15855"/>
                    </a:lnTo>
                    <a:cubicBezTo>
                      <a:pt x="37864" y="15437"/>
                      <a:pt x="37499" y="14081"/>
                      <a:pt x="36195" y="13038"/>
                    </a:cubicBezTo>
                    <a:cubicBezTo>
                      <a:pt x="34944" y="11995"/>
                      <a:pt x="33535" y="11943"/>
                      <a:pt x="33118" y="11943"/>
                    </a:cubicBezTo>
                    <a:cubicBezTo>
                      <a:pt x="32701" y="11943"/>
                      <a:pt x="31345" y="11995"/>
                      <a:pt x="30093" y="13038"/>
                    </a:cubicBezTo>
                    <a:close/>
                    <a:moveTo>
                      <a:pt x="66549" y="7145"/>
                    </a:moveTo>
                    <a:cubicBezTo>
                      <a:pt x="63993" y="7145"/>
                      <a:pt x="61750" y="8292"/>
                      <a:pt x="60134" y="10118"/>
                    </a:cubicBezTo>
                    <a:lnTo>
                      <a:pt x="60134" y="10066"/>
                    </a:lnTo>
                    <a:cubicBezTo>
                      <a:pt x="60029" y="8553"/>
                      <a:pt x="58830" y="7354"/>
                      <a:pt x="57317" y="7354"/>
                    </a:cubicBezTo>
                    <a:cubicBezTo>
                      <a:pt x="55857" y="7354"/>
                      <a:pt x="54501" y="8605"/>
                      <a:pt x="54501" y="10222"/>
                    </a:cubicBezTo>
                    <a:lnTo>
                      <a:pt x="54501" y="31605"/>
                    </a:lnTo>
                    <a:cubicBezTo>
                      <a:pt x="54501" y="33170"/>
                      <a:pt x="55753" y="34473"/>
                      <a:pt x="57317" y="34473"/>
                    </a:cubicBezTo>
                    <a:cubicBezTo>
                      <a:pt x="58882" y="34473"/>
                      <a:pt x="60134" y="33222"/>
                      <a:pt x="60134" y="31605"/>
                    </a:cubicBezTo>
                    <a:lnTo>
                      <a:pt x="60134" y="24929"/>
                    </a:lnTo>
                    <a:cubicBezTo>
                      <a:pt x="61750" y="26755"/>
                      <a:pt x="64045" y="27902"/>
                      <a:pt x="66549" y="27902"/>
                    </a:cubicBezTo>
                    <a:cubicBezTo>
                      <a:pt x="71608" y="27902"/>
                      <a:pt x="75676" y="23313"/>
                      <a:pt x="75676" y="17576"/>
                    </a:cubicBezTo>
                    <a:cubicBezTo>
                      <a:pt x="75676" y="11839"/>
                      <a:pt x="71555" y="7145"/>
                      <a:pt x="66549" y="7145"/>
                    </a:cubicBezTo>
                    <a:close/>
                    <a:moveTo>
                      <a:pt x="65297" y="23260"/>
                    </a:moveTo>
                    <a:cubicBezTo>
                      <a:pt x="62428" y="23260"/>
                      <a:pt x="60134" y="20757"/>
                      <a:pt x="60134" y="17628"/>
                    </a:cubicBezTo>
                    <a:cubicBezTo>
                      <a:pt x="60134" y="14447"/>
                      <a:pt x="62428" y="11943"/>
                      <a:pt x="65297" y="11943"/>
                    </a:cubicBezTo>
                    <a:cubicBezTo>
                      <a:pt x="68165" y="11943"/>
                      <a:pt x="70460" y="14447"/>
                      <a:pt x="70460" y="17628"/>
                    </a:cubicBezTo>
                    <a:cubicBezTo>
                      <a:pt x="70460" y="20757"/>
                      <a:pt x="68165" y="23260"/>
                      <a:pt x="65297" y="23260"/>
                    </a:cubicBezTo>
                    <a:close/>
                    <a:moveTo>
                      <a:pt x="18880" y="19036"/>
                    </a:moveTo>
                    <a:lnTo>
                      <a:pt x="17994" y="21122"/>
                    </a:lnTo>
                    <a:cubicBezTo>
                      <a:pt x="17576" y="22009"/>
                      <a:pt x="17159" y="22895"/>
                      <a:pt x="16742" y="23834"/>
                    </a:cubicBezTo>
                    <a:cubicBezTo>
                      <a:pt x="16638" y="24095"/>
                      <a:pt x="16481" y="24408"/>
                      <a:pt x="16377" y="24669"/>
                    </a:cubicBezTo>
                    <a:cubicBezTo>
                      <a:pt x="14604" y="28632"/>
                      <a:pt x="12517" y="33326"/>
                      <a:pt x="7980" y="34317"/>
                    </a:cubicBezTo>
                    <a:cubicBezTo>
                      <a:pt x="5790" y="34786"/>
                      <a:pt x="2452" y="34108"/>
                      <a:pt x="1252" y="32022"/>
                    </a:cubicBezTo>
                    <a:cubicBezTo>
                      <a:pt x="1" y="29936"/>
                      <a:pt x="1826" y="27485"/>
                      <a:pt x="4173" y="28058"/>
                    </a:cubicBezTo>
                    <a:cubicBezTo>
                      <a:pt x="4538" y="28111"/>
                      <a:pt x="4903" y="28319"/>
                      <a:pt x="5268" y="28476"/>
                    </a:cubicBezTo>
                    <a:cubicBezTo>
                      <a:pt x="5894" y="28789"/>
                      <a:pt x="6520" y="29102"/>
                      <a:pt x="7198" y="28997"/>
                    </a:cubicBezTo>
                    <a:cubicBezTo>
                      <a:pt x="7824" y="28893"/>
                      <a:pt x="8241" y="28371"/>
                      <a:pt x="8762" y="27798"/>
                    </a:cubicBezTo>
                    <a:cubicBezTo>
                      <a:pt x="9440" y="26963"/>
                      <a:pt x="9753" y="26077"/>
                      <a:pt x="9858" y="25607"/>
                    </a:cubicBezTo>
                    <a:cubicBezTo>
                      <a:pt x="9858" y="25555"/>
                      <a:pt x="9858" y="25555"/>
                      <a:pt x="9858" y="25503"/>
                    </a:cubicBezTo>
                    <a:cubicBezTo>
                      <a:pt x="9858" y="25451"/>
                      <a:pt x="9805" y="25451"/>
                      <a:pt x="9805" y="25451"/>
                    </a:cubicBezTo>
                    <a:cubicBezTo>
                      <a:pt x="9232" y="24356"/>
                      <a:pt x="8762" y="23417"/>
                      <a:pt x="8345" y="22582"/>
                    </a:cubicBezTo>
                    <a:cubicBezTo>
                      <a:pt x="8032" y="22061"/>
                      <a:pt x="7824" y="21592"/>
                      <a:pt x="7615" y="21226"/>
                    </a:cubicBezTo>
                    <a:cubicBezTo>
                      <a:pt x="7198" y="20444"/>
                      <a:pt x="6885" y="19818"/>
                      <a:pt x="6676" y="19401"/>
                    </a:cubicBezTo>
                    <a:cubicBezTo>
                      <a:pt x="5946" y="18045"/>
                      <a:pt x="5842" y="17784"/>
                      <a:pt x="5529" y="17211"/>
                    </a:cubicBezTo>
                    <a:cubicBezTo>
                      <a:pt x="4851" y="15907"/>
                      <a:pt x="4121" y="14655"/>
                      <a:pt x="3391" y="13351"/>
                    </a:cubicBezTo>
                    <a:cubicBezTo>
                      <a:pt x="2556" y="11995"/>
                      <a:pt x="1722" y="10483"/>
                      <a:pt x="2400" y="8814"/>
                    </a:cubicBezTo>
                    <a:cubicBezTo>
                      <a:pt x="2973" y="7510"/>
                      <a:pt x="4381" y="6884"/>
                      <a:pt x="5685" y="7302"/>
                    </a:cubicBezTo>
                    <a:cubicBezTo>
                      <a:pt x="7146" y="7719"/>
                      <a:pt x="7771" y="9075"/>
                      <a:pt x="8345" y="10326"/>
                    </a:cubicBezTo>
                    <a:cubicBezTo>
                      <a:pt x="8449" y="10587"/>
                      <a:pt x="8554" y="10796"/>
                      <a:pt x="8658" y="11057"/>
                    </a:cubicBezTo>
                    <a:cubicBezTo>
                      <a:pt x="9597" y="12934"/>
                      <a:pt x="10536" y="14812"/>
                      <a:pt x="11422" y="16689"/>
                    </a:cubicBezTo>
                    <a:cubicBezTo>
                      <a:pt x="11527" y="16898"/>
                      <a:pt x="11631" y="17158"/>
                      <a:pt x="11787" y="17471"/>
                    </a:cubicBezTo>
                    <a:cubicBezTo>
                      <a:pt x="11944" y="17732"/>
                      <a:pt x="12100" y="18045"/>
                      <a:pt x="12257" y="18410"/>
                    </a:cubicBezTo>
                    <a:cubicBezTo>
                      <a:pt x="12361" y="18619"/>
                      <a:pt x="12413" y="18775"/>
                      <a:pt x="12517" y="18932"/>
                    </a:cubicBezTo>
                    <a:cubicBezTo>
                      <a:pt x="12622" y="19140"/>
                      <a:pt x="12674" y="19297"/>
                      <a:pt x="12726" y="19453"/>
                    </a:cubicBezTo>
                    <a:cubicBezTo>
                      <a:pt x="13195" y="18358"/>
                      <a:pt x="13613" y="17263"/>
                      <a:pt x="14030" y="16220"/>
                    </a:cubicBezTo>
                    <a:cubicBezTo>
                      <a:pt x="14499" y="15125"/>
                      <a:pt x="14916" y="14081"/>
                      <a:pt x="15334" y="12986"/>
                    </a:cubicBezTo>
                    <a:cubicBezTo>
                      <a:pt x="15334" y="12934"/>
                      <a:pt x="15438" y="12673"/>
                      <a:pt x="15594" y="12360"/>
                    </a:cubicBezTo>
                    <a:cubicBezTo>
                      <a:pt x="15699" y="12047"/>
                      <a:pt x="15907" y="11682"/>
                      <a:pt x="16064" y="11265"/>
                    </a:cubicBezTo>
                    <a:cubicBezTo>
                      <a:pt x="16116" y="11109"/>
                      <a:pt x="16220" y="10952"/>
                      <a:pt x="16272" y="10796"/>
                    </a:cubicBezTo>
                    <a:cubicBezTo>
                      <a:pt x="16846" y="9388"/>
                      <a:pt x="17524" y="7719"/>
                      <a:pt x="19037" y="7249"/>
                    </a:cubicBezTo>
                    <a:cubicBezTo>
                      <a:pt x="20132" y="6936"/>
                      <a:pt x="21384" y="7354"/>
                      <a:pt x="22009" y="8292"/>
                    </a:cubicBezTo>
                    <a:cubicBezTo>
                      <a:pt x="22322" y="8762"/>
                      <a:pt x="22479" y="9336"/>
                      <a:pt x="22479" y="9857"/>
                    </a:cubicBezTo>
                    <a:cubicBezTo>
                      <a:pt x="22479" y="11057"/>
                      <a:pt x="21957" y="12308"/>
                      <a:pt x="21436" y="13403"/>
                    </a:cubicBezTo>
                    <a:cubicBezTo>
                      <a:pt x="21331" y="13664"/>
                      <a:pt x="21227" y="13925"/>
                      <a:pt x="21123" y="14134"/>
                    </a:cubicBezTo>
                    <a:cubicBezTo>
                      <a:pt x="21123" y="14134"/>
                      <a:pt x="21123" y="14186"/>
                      <a:pt x="21071" y="14290"/>
                    </a:cubicBezTo>
                    <a:cubicBezTo>
                      <a:pt x="20914" y="14603"/>
                      <a:pt x="20601" y="15385"/>
                      <a:pt x="19923" y="16793"/>
                    </a:cubicBezTo>
                    <a:cubicBezTo>
                      <a:pt x="19715" y="17263"/>
                      <a:pt x="19506" y="17732"/>
                      <a:pt x="19297" y="18254"/>
                    </a:cubicBezTo>
                    <a:cubicBezTo>
                      <a:pt x="19141" y="18514"/>
                      <a:pt x="19037" y="18775"/>
                      <a:pt x="18932" y="1903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62" name="Google Shape;162;p17"/>
          <p:cNvSpPr/>
          <p:nvPr/>
        </p:nvSpPr>
        <p:spPr>
          <a:xfrm>
            <a:off x="8608775" y="4626425"/>
            <a:ext cx="429600" cy="429600"/>
          </a:xfrm>
          <a:prstGeom prst="ellipse">
            <a:avLst/>
          </a:prstGeom>
          <a:solidFill>
            <a:srgbClr val="FFFFFF"/>
          </a:solidFill>
          <a:ln>
            <a:noFill/>
          </a:ln>
        </p:spPr>
        <p:txBody>
          <a:bodyPr spcFirstLastPara="1" wrap="square" lIns="0" tIns="0" rIns="0" bIns="0" anchor="ctr" anchorCtr="0">
            <a:noAutofit/>
          </a:bodyPr>
          <a:lstStyle/>
          <a:p>
            <a:pPr marL="0" lvl="0" indent="0" algn="ctr" rtl="0">
              <a:spcBef>
                <a:spcPts val="0"/>
              </a:spcBef>
              <a:spcAft>
                <a:spcPts val="0"/>
              </a:spcAft>
              <a:buNone/>
            </a:pPr>
            <a:endParaRPr/>
          </a:p>
        </p:txBody>
      </p:sp>
      <p:sp>
        <p:nvSpPr>
          <p:cNvPr id="163" name="Google Shape;163;p17"/>
          <p:cNvSpPr txBox="1">
            <a:spLocks noGrp="1"/>
          </p:cNvSpPr>
          <p:nvPr>
            <p:ph type="sldNum" idx="12"/>
          </p:nvPr>
        </p:nvSpPr>
        <p:spPr>
          <a:xfrm>
            <a:off x="8608775" y="4626500"/>
            <a:ext cx="429600" cy="429600"/>
          </a:xfrm>
          <a:prstGeom prst="rect">
            <a:avLst/>
          </a:prstGeom>
          <a:noFill/>
        </p:spPr>
        <p:txBody>
          <a:bodyPr spcFirstLastPara="1" wrap="square" lIns="0" tIns="0" rIns="0" bIns="0" anchor="ctr" anchorCtr="0">
            <a:normAutofit/>
          </a:bodyPr>
          <a:lstStyle>
            <a:lvl1pPr lvl="0" algn="ctr" rtl="0">
              <a:buNone/>
              <a:defRPr/>
            </a:lvl1pPr>
            <a:lvl2pPr lvl="1" algn="ctr" rtl="0">
              <a:buNone/>
              <a:defRPr/>
            </a:lvl2pPr>
            <a:lvl3pPr lvl="2" algn="ctr" rtl="0">
              <a:buNone/>
              <a:defRPr/>
            </a:lvl3pPr>
            <a:lvl4pPr lvl="3" algn="ctr" rtl="0">
              <a:buNone/>
              <a:defRPr/>
            </a:lvl4pPr>
            <a:lvl5pPr lvl="4" algn="ctr" rtl="0">
              <a:buNone/>
              <a:defRPr/>
            </a:lvl5pPr>
            <a:lvl6pPr lvl="5" algn="ctr" rtl="0">
              <a:buNone/>
              <a:defRPr/>
            </a:lvl6pPr>
            <a:lvl7pPr lvl="6" algn="ctr" rtl="0">
              <a:buNone/>
              <a:defRPr/>
            </a:lvl7pPr>
            <a:lvl8pPr lvl="7" algn="ctr" rtl="0">
              <a:buNone/>
              <a:defRPr/>
            </a:lvl8pPr>
            <a:lvl9pPr lvl="8" algn="ctr" rtl="0">
              <a:buNone/>
              <a:defRPr/>
            </a:lvl9p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359872813"/>
      </p:ext>
    </p:extLst>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01 Cover | One Third Shapes">
  <p:cSld name="01 Cover | One Third Shapes">
    <p:bg>
      <p:bgPr>
        <a:solidFill>
          <a:schemeClr val="accent3"/>
        </a:solidFill>
        <a:effectLst/>
      </p:bgPr>
    </p:bg>
    <p:spTree>
      <p:nvGrpSpPr>
        <p:cNvPr id="1" name="Shape 164"/>
        <p:cNvGrpSpPr/>
        <p:nvPr/>
      </p:nvGrpSpPr>
      <p:grpSpPr>
        <a:xfrm>
          <a:off x="0" y="0"/>
          <a:ext cx="0" cy="0"/>
          <a:chOff x="0" y="0"/>
          <a:chExt cx="0" cy="0"/>
        </a:xfrm>
      </p:grpSpPr>
      <p:sp>
        <p:nvSpPr>
          <p:cNvPr id="165" name="Google Shape;165;p18"/>
          <p:cNvSpPr/>
          <p:nvPr/>
        </p:nvSpPr>
        <p:spPr>
          <a:xfrm>
            <a:off x="6019675" y="228600"/>
            <a:ext cx="2895600" cy="4686300"/>
          </a:xfrm>
          <a:prstGeom prst="round2DiagRect">
            <a:avLst>
              <a:gd name="adj1" fmla="val 37590"/>
              <a:gd name="adj2" fmla="val 7523"/>
            </a:avLst>
          </a:prstGeom>
          <a:solidFill>
            <a:srgbClr val="FFFFFF">
              <a:alpha val="2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66" name="Google Shape;166;p18"/>
          <p:cNvSpPr/>
          <p:nvPr/>
        </p:nvSpPr>
        <p:spPr>
          <a:xfrm>
            <a:off x="6019675" y="2566963"/>
            <a:ext cx="1447800" cy="2352600"/>
          </a:xfrm>
          <a:prstGeom prst="round2DiagRect">
            <a:avLst>
              <a:gd name="adj1" fmla="val 50000"/>
              <a:gd name="adj2" fmla="val 14810"/>
            </a:avLst>
          </a:prstGeom>
          <a:solidFill>
            <a:srgbClr val="FFFFFF">
              <a:alpha val="2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67" name="Google Shape;167;p18"/>
          <p:cNvSpPr/>
          <p:nvPr/>
        </p:nvSpPr>
        <p:spPr>
          <a:xfrm>
            <a:off x="6019675" y="1361075"/>
            <a:ext cx="2171700" cy="3553800"/>
          </a:xfrm>
          <a:prstGeom prst="round2DiagRect">
            <a:avLst>
              <a:gd name="adj1" fmla="val 50000"/>
              <a:gd name="adj2" fmla="val 10851"/>
            </a:avLst>
          </a:prstGeom>
          <a:solidFill>
            <a:srgbClr val="FFFFFF">
              <a:alpha val="2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168" name="Google Shape;168;p18"/>
          <p:cNvGrpSpPr/>
          <p:nvPr/>
        </p:nvGrpSpPr>
        <p:grpSpPr>
          <a:xfrm>
            <a:off x="228605" y="4702470"/>
            <a:ext cx="548754" cy="212464"/>
            <a:chOff x="217250" y="2303525"/>
            <a:chExt cx="2809800" cy="1084000"/>
          </a:xfrm>
        </p:grpSpPr>
        <p:sp>
          <p:nvSpPr>
            <p:cNvPr id="169" name="Google Shape;169;p18"/>
            <p:cNvSpPr/>
            <p:nvPr/>
          </p:nvSpPr>
          <p:spPr>
            <a:xfrm>
              <a:off x="2235600" y="2740800"/>
              <a:ext cx="346850" cy="236275"/>
            </a:xfrm>
            <a:custGeom>
              <a:avLst/>
              <a:gdLst/>
              <a:ahLst/>
              <a:cxnLst/>
              <a:rect l="l" t="t" r="r" b="b"/>
              <a:pathLst>
                <a:path w="13874" h="9451" extrusionOk="0">
                  <a:moveTo>
                    <a:pt x="2608" y="0"/>
                  </a:moveTo>
                  <a:cubicBezTo>
                    <a:pt x="2347" y="0"/>
                    <a:pt x="2087" y="52"/>
                    <a:pt x="1826" y="157"/>
                  </a:cubicBezTo>
                  <a:cubicBezTo>
                    <a:pt x="1617" y="261"/>
                    <a:pt x="1356" y="418"/>
                    <a:pt x="1200" y="626"/>
                  </a:cubicBezTo>
                  <a:cubicBezTo>
                    <a:pt x="1096" y="730"/>
                    <a:pt x="991" y="835"/>
                    <a:pt x="939" y="939"/>
                  </a:cubicBezTo>
                  <a:cubicBezTo>
                    <a:pt x="835" y="1043"/>
                    <a:pt x="783" y="1148"/>
                    <a:pt x="731" y="1304"/>
                  </a:cubicBezTo>
                  <a:cubicBezTo>
                    <a:pt x="678" y="1408"/>
                    <a:pt x="574" y="1565"/>
                    <a:pt x="522" y="1721"/>
                  </a:cubicBezTo>
                  <a:cubicBezTo>
                    <a:pt x="157" y="2817"/>
                    <a:pt x="0" y="3964"/>
                    <a:pt x="0" y="5163"/>
                  </a:cubicBezTo>
                  <a:cubicBezTo>
                    <a:pt x="0" y="6207"/>
                    <a:pt x="0" y="7563"/>
                    <a:pt x="574" y="8501"/>
                  </a:cubicBezTo>
                  <a:cubicBezTo>
                    <a:pt x="731" y="8710"/>
                    <a:pt x="887" y="8918"/>
                    <a:pt x="1096" y="9075"/>
                  </a:cubicBezTo>
                  <a:cubicBezTo>
                    <a:pt x="1513" y="9388"/>
                    <a:pt x="1930" y="9388"/>
                    <a:pt x="2347" y="9440"/>
                  </a:cubicBezTo>
                  <a:cubicBezTo>
                    <a:pt x="2438" y="9447"/>
                    <a:pt x="2528" y="9450"/>
                    <a:pt x="2617" y="9450"/>
                  </a:cubicBezTo>
                  <a:cubicBezTo>
                    <a:pt x="3193" y="9450"/>
                    <a:pt x="3735" y="9315"/>
                    <a:pt x="4277" y="9179"/>
                  </a:cubicBezTo>
                  <a:lnTo>
                    <a:pt x="10327" y="7771"/>
                  </a:lnTo>
                  <a:lnTo>
                    <a:pt x="10327" y="7719"/>
                  </a:lnTo>
                  <a:lnTo>
                    <a:pt x="12152" y="7302"/>
                  </a:lnTo>
                  <a:cubicBezTo>
                    <a:pt x="12152" y="7302"/>
                    <a:pt x="12257" y="7250"/>
                    <a:pt x="12361" y="7250"/>
                  </a:cubicBezTo>
                  <a:cubicBezTo>
                    <a:pt x="12830" y="7093"/>
                    <a:pt x="13300" y="6780"/>
                    <a:pt x="13560" y="6363"/>
                  </a:cubicBezTo>
                  <a:cubicBezTo>
                    <a:pt x="13821" y="5894"/>
                    <a:pt x="13873" y="5372"/>
                    <a:pt x="13769" y="4851"/>
                  </a:cubicBezTo>
                  <a:lnTo>
                    <a:pt x="13769" y="4798"/>
                  </a:lnTo>
                  <a:cubicBezTo>
                    <a:pt x="13717" y="4590"/>
                    <a:pt x="13613" y="4329"/>
                    <a:pt x="13456" y="4120"/>
                  </a:cubicBezTo>
                  <a:cubicBezTo>
                    <a:pt x="13247" y="3860"/>
                    <a:pt x="12987" y="3651"/>
                    <a:pt x="12726" y="3495"/>
                  </a:cubicBezTo>
                  <a:cubicBezTo>
                    <a:pt x="12413" y="3286"/>
                    <a:pt x="12048" y="3129"/>
                    <a:pt x="11683" y="2973"/>
                  </a:cubicBezTo>
                  <a:lnTo>
                    <a:pt x="9649" y="2243"/>
                  </a:lnTo>
                  <a:cubicBezTo>
                    <a:pt x="8554" y="1826"/>
                    <a:pt x="7406" y="1408"/>
                    <a:pt x="6311" y="1043"/>
                  </a:cubicBezTo>
                  <a:cubicBezTo>
                    <a:pt x="5581" y="783"/>
                    <a:pt x="4955" y="574"/>
                    <a:pt x="4434" y="365"/>
                  </a:cubicBezTo>
                  <a:cubicBezTo>
                    <a:pt x="4277" y="365"/>
                    <a:pt x="4173" y="313"/>
                    <a:pt x="4121" y="313"/>
                  </a:cubicBezTo>
                  <a:cubicBezTo>
                    <a:pt x="3443" y="105"/>
                    <a:pt x="2973" y="0"/>
                    <a:pt x="26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70" name="Google Shape;170;p18"/>
            <p:cNvSpPr/>
            <p:nvPr/>
          </p:nvSpPr>
          <p:spPr>
            <a:xfrm>
              <a:off x="2688025" y="2597375"/>
              <a:ext cx="339025" cy="278750"/>
            </a:xfrm>
            <a:custGeom>
              <a:avLst/>
              <a:gdLst/>
              <a:ahLst/>
              <a:cxnLst/>
              <a:rect l="l" t="t" r="r" b="b"/>
              <a:pathLst>
                <a:path w="13561" h="11150" extrusionOk="0">
                  <a:moveTo>
                    <a:pt x="8763" y="0"/>
                  </a:moveTo>
                  <a:cubicBezTo>
                    <a:pt x="8502" y="0"/>
                    <a:pt x="8241" y="105"/>
                    <a:pt x="8032" y="261"/>
                  </a:cubicBezTo>
                  <a:cubicBezTo>
                    <a:pt x="7667" y="418"/>
                    <a:pt x="7302" y="731"/>
                    <a:pt x="6781" y="1148"/>
                  </a:cubicBezTo>
                  <a:cubicBezTo>
                    <a:pt x="6729" y="1252"/>
                    <a:pt x="6624" y="1304"/>
                    <a:pt x="6572" y="1409"/>
                  </a:cubicBezTo>
                  <a:cubicBezTo>
                    <a:pt x="6155" y="1774"/>
                    <a:pt x="5686" y="2243"/>
                    <a:pt x="5112" y="2817"/>
                  </a:cubicBezTo>
                  <a:cubicBezTo>
                    <a:pt x="4277" y="3703"/>
                    <a:pt x="3443" y="4538"/>
                    <a:pt x="2608" y="5424"/>
                  </a:cubicBezTo>
                  <a:lnTo>
                    <a:pt x="1148" y="6989"/>
                  </a:lnTo>
                  <a:cubicBezTo>
                    <a:pt x="887" y="7250"/>
                    <a:pt x="627" y="7563"/>
                    <a:pt x="418" y="7876"/>
                  </a:cubicBezTo>
                  <a:cubicBezTo>
                    <a:pt x="209" y="8136"/>
                    <a:pt x="105" y="8449"/>
                    <a:pt x="53" y="8814"/>
                  </a:cubicBezTo>
                  <a:cubicBezTo>
                    <a:pt x="1" y="9023"/>
                    <a:pt x="1" y="9284"/>
                    <a:pt x="53" y="9544"/>
                  </a:cubicBezTo>
                  <a:lnTo>
                    <a:pt x="53" y="9597"/>
                  </a:lnTo>
                  <a:cubicBezTo>
                    <a:pt x="157" y="10066"/>
                    <a:pt x="470" y="10535"/>
                    <a:pt x="887" y="10848"/>
                  </a:cubicBezTo>
                  <a:cubicBezTo>
                    <a:pt x="1235" y="11042"/>
                    <a:pt x="1612" y="11149"/>
                    <a:pt x="1997" y="11149"/>
                  </a:cubicBezTo>
                  <a:cubicBezTo>
                    <a:pt x="2130" y="11149"/>
                    <a:pt x="2265" y="11136"/>
                    <a:pt x="2400" y="11109"/>
                  </a:cubicBezTo>
                  <a:lnTo>
                    <a:pt x="2556" y="11109"/>
                  </a:lnTo>
                  <a:lnTo>
                    <a:pt x="10431" y="9232"/>
                  </a:lnTo>
                  <a:cubicBezTo>
                    <a:pt x="11057" y="9075"/>
                    <a:pt x="11683" y="8971"/>
                    <a:pt x="12257" y="8658"/>
                  </a:cubicBezTo>
                  <a:cubicBezTo>
                    <a:pt x="12622" y="8397"/>
                    <a:pt x="12987" y="8188"/>
                    <a:pt x="13196" y="7771"/>
                  </a:cubicBezTo>
                  <a:cubicBezTo>
                    <a:pt x="13352" y="7511"/>
                    <a:pt x="13456" y="7250"/>
                    <a:pt x="13456" y="6989"/>
                  </a:cubicBezTo>
                  <a:cubicBezTo>
                    <a:pt x="13561" y="5894"/>
                    <a:pt x="13039" y="4694"/>
                    <a:pt x="12570" y="3755"/>
                  </a:cubicBezTo>
                  <a:lnTo>
                    <a:pt x="12570" y="3703"/>
                  </a:lnTo>
                  <a:cubicBezTo>
                    <a:pt x="12048" y="2660"/>
                    <a:pt x="11370" y="1669"/>
                    <a:pt x="10588" y="835"/>
                  </a:cubicBezTo>
                  <a:cubicBezTo>
                    <a:pt x="10484" y="731"/>
                    <a:pt x="10379" y="678"/>
                    <a:pt x="10275" y="574"/>
                  </a:cubicBezTo>
                  <a:cubicBezTo>
                    <a:pt x="10171" y="470"/>
                    <a:pt x="10014" y="418"/>
                    <a:pt x="9910" y="313"/>
                  </a:cubicBezTo>
                  <a:lnTo>
                    <a:pt x="9545" y="157"/>
                  </a:lnTo>
                  <a:cubicBezTo>
                    <a:pt x="9284" y="53"/>
                    <a:pt x="9023" y="0"/>
                    <a:pt x="876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71" name="Google Shape;171;p18"/>
            <p:cNvSpPr/>
            <p:nvPr/>
          </p:nvSpPr>
          <p:spPr>
            <a:xfrm>
              <a:off x="2379025" y="2303525"/>
              <a:ext cx="303825" cy="489500"/>
            </a:xfrm>
            <a:custGeom>
              <a:avLst/>
              <a:gdLst/>
              <a:ahLst/>
              <a:cxnLst/>
              <a:rect l="l" t="t" r="r" b="b"/>
              <a:pathLst>
                <a:path w="12153" h="19580" extrusionOk="0">
                  <a:moveTo>
                    <a:pt x="8307" y="1"/>
                  </a:moveTo>
                  <a:cubicBezTo>
                    <a:pt x="7747" y="1"/>
                    <a:pt x="7200" y="57"/>
                    <a:pt x="6728" y="124"/>
                  </a:cubicBezTo>
                  <a:cubicBezTo>
                    <a:pt x="6259" y="229"/>
                    <a:pt x="5789" y="281"/>
                    <a:pt x="5320" y="385"/>
                  </a:cubicBezTo>
                  <a:cubicBezTo>
                    <a:pt x="4903" y="489"/>
                    <a:pt x="4433" y="646"/>
                    <a:pt x="4016" y="750"/>
                  </a:cubicBezTo>
                  <a:cubicBezTo>
                    <a:pt x="2556" y="1272"/>
                    <a:pt x="574" y="2106"/>
                    <a:pt x="209" y="3775"/>
                  </a:cubicBezTo>
                  <a:cubicBezTo>
                    <a:pt x="0" y="4714"/>
                    <a:pt x="470" y="5705"/>
                    <a:pt x="835" y="6539"/>
                  </a:cubicBezTo>
                  <a:cubicBezTo>
                    <a:pt x="1252" y="7582"/>
                    <a:pt x="1878" y="8521"/>
                    <a:pt x="2399" y="9512"/>
                  </a:cubicBezTo>
                  <a:cubicBezTo>
                    <a:pt x="3755" y="12120"/>
                    <a:pt x="5216" y="14675"/>
                    <a:pt x="6676" y="17231"/>
                  </a:cubicBezTo>
                  <a:cubicBezTo>
                    <a:pt x="7093" y="18013"/>
                    <a:pt x="7563" y="19004"/>
                    <a:pt x="8397" y="19369"/>
                  </a:cubicBezTo>
                  <a:cubicBezTo>
                    <a:pt x="8449" y="19421"/>
                    <a:pt x="8501" y="19421"/>
                    <a:pt x="8554" y="19421"/>
                  </a:cubicBezTo>
                  <a:cubicBezTo>
                    <a:pt x="8789" y="19522"/>
                    <a:pt x="9047" y="19580"/>
                    <a:pt x="9298" y="19580"/>
                  </a:cubicBezTo>
                  <a:cubicBezTo>
                    <a:pt x="9436" y="19580"/>
                    <a:pt x="9572" y="19562"/>
                    <a:pt x="9701" y="19525"/>
                  </a:cubicBezTo>
                  <a:cubicBezTo>
                    <a:pt x="9753" y="19525"/>
                    <a:pt x="9753" y="19525"/>
                    <a:pt x="9753" y="19473"/>
                  </a:cubicBezTo>
                  <a:cubicBezTo>
                    <a:pt x="10118" y="19421"/>
                    <a:pt x="10431" y="19212"/>
                    <a:pt x="10692" y="18899"/>
                  </a:cubicBezTo>
                  <a:cubicBezTo>
                    <a:pt x="10744" y="18899"/>
                    <a:pt x="10796" y="18847"/>
                    <a:pt x="10848" y="18795"/>
                  </a:cubicBezTo>
                  <a:lnTo>
                    <a:pt x="10796" y="18795"/>
                  </a:lnTo>
                  <a:cubicBezTo>
                    <a:pt x="11370" y="18065"/>
                    <a:pt x="11370" y="17022"/>
                    <a:pt x="11474" y="16135"/>
                  </a:cubicBezTo>
                  <a:cubicBezTo>
                    <a:pt x="11631" y="13163"/>
                    <a:pt x="11787" y="10242"/>
                    <a:pt x="11944" y="7269"/>
                  </a:cubicBezTo>
                  <a:cubicBezTo>
                    <a:pt x="11996" y="6174"/>
                    <a:pt x="12152" y="5027"/>
                    <a:pt x="12048" y="3931"/>
                  </a:cubicBezTo>
                  <a:cubicBezTo>
                    <a:pt x="11996" y="2993"/>
                    <a:pt x="11996" y="1950"/>
                    <a:pt x="11422" y="1167"/>
                  </a:cubicBezTo>
                  <a:cubicBezTo>
                    <a:pt x="10716" y="249"/>
                    <a:pt x="9483" y="1"/>
                    <a:pt x="83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72" name="Google Shape;172;p18"/>
            <p:cNvSpPr/>
            <p:nvPr/>
          </p:nvSpPr>
          <p:spPr>
            <a:xfrm>
              <a:off x="2402500" y="2951700"/>
              <a:ext cx="241225" cy="351075"/>
            </a:xfrm>
            <a:custGeom>
              <a:avLst/>
              <a:gdLst/>
              <a:ahLst/>
              <a:cxnLst/>
              <a:rect l="l" t="t" r="r" b="b"/>
              <a:pathLst>
                <a:path w="9649" h="14043" extrusionOk="0">
                  <a:moveTo>
                    <a:pt x="7771" y="0"/>
                  </a:moveTo>
                  <a:cubicBezTo>
                    <a:pt x="7575" y="0"/>
                    <a:pt x="7380" y="39"/>
                    <a:pt x="7197" y="117"/>
                  </a:cubicBezTo>
                  <a:cubicBezTo>
                    <a:pt x="7093" y="117"/>
                    <a:pt x="7041" y="170"/>
                    <a:pt x="6937" y="222"/>
                  </a:cubicBezTo>
                  <a:cubicBezTo>
                    <a:pt x="6832" y="274"/>
                    <a:pt x="6728" y="326"/>
                    <a:pt x="6624" y="430"/>
                  </a:cubicBezTo>
                  <a:cubicBezTo>
                    <a:pt x="6259" y="691"/>
                    <a:pt x="5998" y="1004"/>
                    <a:pt x="5737" y="1317"/>
                  </a:cubicBezTo>
                  <a:cubicBezTo>
                    <a:pt x="5685" y="1369"/>
                    <a:pt x="5633" y="1526"/>
                    <a:pt x="5528" y="1578"/>
                  </a:cubicBezTo>
                  <a:lnTo>
                    <a:pt x="4277" y="3351"/>
                  </a:lnTo>
                  <a:cubicBezTo>
                    <a:pt x="3547" y="4342"/>
                    <a:pt x="2816" y="5333"/>
                    <a:pt x="2138" y="6324"/>
                  </a:cubicBezTo>
                  <a:cubicBezTo>
                    <a:pt x="1669" y="6949"/>
                    <a:pt x="1252" y="7523"/>
                    <a:pt x="939" y="7993"/>
                  </a:cubicBezTo>
                  <a:cubicBezTo>
                    <a:pt x="887" y="8097"/>
                    <a:pt x="835" y="8201"/>
                    <a:pt x="782" y="8253"/>
                  </a:cubicBezTo>
                  <a:cubicBezTo>
                    <a:pt x="417" y="8879"/>
                    <a:pt x="209" y="9296"/>
                    <a:pt x="104" y="9661"/>
                  </a:cubicBezTo>
                  <a:cubicBezTo>
                    <a:pt x="0" y="9922"/>
                    <a:pt x="0" y="10183"/>
                    <a:pt x="0" y="10444"/>
                  </a:cubicBezTo>
                  <a:cubicBezTo>
                    <a:pt x="52" y="10704"/>
                    <a:pt x="157" y="11017"/>
                    <a:pt x="261" y="11226"/>
                  </a:cubicBezTo>
                  <a:cubicBezTo>
                    <a:pt x="365" y="11330"/>
                    <a:pt x="417" y="11435"/>
                    <a:pt x="522" y="11539"/>
                  </a:cubicBezTo>
                  <a:cubicBezTo>
                    <a:pt x="626" y="11695"/>
                    <a:pt x="678" y="11748"/>
                    <a:pt x="835" y="11852"/>
                  </a:cubicBezTo>
                  <a:cubicBezTo>
                    <a:pt x="939" y="11956"/>
                    <a:pt x="1043" y="12060"/>
                    <a:pt x="1147" y="12165"/>
                  </a:cubicBezTo>
                  <a:cubicBezTo>
                    <a:pt x="2034" y="12791"/>
                    <a:pt x="2973" y="13208"/>
                    <a:pt x="4016" y="13573"/>
                  </a:cubicBezTo>
                  <a:cubicBezTo>
                    <a:pt x="4850" y="13834"/>
                    <a:pt x="5737" y="13990"/>
                    <a:pt x="6624" y="14042"/>
                  </a:cubicBezTo>
                  <a:lnTo>
                    <a:pt x="7041" y="14042"/>
                  </a:lnTo>
                  <a:cubicBezTo>
                    <a:pt x="7197" y="14042"/>
                    <a:pt x="7354" y="14042"/>
                    <a:pt x="7458" y="13990"/>
                  </a:cubicBezTo>
                  <a:cubicBezTo>
                    <a:pt x="7615" y="13938"/>
                    <a:pt x="7719" y="13886"/>
                    <a:pt x="7875" y="13886"/>
                  </a:cubicBezTo>
                  <a:cubicBezTo>
                    <a:pt x="8136" y="13782"/>
                    <a:pt x="8345" y="13625"/>
                    <a:pt x="8553" y="13416"/>
                  </a:cubicBezTo>
                  <a:cubicBezTo>
                    <a:pt x="8762" y="13208"/>
                    <a:pt x="8866" y="12999"/>
                    <a:pt x="8971" y="12738"/>
                  </a:cubicBezTo>
                  <a:cubicBezTo>
                    <a:pt x="9127" y="12373"/>
                    <a:pt x="9231" y="11904"/>
                    <a:pt x="9283" y="11226"/>
                  </a:cubicBezTo>
                  <a:cubicBezTo>
                    <a:pt x="9283" y="11122"/>
                    <a:pt x="9283" y="11017"/>
                    <a:pt x="9336" y="10913"/>
                  </a:cubicBezTo>
                  <a:cubicBezTo>
                    <a:pt x="9336" y="10339"/>
                    <a:pt x="9388" y="9661"/>
                    <a:pt x="9440" y="8827"/>
                  </a:cubicBezTo>
                  <a:cubicBezTo>
                    <a:pt x="9492" y="7627"/>
                    <a:pt x="9544" y="6428"/>
                    <a:pt x="9596" y="5176"/>
                  </a:cubicBezTo>
                  <a:lnTo>
                    <a:pt x="9649" y="2986"/>
                  </a:lnTo>
                  <a:cubicBezTo>
                    <a:pt x="9649" y="2516"/>
                    <a:pt x="9649" y="1943"/>
                    <a:pt x="9492" y="1421"/>
                  </a:cubicBezTo>
                  <a:cubicBezTo>
                    <a:pt x="9440" y="1213"/>
                    <a:pt x="9336" y="952"/>
                    <a:pt x="9231" y="743"/>
                  </a:cubicBezTo>
                  <a:lnTo>
                    <a:pt x="9231" y="795"/>
                  </a:lnTo>
                  <a:cubicBezTo>
                    <a:pt x="9023" y="482"/>
                    <a:pt x="8710" y="222"/>
                    <a:pt x="8345" y="117"/>
                  </a:cubicBezTo>
                  <a:cubicBezTo>
                    <a:pt x="8162" y="39"/>
                    <a:pt x="7967" y="0"/>
                    <a:pt x="777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73" name="Google Shape;173;p18"/>
            <p:cNvSpPr/>
            <p:nvPr/>
          </p:nvSpPr>
          <p:spPr>
            <a:xfrm>
              <a:off x="2689325" y="2919425"/>
              <a:ext cx="315575" cy="317350"/>
            </a:xfrm>
            <a:custGeom>
              <a:avLst/>
              <a:gdLst/>
              <a:ahLst/>
              <a:cxnLst/>
              <a:rect l="l" t="t" r="r" b="b"/>
              <a:pathLst>
                <a:path w="12623" h="12694" extrusionOk="0">
                  <a:moveTo>
                    <a:pt x="1826" y="0"/>
                  </a:moveTo>
                  <a:cubicBezTo>
                    <a:pt x="1722" y="0"/>
                    <a:pt x="1618" y="0"/>
                    <a:pt x="1513" y="52"/>
                  </a:cubicBezTo>
                  <a:cubicBezTo>
                    <a:pt x="1148" y="105"/>
                    <a:pt x="783" y="261"/>
                    <a:pt x="522" y="522"/>
                  </a:cubicBezTo>
                  <a:cubicBezTo>
                    <a:pt x="262" y="835"/>
                    <a:pt x="53" y="1148"/>
                    <a:pt x="1" y="1565"/>
                  </a:cubicBezTo>
                  <a:cubicBezTo>
                    <a:pt x="1" y="1773"/>
                    <a:pt x="1" y="2034"/>
                    <a:pt x="53" y="2243"/>
                  </a:cubicBezTo>
                  <a:cubicBezTo>
                    <a:pt x="105" y="2764"/>
                    <a:pt x="366" y="3286"/>
                    <a:pt x="575" y="3703"/>
                  </a:cubicBezTo>
                  <a:lnTo>
                    <a:pt x="1618" y="5633"/>
                  </a:lnTo>
                  <a:cubicBezTo>
                    <a:pt x="2191" y="6728"/>
                    <a:pt x="2765" y="7771"/>
                    <a:pt x="3339" y="8866"/>
                  </a:cubicBezTo>
                  <a:cubicBezTo>
                    <a:pt x="3704" y="9544"/>
                    <a:pt x="4017" y="10170"/>
                    <a:pt x="4330" y="10640"/>
                  </a:cubicBezTo>
                  <a:cubicBezTo>
                    <a:pt x="4382" y="10744"/>
                    <a:pt x="4434" y="10848"/>
                    <a:pt x="4486" y="10900"/>
                  </a:cubicBezTo>
                  <a:cubicBezTo>
                    <a:pt x="4851" y="11526"/>
                    <a:pt x="5112" y="11891"/>
                    <a:pt x="5425" y="12152"/>
                  </a:cubicBezTo>
                  <a:cubicBezTo>
                    <a:pt x="5581" y="12361"/>
                    <a:pt x="5842" y="12465"/>
                    <a:pt x="6103" y="12569"/>
                  </a:cubicBezTo>
                  <a:cubicBezTo>
                    <a:pt x="6294" y="12646"/>
                    <a:pt x="6485" y="12694"/>
                    <a:pt x="6676" y="12694"/>
                  </a:cubicBezTo>
                  <a:cubicBezTo>
                    <a:pt x="6745" y="12694"/>
                    <a:pt x="6815" y="12687"/>
                    <a:pt x="6885" y="12673"/>
                  </a:cubicBezTo>
                  <a:cubicBezTo>
                    <a:pt x="7042" y="12673"/>
                    <a:pt x="7198" y="12621"/>
                    <a:pt x="7302" y="12569"/>
                  </a:cubicBezTo>
                  <a:cubicBezTo>
                    <a:pt x="7459" y="12569"/>
                    <a:pt x="7563" y="12517"/>
                    <a:pt x="7720" y="12465"/>
                  </a:cubicBezTo>
                  <a:cubicBezTo>
                    <a:pt x="7824" y="12413"/>
                    <a:pt x="7980" y="12361"/>
                    <a:pt x="8137" y="12308"/>
                  </a:cubicBezTo>
                  <a:cubicBezTo>
                    <a:pt x="8919" y="11839"/>
                    <a:pt x="9597" y="11318"/>
                    <a:pt x="10223" y="10692"/>
                  </a:cubicBezTo>
                  <a:cubicBezTo>
                    <a:pt x="11005" y="9909"/>
                    <a:pt x="11683" y="9127"/>
                    <a:pt x="12205" y="8188"/>
                  </a:cubicBezTo>
                  <a:cubicBezTo>
                    <a:pt x="12257" y="8032"/>
                    <a:pt x="12361" y="7875"/>
                    <a:pt x="12361" y="7771"/>
                  </a:cubicBezTo>
                  <a:cubicBezTo>
                    <a:pt x="12413" y="7615"/>
                    <a:pt x="12466" y="7458"/>
                    <a:pt x="12518" y="7354"/>
                  </a:cubicBezTo>
                  <a:cubicBezTo>
                    <a:pt x="12518" y="7197"/>
                    <a:pt x="12570" y="7093"/>
                    <a:pt x="12570" y="6937"/>
                  </a:cubicBezTo>
                  <a:cubicBezTo>
                    <a:pt x="12622" y="6676"/>
                    <a:pt x="12570" y="6363"/>
                    <a:pt x="12518" y="6102"/>
                  </a:cubicBezTo>
                  <a:cubicBezTo>
                    <a:pt x="12413" y="5841"/>
                    <a:pt x="12257" y="5633"/>
                    <a:pt x="12101" y="5424"/>
                  </a:cubicBezTo>
                  <a:lnTo>
                    <a:pt x="12048" y="5476"/>
                  </a:lnTo>
                  <a:cubicBezTo>
                    <a:pt x="11788" y="5163"/>
                    <a:pt x="11423" y="4851"/>
                    <a:pt x="10797" y="4538"/>
                  </a:cubicBezTo>
                  <a:cubicBezTo>
                    <a:pt x="10745" y="4485"/>
                    <a:pt x="10640" y="4433"/>
                    <a:pt x="10536" y="4329"/>
                  </a:cubicBezTo>
                  <a:cubicBezTo>
                    <a:pt x="10067" y="4068"/>
                    <a:pt x="9441" y="3755"/>
                    <a:pt x="8763" y="3338"/>
                  </a:cubicBezTo>
                  <a:cubicBezTo>
                    <a:pt x="7720" y="2764"/>
                    <a:pt x="6624" y="2191"/>
                    <a:pt x="5581" y="1617"/>
                  </a:cubicBezTo>
                  <a:lnTo>
                    <a:pt x="3652" y="626"/>
                  </a:lnTo>
                  <a:cubicBezTo>
                    <a:pt x="3600" y="574"/>
                    <a:pt x="3443" y="522"/>
                    <a:pt x="3391" y="470"/>
                  </a:cubicBezTo>
                  <a:cubicBezTo>
                    <a:pt x="3026" y="313"/>
                    <a:pt x="2609" y="157"/>
                    <a:pt x="2244" y="52"/>
                  </a:cubicBezTo>
                  <a:cubicBezTo>
                    <a:pt x="2087" y="52"/>
                    <a:pt x="1931" y="0"/>
                    <a:pt x="18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74" name="Google Shape;174;p18"/>
            <p:cNvSpPr/>
            <p:nvPr/>
          </p:nvSpPr>
          <p:spPr>
            <a:xfrm>
              <a:off x="217250" y="2517850"/>
              <a:ext cx="1891900" cy="869675"/>
            </a:xfrm>
            <a:custGeom>
              <a:avLst/>
              <a:gdLst/>
              <a:ahLst/>
              <a:cxnLst/>
              <a:rect l="l" t="t" r="r" b="b"/>
              <a:pathLst>
                <a:path w="75676" h="34787" extrusionOk="0">
                  <a:moveTo>
                    <a:pt x="45583" y="2869"/>
                  </a:moveTo>
                  <a:cubicBezTo>
                    <a:pt x="45583" y="1304"/>
                    <a:pt x="46887" y="0"/>
                    <a:pt x="48399" y="0"/>
                  </a:cubicBezTo>
                  <a:cubicBezTo>
                    <a:pt x="49964" y="0"/>
                    <a:pt x="51163" y="1304"/>
                    <a:pt x="51215" y="2921"/>
                  </a:cubicBezTo>
                  <a:lnTo>
                    <a:pt x="51215" y="25347"/>
                  </a:lnTo>
                  <a:cubicBezTo>
                    <a:pt x="51215" y="26911"/>
                    <a:pt x="49964" y="28215"/>
                    <a:pt x="48399" y="28215"/>
                  </a:cubicBezTo>
                  <a:cubicBezTo>
                    <a:pt x="46887" y="28215"/>
                    <a:pt x="45583" y="26911"/>
                    <a:pt x="45583" y="25347"/>
                  </a:cubicBezTo>
                  <a:close/>
                  <a:moveTo>
                    <a:pt x="42975" y="16741"/>
                  </a:moveTo>
                  <a:cubicBezTo>
                    <a:pt x="42975" y="17158"/>
                    <a:pt x="42819" y="17993"/>
                    <a:pt x="42297" y="18619"/>
                  </a:cubicBezTo>
                  <a:cubicBezTo>
                    <a:pt x="41671" y="19245"/>
                    <a:pt x="40837" y="19401"/>
                    <a:pt x="40315" y="19401"/>
                  </a:cubicBezTo>
                  <a:cubicBezTo>
                    <a:pt x="38333" y="19401"/>
                    <a:pt x="36300" y="19401"/>
                    <a:pt x="34318" y="19401"/>
                  </a:cubicBezTo>
                  <a:cubicBezTo>
                    <a:pt x="32284" y="19401"/>
                    <a:pt x="30302" y="19401"/>
                    <a:pt x="28268" y="19401"/>
                  </a:cubicBezTo>
                  <a:cubicBezTo>
                    <a:pt x="28476" y="19975"/>
                    <a:pt x="28789" y="20809"/>
                    <a:pt x="29624" y="21592"/>
                  </a:cubicBezTo>
                  <a:cubicBezTo>
                    <a:pt x="30093" y="22061"/>
                    <a:pt x="30563" y="22322"/>
                    <a:pt x="30719" y="22426"/>
                  </a:cubicBezTo>
                  <a:cubicBezTo>
                    <a:pt x="30980" y="22582"/>
                    <a:pt x="31814" y="23052"/>
                    <a:pt x="32857" y="23052"/>
                  </a:cubicBezTo>
                  <a:cubicBezTo>
                    <a:pt x="33953" y="23052"/>
                    <a:pt x="34891" y="22687"/>
                    <a:pt x="35882" y="22217"/>
                  </a:cubicBezTo>
                  <a:lnTo>
                    <a:pt x="35934" y="22165"/>
                  </a:lnTo>
                  <a:cubicBezTo>
                    <a:pt x="36612" y="21800"/>
                    <a:pt x="37290" y="21487"/>
                    <a:pt x="37968" y="21331"/>
                  </a:cubicBezTo>
                  <a:cubicBezTo>
                    <a:pt x="38699" y="21226"/>
                    <a:pt x="39429" y="21331"/>
                    <a:pt x="40002" y="21852"/>
                  </a:cubicBezTo>
                  <a:cubicBezTo>
                    <a:pt x="40628" y="22426"/>
                    <a:pt x="40889" y="23260"/>
                    <a:pt x="40680" y="24147"/>
                  </a:cubicBezTo>
                  <a:cubicBezTo>
                    <a:pt x="40367" y="25138"/>
                    <a:pt x="39585" y="25972"/>
                    <a:pt x="38699" y="26494"/>
                  </a:cubicBezTo>
                  <a:cubicBezTo>
                    <a:pt x="38229" y="26755"/>
                    <a:pt x="37708" y="27015"/>
                    <a:pt x="37186" y="27224"/>
                  </a:cubicBezTo>
                  <a:cubicBezTo>
                    <a:pt x="36508" y="27485"/>
                    <a:pt x="35778" y="27641"/>
                    <a:pt x="35100" y="27746"/>
                  </a:cubicBezTo>
                  <a:cubicBezTo>
                    <a:pt x="34370" y="27850"/>
                    <a:pt x="33640" y="27902"/>
                    <a:pt x="32910" y="27902"/>
                  </a:cubicBezTo>
                  <a:cubicBezTo>
                    <a:pt x="32597" y="27902"/>
                    <a:pt x="32179" y="27902"/>
                    <a:pt x="31814" y="27850"/>
                  </a:cubicBezTo>
                  <a:cubicBezTo>
                    <a:pt x="31449" y="27798"/>
                    <a:pt x="31032" y="27693"/>
                    <a:pt x="30667" y="27641"/>
                  </a:cubicBezTo>
                  <a:cubicBezTo>
                    <a:pt x="30041" y="27485"/>
                    <a:pt x="29467" y="27276"/>
                    <a:pt x="28894" y="27015"/>
                  </a:cubicBezTo>
                  <a:cubicBezTo>
                    <a:pt x="28372" y="26807"/>
                    <a:pt x="27798" y="26494"/>
                    <a:pt x="27329" y="26129"/>
                  </a:cubicBezTo>
                  <a:cubicBezTo>
                    <a:pt x="26808" y="25764"/>
                    <a:pt x="26338" y="25347"/>
                    <a:pt x="25921" y="24929"/>
                  </a:cubicBezTo>
                  <a:cubicBezTo>
                    <a:pt x="25504" y="24460"/>
                    <a:pt x="25086" y="23938"/>
                    <a:pt x="24721" y="23417"/>
                  </a:cubicBezTo>
                  <a:cubicBezTo>
                    <a:pt x="23574" y="21644"/>
                    <a:pt x="23000" y="19349"/>
                    <a:pt x="23105" y="17158"/>
                  </a:cubicBezTo>
                  <a:cubicBezTo>
                    <a:pt x="23209" y="15020"/>
                    <a:pt x="23887" y="12882"/>
                    <a:pt x="25191" y="11161"/>
                  </a:cubicBezTo>
                  <a:cubicBezTo>
                    <a:pt x="25295" y="10952"/>
                    <a:pt x="25452" y="10744"/>
                    <a:pt x="25608" y="10587"/>
                  </a:cubicBezTo>
                  <a:cubicBezTo>
                    <a:pt x="25608" y="10587"/>
                    <a:pt x="25764" y="10431"/>
                    <a:pt x="25817" y="10326"/>
                  </a:cubicBezTo>
                  <a:cubicBezTo>
                    <a:pt x="27381" y="8397"/>
                    <a:pt x="29467" y="7771"/>
                    <a:pt x="30354" y="7562"/>
                  </a:cubicBezTo>
                  <a:lnTo>
                    <a:pt x="30406" y="7562"/>
                  </a:lnTo>
                  <a:cubicBezTo>
                    <a:pt x="32857" y="6832"/>
                    <a:pt x="34944" y="7302"/>
                    <a:pt x="35778" y="7562"/>
                  </a:cubicBezTo>
                  <a:cubicBezTo>
                    <a:pt x="36195" y="7667"/>
                    <a:pt x="38542" y="8397"/>
                    <a:pt x="40367" y="10379"/>
                  </a:cubicBezTo>
                  <a:cubicBezTo>
                    <a:pt x="40472" y="10483"/>
                    <a:pt x="40680" y="10744"/>
                    <a:pt x="40993" y="11161"/>
                  </a:cubicBezTo>
                  <a:cubicBezTo>
                    <a:pt x="42141" y="12778"/>
                    <a:pt x="42558" y="14238"/>
                    <a:pt x="42714" y="14759"/>
                  </a:cubicBezTo>
                  <a:cubicBezTo>
                    <a:pt x="42819" y="15281"/>
                    <a:pt x="42975" y="15907"/>
                    <a:pt x="42975" y="16741"/>
                  </a:cubicBezTo>
                  <a:close/>
                  <a:moveTo>
                    <a:pt x="30093" y="13038"/>
                  </a:moveTo>
                  <a:cubicBezTo>
                    <a:pt x="28789" y="14081"/>
                    <a:pt x="28476" y="15437"/>
                    <a:pt x="28372" y="15855"/>
                  </a:cubicBezTo>
                  <a:lnTo>
                    <a:pt x="37968" y="15855"/>
                  </a:lnTo>
                  <a:cubicBezTo>
                    <a:pt x="37864" y="15437"/>
                    <a:pt x="37499" y="14081"/>
                    <a:pt x="36195" y="13038"/>
                  </a:cubicBezTo>
                  <a:cubicBezTo>
                    <a:pt x="34944" y="11995"/>
                    <a:pt x="33535" y="11943"/>
                    <a:pt x="33118" y="11943"/>
                  </a:cubicBezTo>
                  <a:cubicBezTo>
                    <a:pt x="32701" y="11943"/>
                    <a:pt x="31345" y="11995"/>
                    <a:pt x="30093" y="13038"/>
                  </a:cubicBezTo>
                  <a:close/>
                  <a:moveTo>
                    <a:pt x="66549" y="7145"/>
                  </a:moveTo>
                  <a:cubicBezTo>
                    <a:pt x="63993" y="7145"/>
                    <a:pt x="61750" y="8292"/>
                    <a:pt x="60134" y="10118"/>
                  </a:cubicBezTo>
                  <a:lnTo>
                    <a:pt x="60134" y="10066"/>
                  </a:lnTo>
                  <a:cubicBezTo>
                    <a:pt x="60029" y="8553"/>
                    <a:pt x="58830" y="7354"/>
                    <a:pt x="57317" y="7354"/>
                  </a:cubicBezTo>
                  <a:cubicBezTo>
                    <a:pt x="55857" y="7354"/>
                    <a:pt x="54501" y="8605"/>
                    <a:pt x="54501" y="10222"/>
                  </a:cubicBezTo>
                  <a:lnTo>
                    <a:pt x="54501" y="31605"/>
                  </a:lnTo>
                  <a:cubicBezTo>
                    <a:pt x="54501" y="33170"/>
                    <a:pt x="55753" y="34473"/>
                    <a:pt x="57317" y="34473"/>
                  </a:cubicBezTo>
                  <a:cubicBezTo>
                    <a:pt x="58882" y="34473"/>
                    <a:pt x="60134" y="33222"/>
                    <a:pt x="60134" y="31605"/>
                  </a:cubicBezTo>
                  <a:lnTo>
                    <a:pt x="60134" y="24929"/>
                  </a:lnTo>
                  <a:cubicBezTo>
                    <a:pt x="61750" y="26755"/>
                    <a:pt x="64045" y="27902"/>
                    <a:pt x="66549" y="27902"/>
                  </a:cubicBezTo>
                  <a:cubicBezTo>
                    <a:pt x="71608" y="27902"/>
                    <a:pt x="75676" y="23313"/>
                    <a:pt x="75676" y="17576"/>
                  </a:cubicBezTo>
                  <a:cubicBezTo>
                    <a:pt x="75676" y="11839"/>
                    <a:pt x="71555" y="7145"/>
                    <a:pt x="66549" y="7145"/>
                  </a:cubicBezTo>
                  <a:close/>
                  <a:moveTo>
                    <a:pt x="65297" y="23260"/>
                  </a:moveTo>
                  <a:cubicBezTo>
                    <a:pt x="62428" y="23260"/>
                    <a:pt x="60134" y="20757"/>
                    <a:pt x="60134" y="17628"/>
                  </a:cubicBezTo>
                  <a:cubicBezTo>
                    <a:pt x="60134" y="14447"/>
                    <a:pt x="62428" y="11943"/>
                    <a:pt x="65297" y="11943"/>
                  </a:cubicBezTo>
                  <a:cubicBezTo>
                    <a:pt x="68165" y="11943"/>
                    <a:pt x="70460" y="14447"/>
                    <a:pt x="70460" y="17628"/>
                  </a:cubicBezTo>
                  <a:cubicBezTo>
                    <a:pt x="70460" y="20757"/>
                    <a:pt x="68165" y="23260"/>
                    <a:pt x="65297" y="23260"/>
                  </a:cubicBezTo>
                  <a:close/>
                  <a:moveTo>
                    <a:pt x="18880" y="19036"/>
                  </a:moveTo>
                  <a:lnTo>
                    <a:pt x="17994" y="21122"/>
                  </a:lnTo>
                  <a:cubicBezTo>
                    <a:pt x="17576" y="22009"/>
                    <a:pt x="17159" y="22895"/>
                    <a:pt x="16742" y="23834"/>
                  </a:cubicBezTo>
                  <a:cubicBezTo>
                    <a:pt x="16638" y="24095"/>
                    <a:pt x="16481" y="24408"/>
                    <a:pt x="16377" y="24669"/>
                  </a:cubicBezTo>
                  <a:cubicBezTo>
                    <a:pt x="14604" y="28632"/>
                    <a:pt x="12517" y="33326"/>
                    <a:pt x="7980" y="34317"/>
                  </a:cubicBezTo>
                  <a:cubicBezTo>
                    <a:pt x="5790" y="34786"/>
                    <a:pt x="2452" y="34108"/>
                    <a:pt x="1252" y="32022"/>
                  </a:cubicBezTo>
                  <a:cubicBezTo>
                    <a:pt x="1" y="29936"/>
                    <a:pt x="1826" y="27485"/>
                    <a:pt x="4173" y="28058"/>
                  </a:cubicBezTo>
                  <a:cubicBezTo>
                    <a:pt x="4538" y="28111"/>
                    <a:pt x="4903" y="28319"/>
                    <a:pt x="5268" y="28476"/>
                  </a:cubicBezTo>
                  <a:cubicBezTo>
                    <a:pt x="5894" y="28789"/>
                    <a:pt x="6520" y="29102"/>
                    <a:pt x="7198" y="28997"/>
                  </a:cubicBezTo>
                  <a:cubicBezTo>
                    <a:pt x="7824" y="28893"/>
                    <a:pt x="8241" y="28371"/>
                    <a:pt x="8762" y="27798"/>
                  </a:cubicBezTo>
                  <a:cubicBezTo>
                    <a:pt x="9440" y="26963"/>
                    <a:pt x="9753" y="26077"/>
                    <a:pt x="9858" y="25607"/>
                  </a:cubicBezTo>
                  <a:cubicBezTo>
                    <a:pt x="9858" y="25555"/>
                    <a:pt x="9858" y="25555"/>
                    <a:pt x="9858" y="25503"/>
                  </a:cubicBezTo>
                  <a:cubicBezTo>
                    <a:pt x="9858" y="25451"/>
                    <a:pt x="9805" y="25451"/>
                    <a:pt x="9805" y="25451"/>
                  </a:cubicBezTo>
                  <a:cubicBezTo>
                    <a:pt x="9232" y="24356"/>
                    <a:pt x="8762" y="23417"/>
                    <a:pt x="8345" y="22582"/>
                  </a:cubicBezTo>
                  <a:cubicBezTo>
                    <a:pt x="8032" y="22061"/>
                    <a:pt x="7824" y="21592"/>
                    <a:pt x="7615" y="21226"/>
                  </a:cubicBezTo>
                  <a:cubicBezTo>
                    <a:pt x="7198" y="20444"/>
                    <a:pt x="6885" y="19818"/>
                    <a:pt x="6676" y="19401"/>
                  </a:cubicBezTo>
                  <a:cubicBezTo>
                    <a:pt x="5946" y="18045"/>
                    <a:pt x="5842" y="17784"/>
                    <a:pt x="5529" y="17211"/>
                  </a:cubicBezTo>
                  <a:cubicBezTo>
                    <a:pt x="4851" y="15907"/>
                    <a:pt x="4121" y="14655"/>
                    <a:pt x="3391" y="13351"/>
                  </a:cubicBezTo>
                  <a:cubicBezTo>
                    <a:pt x="2556" y="11995"/>
                    <a:pt x="1722" y="10483"/>
                    <a:pt x="2400" y="8814"/>
                  </a:cubicBezTo>
                  <a:cubicBezTo>
                    <a:pt x="2973" y="7510"/>
                    <a:pt x="4381" y="6884"/>
                    <a:pt x="5685" y="7302"/>
                  </a:cubicBezTo>
                  <a:cubicBezTo>
                    <a:pt x="7146" y="7719"/>
                    <a:pt x="7771" y="9075"/>
                    <a:pt x="8345" y="10326"/>
                  </a:cubicBezTo>
                  <a:cubicBezTo>
                    <a:pt x="8449" y="10587"/>
                    <a:pt x="8554" y="10796"/>
                    <a:pt x="8658" y="11057"/>
                  </a:cubicBezTo>
                  <a:cubicBezTo>
                    <a:pt x="9597" y="12934"/>
                    <a:pt x="10536" y="14812"/>
                    <a:pt x="11422" y="16689"/>
                  </a:cubicBezTo>
                  <a:cubicBezTo>
                    <a:pt x="11527" y="16898"/>
                    <a:pt x="11631" y="17158"/>
                    <a:pt x="11787" y="17471"/>
                  </a:cubicBezTo>
                  <a:cubicBezTo>
                    <a:pt x="11944" y="17732"/>
                    <a:pt x="12100" y="18045"/>
                    <a:pt x="12257" y="18410"/>
                  </a:cubicBezTo>
                  <a:cubicBezTo>
                    <a:pt x="12361" y="18619"/>
                    <a:pt x="12413" y="18775"/>
                    <a:pt x="12517" y="18932"/>
                  </a:cubicBezTo>
                  <a:cubicBezTo>
                    <a:pt x="12622" y="19140"/>
                    <a:pt x="12674" y="19297"/>
                    <a:pt x="12726" y="19453"/>
                  </a:cubicBezTo>
                  <a:cubicBezTo>
                    <a:pt x="13195" y="18358"/>
                    <a:pt x="13613" y="17263"/>
                    <a:pt x="14030" y="16220"/>
                  </a:cubicBezTo>
                  <a:cubicBezTo>
                    <a:pt x="14499" y="15125"/>
                    <a:pt x="14916" y="14081"/>
                    <a:pt x="15334" y="12986"/>
                  </a:cubicBezTo>
                  <a:cubicBezTo>
                    <a:pt x="15334" y="12934"/>
                    <a:pt x="15438" y="12673"/>
                    <a:pt x="15594" y="12360"/>
                  </a:cubicBezTo>
                  <a:cubicBezTo>
                    <a:pt x="15699" y="12047"/>
                    <a:pt x="15907" y="11682"/>
                    <a:pt x="16064" y="11265"/>
                  </a:cubicBezTo>
                  <a:cubicBezTo>
                    <a:pt x="16116" y="11109"/>
                    <a:pt x="16220" y="10952"/>
                    <a:pt x="16272" y="10796"/>
                  </a:cubicBezTo>
                  <a:cubicBezTo>
                    <a:pt x="16846" y="9388"/>
                    <a:pt x="17524" y="7719"/>
                    <a:pt x="19037" y="7249"/>
                  </a:cubicBezTo>
                  <a:cubicBezTo>
                    <a:pt x="20132" y="6936"/>
                    <a:pt x="21384" y="7354"/>
                    <a:pt x="22009" y="8292"/>
                  </a:cubicBezTo>
                  <a:cubicBezTo>
                    <a:pt x="22322" y="8762"/>
                    <a:pt x="22479" y="9336"/>
                    <a:pt x="22479" y="9857"/>
                  </a:cubicBezTo>
                  <a:cubicBezTo>
                    <a:pt x="22479" y="11057"/>
                    <a:pt x="21957" y="12308"/>
                    <a:pt x="21436" y="13403"/>
                  </a:cubicBezTo>
                  <a:cubicBezTo>
                    <a:pt x="21331" y="13664"/>
                    <a:pt x="21227" y="13925"/>
                    <a:pt x="21123" y="14134"/>
                  </a:cubicBezTo>
                  <a:cubicBezTo>
                    <a:pt x="21123" y="14134"/>
                    <a:pt x="21123" y="14186"/>
                    <a:pt x="21071" y="14290"/>
                  </a:cubicBezTo>
                  <a:cubicBezTo>
                    <a:pt x="20914" y="14603"/>
                    <a:pt x="20601" y="15385"/>
                    <a:pt x="19923" y="16793"/>
                  </a:cubicBezTo>
                  <a:cubicBezTo>
                    <a:pt x="19715" y="17263"/>
                    <a:pt x="19506" y="17732"/>
                    <a:pt x="19297" y="18254"/>
                  </a:cubicBezTo>
                  <a:cubicBezTo>
                    <a:pt x="19141" y="18514"/>
                    <a:pt x="19037" y="18775"/>
                    <a:pt x="18932" y="1903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grpSp>
      <p:sp>
        <p:nvSpPr>
          <p:cNvPr id="175" name="Google Shape;175;p18"/>
          <p:cNvSpPr txBox="1">
            <a:spLocks noGrp="1"/>
          </p:cNvSpPr>
          <p:nvPr>
            <p:ph type="title"/>
          </p:nvPr>
        </p:nvSpPr>
        <p:spPr>
          <a:xfrm>
            <a:off x="228600" y="8400"/>
            <a:ext cx="5257800" cy="4393500"/>
          </a:xfrm>
          <a:prstGeom prst="rect">
            <a:avLst/>
          </a:prstGeom>
          <a:noFill/>
          <a:ln>
            <a:noFill/>
          </a:ln>
        </p:spPr>
        <p:txBody>
          <a:bodyPr spcFirstLastPara="1" wrap="square" lIns="0" tIns="0" rIns="0" bIns="0" anchor="b" anchorCtr="0">
            <a:noAutofit/>
          </a:bodyPr>
          <a:lstStyle>
            <a:lvl1pPr lvl="0" rtl="0">
              <a:lnSpc>
                <a:spcPct val="75000"/>
              </a:lnSpc>
              <a:spcBef>
                <a:spcPts val="0"/>
              </a:spcBef>
              <a:spcAft>
                <a:spcPts val="0"/>
              </a:spcAft>
              <a:buClr>
                <a:schemeClr val="lt1"/>
              </a:buClr>
              <a:buSzPts val="9200"/>
              <a:buFont typeface="Bebas Neue"/>
              <a:buNone/>
              <a:defRPr sz="9200" b="1">
                <a:solidFill>
                  <a:schemeClr val="lt1"/>
                </a:solidFill>
                <a:latin typeface="Bebas Neue"/>
                <a:ea typeface="Bebas Neue"/>
                <a:cs typeface="Bebas Neue"/>
                <a:sym typeface="Bebas Neue"/>
              </a:defRPr>
            </a:lvl1pPr>
            <a:lvl2pPr lvl="1" rtl="0">
              <a:lnSpc>
                <a:spcPct val="75000"/>
              </a:lnSpc>
              <a:spcBef>
                <a:spcPts val="0"/>
              </a:spcBef>
              <a:spcAft>
                <a:spcPts val="0"/>
              </a:spcAft>
              <a:buSzPts val="9200"/>
              <a:buFont typeface="Bebas Neue"/>
              <a:buNone/>
              <a:defRPr sz="9200">
                <a:latin typeface="Bebas Neue"/>
                <a:ea typeface="Bebas Neue"/>
                <a:cs typeface="Bebas Neue"/>
                <a:sym typeface="Bebas Neue"/>
              </a:defRPr>
            </a:lvl2pPr>
            <a:lvl3pPr lvl="2" rtl="0">
              <a:lnSpc>
                <a:spcPct val="75000"/>
              </a:lnSpc>
              <a:spcBef>
                <a:spcPts val="0"/>
              </a:spcBef>
              <a:spcAft>
                <a:spcPts val="0"/>
              </a:spcAft>
              <a:buSzPts val="9200"/>
              <a:buFont typeface="Bebas Neue"/>
              <a:buNone/>
              <a:defRPr sz="9200">
                <a:latin typeface="Bebas Neue"/>
                <a:ea typeface="Bebas Neue"/>
                <a:cs typeface="Bebas Neue"/>
                <a:sym typeface="Bebas Neue"/>
              </a:defRPr>
            </a:lvl3pPr>
            <a:lvl4pPr lvl="3" rtl="0">
              <a:lnSpc>
                <a:spcPct val="75000"/>
              </a:lnSpc>
              <a:spcBef>
                <a:spcPts val="0"/>
              </a:spcBef>
              <a:spcAft>
                <a:spcPts val="0"/>
              </a:spcAft>
              <a:buSzPts val="9200"/>
              <a:buFont typeface="Bebas Neue"/>
              <a:buNone/>
              <a:defRPr sz="9200">
                <a:latin typeface="Bebas Neue"/>
                <a:ea typeface="Bebas Neue"/>
                <a:cs typeface="Bebas Neue"/>
                <a:sym typeface="Bebas Neue"/>
              </a:defRPr>
            </a:lvl4pPr>
            <a:lvl5pPr lvl="4" rtl="0">
              <a:lnSpc>
                <a:spcPct val="75000"/>
              </a:lnSpc>
              <a:spcBef>
                <a:spcPts val="0"/>
              </a:spcBef>
              <a:spcAft>
                <a:spcPts val="0"/>
              </a:spcAft>
              <a:buSzPts val="9200"/>
              <a:buFont typeface="Bebas Neue"/>
              <a:buNone/>
              <a:defRPr sz="9200">
                <a:latin typeface="Bebas Neue"/>
                <a:ea typeface="Bebas Neue"/>
                <a:cs typeface="Bebas Neue"/>
                <a:sym typeface="Bebas Neue"/>
              </a:defRPr>
            </a:lvl5pPr>
            <a:lvl6pPr lvl="5" rtl="0">
              <a:lnSpc>
                <a:spcPct val="75000"/>
              </a:lnSpc>
              <a:spcBef>
                <a:spcPts val="0"/>
              </a:spcBef>
              <a:spcAft>
                <a:spcPts val="0"/>
              </a:spcAft>
              <a:buSzPts val="9200"/>
              <a:buFont typeface="Bebas Neue"/>
              <a:buNone/>
              <a:defRPr sz="9200">
                <a:latin typeface="Bebas Neue"/>
                <a:ea typeface="Bebas Neue"/>
                <a:cs typeface="Bebas Neue"/>
                <a:sym typeface="Bebas Neue"/>
              </a:defRPr>
            </a:lvl6pPr>
            <a:lvl7pPr lvl="6" rtl="0">
              <a:lnSpc>
                <a:spcPct val="75000"/>
              </a:lnSpc>
              <a:spcBef>
                <a:spcPts val="0"/>
              </a:spcBef>
              <a:spcAft>
                <a:spcPts val="0"/>
              </a:spcAft>
              <a:buSzPts val="9200"/>
              <a:buFont typeface="Bebas Neue"/>
              <a:buNone/>
              <a:defRPr sz="9200">
                <a:latin typeface="Bebas Neue"/>
                <a:ea typeface="Bebas Neue"/>
                <a:cs typeface="Bebas Neue"/>
                <a:sym typeface="Bebas Neue"/>
              </a:defRPr>
            </a:lvl7pPr>
            <a:lvl8pPr lvl="7" rtl="0">
              <a:lnSpc>
                <a:spcPct val="75000"/>
              </a:lnSpc>
              <a:spcBef>
                <a:spcPts val="0"/>
              </a:spcBef>
              <a:spcAft>
                <a:spcPts val="0"/>
              </a:spcAft>
              <a:buSzPts val="9200"/>
              <a:buFont typeface="Bebas Neue"/>
              <a:buNone/>
              <a:defRPr sz="9200">
                <a:latin typeface="Bebas Neue"/>
                <a:ea typeface="Bebas Neue"/>
                <a:cs typeface="Bebas Neue"/>
                <a:sym typeface="Bebas Neue"/>
              </a:defRPr>
            </a:lvl8pPr>
            <a:lvl9pPr lvl="8" rtl="0">
              <a:lnSpc>
                <a:spcPct val="75000"/>
              </a:lnSpc>
              <a:spcBef>
                <a:spcPts val="0"/>
              </a:spcBef>
              <a:spcAft>
                <a:spcPts val="0"/>
              </a:spcAft>
              <a:buSzPts val="9200"/>
              <a:buFont typeface="Bebas Neue"/>
              <a:buNone/>
              <a:defRPr sz="9200">
                <a:latin typeface="Bebas Neue"/>
                <a:ea typeface="Bebas Neue"/>
                <a:cs typeface="Bebas Neue"/>
                <a:sym typeface="Bebas Neue"/>
              </a:defRPr>
            </a:lvl9pPr>
          </a:lstStyle>
          <a:p>
            <a:r>
              <a:rPr lang="en-US"/>
              <a:t>Click to edit Master title style</a:t>
            </a:r>
            <a:endParaRPr/>
          </a:p>
        </p:txBody>
      </p:sp>
    </p:spTree>
    <p:extLst>
      <p:ext uri="{BB962C8B-B14F-4D97-AF65-F5344CB8AC3E}">
        <p14:creationId xmlns:p14="http://schemas.microsoft.com/office/powerpoint/2010/main" val="842117721"/>
      </p:ext>
    </p:extLst>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02 Cover | Full Page Image">
  <p:cSld name="02 Cover | Full Page Image">
    <p:bg>
      <p:bgPr>
        <a:solidFill>
          <a:schemeClr val="accent3"/>
        </a:solidFill>
        <a:effectLst/>
      </p:bgPr>
    </p:bg>
    <p:spTree>
      <p:nvGrpSpPr>
        <p:cNvPr id="1" name="Shape 176"/>
        <p:cNvGrpSpPr/>
        <p:nvPr/>
      </p:nvGrpSpPr>
      <p:grpSpPr>
        <a:xfrm>
          <a:off x="0" y="0"/>
          <a:ext cx="0" cy="0"/>
          <a:chOff x="0" y="0"/>
          <a:chExt cx="0" cy="0"/>
        </a:xfrm>
      </p:grpSpPr>
      <p:sp>
        <p:nvSpPr>
          <p:cNvPr id="177" name="Google Shape;177;p19"/>
          <p:cNvSpPr>
            <a:spLocks noGrp="1"/>
          </p:cNvSpPr>
          <p:nvPr>
            <p:ph type="pic" idx="2"/>
          </p:nvPr>
        </p:nvSpPr>
        <p:spPr>
          <a:xfrm>
            <a:off x="228600" y="228600"/>
            <a:ext cx="8686800" cy="4686300"/>
          </a:xfrm>
          <a:prstGeom prst="round2DiagRect">
            <a:avLst>
              <a:gd name="adj1" fmla="val 37444"/>
              <a:gd name="adj2" fmla="val 4118"/>
            </a:avLst>
          </a:prstGeom>
          <a:noFill/>
          <a:ln>
            <a:noFill/>
          </a:ln>
        </p:spPr>
      </p:sp>
      <p:sp>
        <p:nvSpPr>
          <p:cNvPr id="178" name="Google Shape;178;p19"/>
          <p:cNvSpPr txBox="1">
            <a:spLocks noGrp="1"/>
          </p:cNvSpPr>
          <p:nvPr>
            <p:ph type="title"/>
          </p:nvPr>
        </p:nvSpPr>
        <p:spPr>
          <a:xfrm>
            <a:off x="609600" y="3085275"/>
            <a:ext cx="7300200" cy="1439700"/>
          </a:xfrm>
          <a:prstGeom prst="rect">
            <a:avLst/>
          </a:prstGeom>
          <a:noFill/>
          <a:ln>
            <a:noFill/>
          </a:ln>
        </p:spPr>
        <p:txBody>
          <a:bodyPr spcFirstLastPara="1" wrap="square" lIns="0" tIns="0" rIns="0" bIns="0" anchor="b" anchorCtr="0">
            <a:noAutofit/>
          </a:bodyPr>
          <a:lstStyle>
            <a:lvl1pPr lvl="0">
              <a:lnSpc>
                <a:spcPct val="75000"/>
              </a:lnSpc>
              <a:spcBef>
                <a:spcPts val="0"/>
              </a:spcBef>
              <a:spcAft>
                <a:spcPts val="0"/>
              </a:spcAft>
              <a:buClr>
                <a:schemeClr val="lt1"/>
              </a:buClr>
              <a:buSzPts val="11200"/>
              <a:buFont typeface="Bebas Neue"/>
              <a:buNone/>
              <a:defRPr sz="11200" b="1">
                <a:solidFill>
                  <a:schemeClr val="lt1"/>
                </a:solidFill>
                <a:latin typeface="Bebas Neue"/>
                <a:ea typeface="Bebas Neue"/>
                <a:cs typeface="Bebas Neue"/>
                <a:sym typeface="Bebas Neue"/>
              </a:defRPr>
            </a:lvl1pPr>
            <a:lvl2pPr lvl="1">
              <a:lnSpc>
                <a:spcPct val="75000"/>
              </a:lnSpc>
              <a:spcBef>
                <a:spcPts val="0"/>
              </a:spcBef>
              <a:spcAft>
                <a:spcPts val="0"/>
              </a:spcAft>
              <a:buSzPts val="1400"/>
              <a:buFont typeface="Bebas Neue"/>
              <a:buNone/>
              <a:defRPr>
                <a:latin typeface="Bebas Neue"/>
                <a:ea typeface="Bebas Neue"/>
                <a:cs typeface="Bebas Neue"/>
                <a:sym typeface="Bebas Neue"/>
              </a:defRPr>
            </a:lvl2pPr>
            <a:lvl3pPr lvl="2">
              <a:lnSpc>
                <a:spcPct val="75000"/>
              </a:lnSpc>
              <a:spcBef>
                <a:spcPts val="0"/>
              </a:spcBef>
              <a:spcAft>
                <a:spcPts val="0"/>
              </a:spcAft>
              <a:buSzPts val="1400"/>
              <a:buFont typeface="Bebas Neue"/>
              <a:buNone/>
              <a:defRPr>
                <a:latin typeface="Bebas Neue"/>
                <a:ea typeface="Bebas Neue"/>
                <a:cs typeface="Bebas Neue"/>
                <a:sym typeface="Bebas Neue"/>
              </a:defRPr>
            </a:lvl3pPr>
            <a:lvl4pPr lvl="3">
              <a:lnSpc>
                <a:spcPct val="75000"/>
              </a:lnSpc>
              <a:spcBef>
                <a:spcPts val="0"/>
              </a:spcBef>
              <a:spcAft>
                <a:spcPts val="0"/>
              </a:spcAft>
              <a:buSzPts val="1400"/>
              <a:buFont typeface="Bebas Neue"/>
              <a:buNone/>
              <a:defRPr>
                <a:latin typeface="Bebas Neue"/>
                <a:ea typeface="Bebas Neue"/>
                <a:cs typeface="Bebas Neue"/>
                <a:sym typeface="Bebas Neue"/>
              </a:defRPr>
            </a:lvl4pPr>
            <a:lvl5pPr lvl="4">
              <a:lnSpc>
                <a:spcPct val="75000"/>
              </a:lnSpc>
              <a:spcBef>
                <a:spcPts val="0"/>
              </a:spcBef>
              <a:spcAft>
                <a:spcPts val="0"/>
              </a:spcAft>
              <a:buSzPts val="1400"/>
              <a:buFont typeface="Bebas Neue"/>
              <a:buNone/>
              <a:defRPr>
                <a:latin typeface="Bebas Neue"/>
                <a:ea typeface="Bebas Neue"/>
                <a:cs typeface="Bebas Neue"/>
                <a:sym typeface="Bebas Neue"/>
              </a:defRPr>
            </a:lvl5pPr>
            <a:lvl6pPr lvl="5">
              <a:lnSpc>
                <a:spcPct val="75000"/>
              </a:lnSpc>
              <a:spcBef>
                <a:spcPts val="0"/>
              </a:spcBef>
              <a:spcAft>
                <a:spcPts val="0"/>
              </a:spcAft>
              <a:buSzPts val="1400"/>
              <a:buFont typeface="Bebas Neue"/>
              <a:buNone/>
              <a:defRPr>
                <a:latin typeface="Bebas Neue"/>
                <a:ea typeface="Bebas Neue"/>
                <a:cs typeface="Bebas Neue"/>
                <a:sym typeface="Bebas Neue"/>
              </a:defRPr>
            </a:lvl6pPr>
            <a:lvl7pPr lvl="6">
              <a:lnSpc>
                <a:spcPct val="75000"/>
              </a:lnSpc>
              <a:spcBef>
                <a:spcPts val="0"/>
              </a:spcBef>
              <a:spcAft>
                <a:spcPts val="0"/>
              </a:spcAft>
              <a:buSzPts val="1400"/>
              <a:buFont typeface="Bebas Neue"/>
              <a:buNone/>
              <a:defRPr>
                <a:latin typeface="Bebas Neue"/>
                <a:ea typeface="Bebas Neue"/>
                <a:cs typeface="Bebas Neue"/>
                <a:sym typeface="Bebas Neue"/>
              </a:defRPr>
            </a:lvl7pPr>
            <a:lvl8pPr lvl="7">
              <a:lnSpc>
                <a:spcPct val="75000"/>
              </a:lnSpc>
              <a:spcBef>
                <a:spcPts val="0"/>
              </a:spcBef>
              <a:spcAft>
                <a:spcPts val="0"/>
              </a:spcAft>
              <a:buSzPts val="1400"/>
              <a:buFont typeface="Bebas Neue"/>
              <a:buNone/>
              <a:defRPr>
                <a:latin typeface="Bebas Neue"/>
                <a:ea typeface="Bebas Neue"/>
                <a:cs typeface="Bebas Neue"/>
                <a:sym typeface="Bebas Neue"/>
              </a:defRPr>
            </a:lvl8pPr>
            <a:lvl9pPr lvl="8">
              <a:lnSpc>
                <a:spcPct val="75000"/>
              </a:lnSpc>
              <a:spcBef>
                <a:spcPts val="0"/>
              </a:spcBef>
              <a:spcAft>
                <a:spcPts val="0"/>
              </a:spcAft>
              <a:buSzPts val="1400"/>
              <a:buFont typeface="Bebas Neue"/>
              <a:buNone/>
              <a:defRPr>
                <a:latin typeface="Bebas Neue"/>
                <a:ea typeface="Bebas Neue"/>
                <a:cs typeface="Bebas Neue"/>
                <a:sym typeface="Bebas Neue"/>
              </a:defRPr>
            </a:lvl9pPr>
          </a:lstStyle>
          <a:p>
            <a:r>
              <a:rPr lang="en-US"/>
              <a:t>Click to edit Master title style</a:t>
            </a:r>
            <a:endParaRPr/>
          </a:p>
        </p:txBody>
      </p:sp>
      <p:grpSp>
        <p:nvGrpSpPr>
          <p:cNvPr id="179" name="Google Shape;179;p19"/>
          <p:cNvGrpSpPr/>
          <p:nvPr/>
        </p:nvGrpSpPr>
        <p:grpSpPr>
          <a:xfrm>
            <a:off x="228605" y="-379530"/>
            <a:ext cx="548754" cy="212464"/>
            <a:chOff x="217250" y="2303525"/>
            <a:chExt cx="2809800" cy="1084000"/>
          </a:xfrm>
        </p:grpSpPr>
        <p:sp>
          <p:nvSpPr>
            <p:cNvPr id="180" name="Google Shape;180;p19"/>
            <p:cNvSpPr/>
            <p:nvPr/>
          </p:nvSpPr>
          <p:spPr>
            <a:xfrm>
              <a:off x="2235600" y="2740800"/>
              <a:ext cx="346850" cy="236275"/>
            </a:xfrm>
            <a:custGeom>
              <a:avLst/>
              <a:gdLst/>
              <a:ahLst/>
              <a:cxnLst/>
              <a:rect l="l" t="t" r="r" b="b"/>
              <a:pathLst>
                <a:path w="13874" h="9451" extrusionOk="0">
                  <a:moveTo>
                    <a:pt x="2608" y="0"/>
                  </a:moveTo>
                  <a:cubicBezTo>
                    <a:pt x="2347" y="0"/>
                    <a:pt x="2087" y="52"/>
                    <a:pt x="1826" y="157"/>
                  </a:cubicBezTo>
                  <a:cubicBezTo>
                    <a:pt x="1617" y="261"/>
                    <a:pt x="1356" y="418"/>
                    <a:pt x="1200" y="626"/>
                  </a:cubicBezTo>
                  <a:cubicBezTo>
                    <a:pt x="1096" y="730"/>
                    <a:pt x="991" y="835"/>
                    <a:pt x="939" y="939"/>
                  </a:cubicBezTo>
                  <a:cubicBezTo>
                    <a:pt x="835" y="1043"/>
                    <a:pt x="783" y="1148"/>
                    <a:pt x="731" y="1304"/>
                  </a:cubicBezTo>
                  <a:cubicBezTo>
                    <a:pt x="678" y="1408"/>
                    <a:pt x="574" y="1565"/>
                    <a:pt x="522" y="1721"/>
                  </a:cubicBezTo>
                  <a:cubicBezTo>
                    <a:pt x="157" y="2817"/>
                    <a:pt x="0" y="3964"/>
                    <a:pt x="0" y="5163"/>
                  </a:cubicBezTo>
                  <a:cubicBezTo>
                    <a:pt x="0" y="6207"/>
                    <a:pt x="0" y="7563"/>
                    <a:pt x="574" y="8501"/>
                  </a:cubicBezTo>
                  <a:cubicBezTo>
                    <a:pt x="731" y="8710"/>
                    <a:pt x="887" y="8918"/>
                    <a:pt x="1096" y="9075"/>
                  </a:cubicBezTo>
                  <a:cubicBezTo>
                    <a:pt x="1513" y="9388"/>
                    <a:pt x="1930" y="9388"/>
                    <a:pt x="2347" y="9440"/>
                  </a:cubicBezTo>
                  <a:cubicBezTo>
                    <a:pt x="2438" y="9447"/>
                    <a:pt x="2528" y="9450"/>
                    <a:pt x="2617" y="9450"/>
                  </a:cubicBezTo>
                  <a:cubicBezTo>
                    <a:pt x="3193" y="9450"/>
                    <a:pt x="3735" y="9315"/>
                    <a:pt x="4277" y="9179"/>
                  </a:cubicBezTo>
                  <a:lnTo>
                    <a:pt x="10327" y="7771"/>
                  </a:lnTo>
                  <a:lnTo>
                    <a:pt x="10327" y="7719"/>
                  </a:lnTo>
                  <a:lnTo>
                    <a:pt x="12152" y="7302"/>
                  </a:lnTo>
                  <a:cubicBezTo>
                    <a:pt x="12152" y="7302"/>
                    <a:pt x="12257" y="7250"/>
                    <a:pt x="12361" y="7250"/>
                  </a:cubicBezTo>
                  <a:cubicBezTo>
                    <a:pt x="12830" y="7093"/>
                    <a:pt x="13300" y="6780"/>
                    <a:pt x="13560" y="6363"/>
                  </a:cubicBezTo>
                  <a:cubicBezTo>
                    <a:pt x="13821" y="5894"/>
                    <a:pt x="13873" y="5372"/>
                    <a:pt x="13769" y="4851"/>
                  </a:cubicBezTo>
                  <a:lnTo>
                    <a:pt x="13769" y="4798"/>
                  </a:lnTo>
                  <a:cubicBezTo>
                    <a:pt x="13717" y="4590"/>
                    <a:pt x="13613" y="4329"/>
                    <a:pt x="13456" y="4120"/>
                  </a:cubicBezTo>
                  <a:cubicBezTo>
                    <a:pt x="13247" y="3860"/>
                    <a:pt x="12987" y="3651"/>
                    <a:pt x="12726" y="3495"/>
                  </a:cubicBezTo>
                  <a:cubicBezTo>
                    <a:pt x="12413" y="3286"/>
                    <a:pt x="12048" y="3129"/>
                    <a:pt x="11683" y="2973"/>
                  </a:cubicBezTo>
                  <a:lnTo>
                    <a:pt x="9649" y="2243"/>
                  </a:lnTo>
                  <a:cubicBezTo>
                    <a:pt x="8554" y="1826"/>
                    <a:pt x="7406" y="1408"/>
                    <a:pt x="6311" y="1043"/>
                  </a:cubicBezTo>
                  <a:cubicBezTo>
                    <a:pt x="5581" y="783"/>
                    <a:pt x="4955" y="574"/>
                    <a:pt x="4434" y="365"/>
                  </a:cubicBezTo>
                  <a:cubicBezTo>
                    <a:pt x="4277" y="365"/>
                    <a:pt x="4173" y="313"/>
                    <a:pt x="4121" y="313"/>
                  </a:cubicBezTo>
                  <a:cubicBezTo>
                    <a:pt x="3443" y="105"/>
                    <a:pt x="2973" y="0"/>
                    <a:pt x="26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81" name="Google Shape;181;p19"/>
            <p:cNvSpPr/>
            <p:nvPr/>
          </p:nvSpPr>
          <p:spPr>
            <a:xfrm>
              <a:off x="2688025" y="2597375"/>
              <a:ext cx="339025" cy="278750"/>
            </a:xfrm>
            <a:custGeom>
              <a:avLst/>
              <a:gdLst/>
              <a:ahLst/>
              <a:cxnLst/>
              <a:rect l="l" t="t" r="r" b="b"/>
              <a:pathLst>
                <a:path w="13561" h="11150" extrusionOk="0">
                  <a:moveTo>
                    <a:pt x="8763" y="0"/>
                  </a:moveTo>
                  <a:cubicBezTo>
                    <a:pt x="8502" y="0"/>
                    <a:pt x="8241" y="105"/>
                    <a:pt x="8032" y="261"/>
                  </a:cubicBezTo>
                  <a:cubicBezTo>
                    <a:pt x="7667" y="418"/>
                    <a:pt x="7302" y="731"/>
                    <a:pt x="6781" y="1148"/>
                  </a:cubicBezTo>
                  <a:cubicBezTo>
                    <a:pt x="6729" y="1252"/>
                    <a:pt x="6624" y="1304"/>
                    <a:pt x="6572" y="1409"/>
                  </a:cubicBezTo>
                  <a:cubicBezTo>
                    <a:pt x="6155" y="1774"/>
                    <a:pt x="5686" y="2243"/>
                    <a:pt x="5112" y="2817"/>
                  </a:cubicBezTo>
                  <a:cubicBezTo>
                    <a:pt x="4277" y="3703"/>
                    <a:pt x="3443" y="4538"/>
                    <a:pt x="2608" y="5424"/>
                  </a:cubicBezTo>
                  <a:lnTo>
                    <a:pt x="1148" y="6989"/>
                  </a:lnTo>
                  <a:cubicBezTo>
                    <a:pt x="887" y="7250"/>
                    <a:pt x="627" y="7563"/>
                    <a:pt x="418" y="7876"/>
                  </a:cubicBezTo>
                  <a:cubicBezTo>
                    <a:pt x="209" y="8136"/>
                    <a:pt x="105" y="8449"/>
                    <a:pt x="53" y="8814"/>
                  </a:cubicBezTo>
                  <a:cubicBezTo>
                    <a:pt x="1" y="9023"/>
                    <a:pt x="1" y="9284"/>
                    <a:pt x="53" y="9544"/>
                  </a:cubicBezTo>
                  <a:lnTo>
                    <a:pt x="53" y="9597"/>
                  </a:lnTo>
                  <a:cubicBezTo>
                    <a:pt x="157" y="10066"/>
                    <a:pt x="470" y="10535"/>
                    <a:pt x="887" y="10848"/>
                  </a:cubicBezTo>
                  <a:cubicBezTo>
                    <a:pt x="1235" y="11042"/>
                    <a:pt x="1612" y="11149"/>
                    <a:pt x="1997" y="11149"/>
                  </a:cubicBezTo>
                  <a:cubicBezTo>
                    <a:pt x="2130" y="11149"/>
                    <a:pt x="2265" y="11136"/>
                    <a:pt x="2400" y="11109"/>
                  </a:cubicBezTo>
                  <a:lnTo>
                    <a:pt x="2556" y="11109"/>
                  </a:lnTo>
                  <a:lnTo>
                    <a:pt x="10431" y="9232"/>
                  </a:lnTo>
                  <a:cubicBezTo>
                    <a:pt x="11057" y="9075"/>
                    <a:pt x="11683" y="8971"/>
                    <a:pt x="12257" y="8658"/>
                  </a:cubicBezTo>
                  <a:cubicBezTo>
                    <a:pt x="12622" y="8397"/>
                    <a:pt x="12987" y="8188"/>
                    <a:pt x="13196" y="7771"/>
                  </a:cubicBezTo>
                  <a:cubicBezTo>
                    <a:pt x="13352" y="7511"/>
                    <a:pt x="13456" y="7250"/>
                    <a:pt x="13456" y="6989"/>
                  </a:cubicBezTo>
                  <a:cubicBezTo>
                    <a:pt x="13561" y="5894"/>
                    <a:pt x="13039" y="4694"/>
                    <a:pt x="12570" y="3755"/>
                  </a:cubicBezTo>
                  <a:lnTo>
                    <a:pt x="12570" y="3703"/>
                  </a:lnTo>
                  <a:cubicBezTo>
                    <a:pt x="12048" y="2660"/>
                    <a:pt x="11370" y="1669"/>
                    <a:pt x="10588" y="835"/>
                  </a:cubicBezTo>
                  <a:cubicBezTo>
                    <a:pt x="10484" y="731"/>
                    <a:pt x="10379" y="678"/>
                    <a:pt x="10275" y="574"/>
                  </a:cubicBezTo>
                  <a:cubicBezTo>
                    <a:pt x="10171" y="470"/>
                    <a:pt x="10014" y="418"/>
                    <a:pt x="9910" y="313"/>
                  </a:cubicBezTo>
                  <a:lnTo>
                    <a:pt x="9545" y="157"/>
                  </a:lnTo>
                  <a:cubicBezTo>
                    <a:pt x="9284" y="53"/>
                    <a:pt x="9023" y="0"/>
                    <a:pt x="876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82" name="Google Shape;182;p19"/>
            <p:cNvSpPr/>
            <p:nvPr/>
          </p:nvSpPr>
          <p:spPr>
            <a:xfrm>
              <a:off x="2379025" y="2303525"/>
              <a:ext cx="303825" cy="489500"/>
            </a:xfrm>
            <a:custGeom>
              <a:avLst/>
              <a:gdLst/>
              <a:ahLst/>
              <a:cxnLst/>
              <a:rect l="l" t="t" r="r" b="b"/>
              <a:pathLst>
                <a:path w="12153" h="19580" extrusionOk="0">
                  <a:moveTo>
                    <a:pt x="8307" y="1"/>
                  </a:moveTo>
                  <a:cubicBezTo>
                    <a:pt x="7747" y="1"/>
                    <a:pt x="7200" y="57"/>
                    <a:pt x="6728" y="124"/>
                  </a:cubicBezTo>
                  <a:cubicBezTo>
                    <a:pt x="6259" y="229"/>
                    <a:pt x="5789" y="281"/>
                    <a:pt x="5320" y="385"/>
                  </a:cubicBezTo>
                  <a:cubicBezTo>
                    <a:pt x="4903" y="489"/>
                    <a:pt x="4433" y="646"/>
                    <a:pt x="4016" y="750"/>
                  </a:cubicBezTo>
                  <a:cubicBezTo>
                    <a:pt x="2556" y="1272"/>
                    <a:pt x="574" y="2106"/>
                    <a:pt x="209" y="3775"/>
                  </a:cubicBezTo>
                  <a:cubicBezTo>
                    <a:pt x="0" y="4714"/>
                    <a:pt x="470" y="5705"/>
                    <a:pt x="835" y="6539"/>
                  </a:cubicBezTo>
                  <a:cubicBezTo>
                    <a:pt x="1252" y="7582"/>
                    <a:pt x="1878" y="8521"/>
                    <a:pt x="2399" y="9512"/>
                  </a:cubicBezTo>
                  <a:cubicBezTo>
                    <a:pt x="3755" y="12120"/>
                    <a:pt x="5216" y="14675"/>
                    <a:pt x="6676" y="17231"/>
                  </a:cubicBezTo>
                  <a:cubicBezTo>
                    <a:pt x="7093" y="18013"/>
                    <a:pt x="7563" y="19004"/>
                    <a:pt x="8397" y="19369"/>
                  </a:cubicBezTo>
                  <a:cubicBezTo>
                    <a:pt x="8449" y="19421"/>
                    <a:pt x="8501" y="19421"/>
                    <a:pt x="8554" y="19421"/>
                  </a:cubicBezTo>
                  <a:cubicBezTo>
                    <a:pt x="8789" y="19522"/>
                    <a:pt x="9047" y="19580"/>
                    <a:pt x="9298" y="19580"/>
                  </a:cubicBezTo>
                  <a:cubicBezTo>
                    <a:pt x="9436" y="19580"/>
                    <a:pt x="9572" y="19562"/>
                    <a:pt x="9701" y="19525"/>
                  </a:cubicBezTo>
                  <a:cubicBezTo>
                    <a:pt x="9753" y="19525"/>
                    <a:pt x="9753" y="19525"/>
                    <a:pt x="9753" y="19473"/>
                  </a:cubicBezTo>
                  <a:cubicBezTo>
                    <a:pt x="10118" y="19421"/>
                    <a:pt x="10431" y="19212"/>
                    <a:pt x="10692" y="18899"/>
                  </a:cubicBezTo>
                  <a:cubicBezTo>
                    <a:pt x="10744" y="18899"/>
                    <a:pt x="10796" y="18847"/>
                    <a:pt x="10848" y="18795"/>
                  </a:cubicBezTo>
                  <a:lnTo>
                    <a:pt x="10796" y="18795"/>
                  </a:lnTo>
                  <a:cubicBezTo>
                    <a:pt x="11370" y="18065"/>
                    <a:pt x="11370" y="17022"/>
                    <a:pt x="11474" y="16135"/>
                  </a:cubicBezTo>
                  <a:cubicBezTo>
                    <a:pt x="11631" y="13163"/>
                    <a:pt x="11787" y="10242"/>
                    <a:pt x="11944" y="7269"/>
                  </a:cubicBezTo>
                  <a:cubicBezTo>
                    <a:pt x="11996" y="6174"/>
                    <a:pt x="12152" y="5027"/>
                    <a:pt x="12048" y="3931"/>
                  </a:cubicBezTo>
                  <a:cubicBezTo>
                    <a:pt x="11996" y="2993"/>
                    <a:pt x="11996" y="1950"/>
                    <a:pt x="11422" y="1167"/>
                  </a:cubicBezTo>
                  <a:cubicBezTo>
                    <a:pt x="10716" y="249"/>
                    <a:pt x="9483" y="1"/>
                    <a:pt x="83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83" name="Google Shape;183;p19"/>
            <p:cNvSpPr/>
            <p:nvPr/>
          </p:nvSpPr>
          <p:spPr>
            <a:xfrm>
              <a:off x="2402500" y="2951700"/>
              <a:ext cx="241225" cy="351075"/>
            </a:xfrm>
            <a:custGeom>
              <a:avLst/>
              <a:gdLst/>
              <a:ahLst/>
              <a:cxnLst/>
              <a:rect l="l" t="t" r="r" b="b"/>
              <a:pathLst>
                <a:path w="9649" h="14043" extrusionOk="0">
                  <a:moveTo>
                    <a:pt x="7771" y="0"/>
                  </a:moveTo>
                  <a:cubicBezTo>
                    <a:pt x="7575" y="0"/>
                    <a:pt x="7380" y="39"/>
                    <a:pt x="7197" y="117"/>
                  </a:cubicBezTo>
                  <a:cubicBezTo>
                    <a:pt x="7093" y="117"/>
                    <a:pt x="7041" y="170"/>
                    <a:pt x="6937" y="222"/>
                  </a:cubicBezTo>
                  <a:cubicBezTo>
                    <a:pt x="6832" y="274"/>
                    <a:pt x="6728" y="326"/>
                    <a:pt x="6624" y="430"/>
                  </a:cubicBezTo>
                  <a:cubicBezTo>
                    <a:pt x="6259" y="691"/>
                    <a:pt x="5998" y="1004"/>
                    <a:pt x="5737" y="1317"/>
                  </a:cubicBezTo>
                  <a:cubicBezTo>
                    <a:pt x="5685" y="1369"/>
                    <a:pt x="5633" y="1526"/>
                    <a:pt x="5528" y="1578"/>
                  </a:cubicBezTo>
                  <a:lnTo>
                    <a:pt x="4277" y="3351"/>
                  </a:lnTo>
                  <a:cubicBezTo>
                    <a:pt x="3547" y="4342"/>
                    <a:pt x="2816" y="5333"/>
                    <a:pt x="2138" y="6324"/>
                  </a:cubicBezTo>
                  <a:cubicBezTo>
                    <a:pt x="1669" y="6949"/>
                    <a:pt x="1252" y="7523"/>
                    <a:pt x="939" y="7993"/>
                  </a:cubicBezTo>
                  <a:cubicBezTo>
                    <a:pt x="887" y="8097"/>
                    <a:pt x="835" y="8201"/>
                    <a:pt x="782" y="8253"/>
                  </a:cubicBezTo>
                  <a:cubicBezTo>
                    <a:pt x="417" y="8879"/>
                    <a:pt x="209" y="9296"/>
                    <a:pt x="104" y="9661"/>
                  </a:cubicBezTo>
                  <a:cubicBezTo>
                    <a:pt x="0" y="9922"/>
                    <a:pt x="0" y="10183"/>
                    <a:pt x="0" y="10444"/>
                  </a:cubicBezTo>
                  <a:cubicBezTo>
                    <a:pt x="52" y="10704"/>
                    <a:pt x="157" y="11017"/>
                    <a:pt x="261" y="11226"/>
                  </a:cubicBezTo>
                  <a:cubicBezTo>
                    <a:pt x="365" y="11330"/>
                    <a:pt x="417" y="11435"/>
                    <a:pt x="522" y="11539"/>
                  </a:cubicBezTo>
                  <a:cubicBezTo>
                    <a:pt x="626" y="11695"/>
                    <a:pt x="678" y="11748"/>
                    <a:pt x="835" y="11852"/>
                  </a:cubicBezTo>
                  <a:cubicBezTo>
                    <a:pt x="939" y="11956"/>
                    <a:pt x="1043" y="12060"/>
                    <a:pt x="1147" y="12165"/>
                  </a:cubicBezTo>
                  <a:cubicBezTo>
                    <a:pt x="2034" y="12791"/>
                    <a:pt x="2973" y="13208"/>
                    <a:pt x="4016" y="13573"/>
                  </a:cubicBezTo>
                  <a:cubicBezTo>
                    <a:pt x="4850" y="13834"/>
                    <a:pt x="5737" y="13990"/>
                    <a:pt x="6624" y="14042"/>
                  </a:cubicBezTo>
                  <a:lnTo>
                    <a:pt x="7041" y="14042"/>
                  </a:lnTo>
                  <a:cubicBezTo>
                    <a:pt x="7197" y="14042"/>
                    <a:pt x="7354" y="14042"/>
                    <a:pt x="7458" y="13990"/>
                  </a:cubicBezTo>
                  <a:cubicBezTo>
                    <a:pt x="7615" y="13938"/>
                    <a:pt x="7719" y="13886"/>
                    <a:pt x="7875" y="13886"/>
                  </a:cubicBezTo>
                  <a:cubicBezTo>
                    <a:pt x="8136" y="13782"/>
                    <a:pt x="8345" y="13625"/>
                    <a:pt x="8553" y="13416"/>
                  </a:cubicBezTo>
                  <a:cubicBezTo>
                    <a:pt x="8762" y="13208"/>
                    <a:pt x="8866" y="12999"/>
                    <a:pt x="8971" y="12738"/>
                  </a:cubicBezTo>
                  <a:cubicBezTo>
                    <a:pt x="9127" y="12373"/>
                    <a:pt x="9231" y="11904"/>
                    <a:pt x="9283" y="11226"/>
                  </a:cubicBezTo>
                  <a:cubicBezTo>
                    <a:pt x="9283" y="11122"/>
                    <a:pt x="9283" y="11017"/>
                    <a:pt x="9336" y="10913"/>
                  </a:cubicBezTo>
                  <a:cubicBezTo>
                    <a:pt x="9336" y="10339"/>
                    <a:pt x="9388" y="9661"/>
                    <a:pt x="9440" y="8827"/>
                  </a:cubicBezTo>
                  <a:cubicBezTo>
                    <a:pt x="9492" y="7627"/>
                    <a:pt x="9544" y="6428"/>
                    <a:pt x="9596" y="5176"/>
                  </a:cubicBezTo>
                  <a:lnTo>
                    <a:pt x="9649" y="2986"/>
                  </a:lnTo>
                  <a:cubicBezTo>
                    <a:pt x="9649" y="2516"/>
                    <a:pt x="9649" y="1943"/>
                    <a:pt x="9492" y="1421"/>
                  </a:cubicBezTo>
                  <a:cubicBezTo>
                    <a:pt x="9440" y="1213"/>
                    <a:pt x="9336" y="952"/>
                    <a:pt x="9231" y="743"/>
                  </a:cubicBezTo>
                  <a:lnTo>
                    <a:pt x="9231" y="795"/>
                  </a:lnTo>
                  <a:cubicBezTo>
                    <a:pt x="9023" y="482"/>
                    <a:pt x="8710" y="222"/>
                    <a:pt x="8345" y="117"/>
                  </a:cubicBezTo>
                  <a:cubicBezTo>
                    <a:pt x="8162" y="39"/>
                    <a:pt x="7967" y="0"/>
                    <a:pt x="777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84" name="Google Shape;184;p19"/>
            <p:cNvSpPr/>
            <p:nvPr/>
          </p:nvSpPr>
          <p:spPr>
            <a:xfrm>
              <a:off x="2689325" y="2919425"/>
              <a:ext cx="315575" cy="317350"/>
            </a:xfrm>
            <a:custGeom>
              <a:avLst/>
              <a:gdLst/>
              <a:ahLst/>
              <a:cxnLst/>
              <a:rect l="l" t="t" r="r" b="b"/>
              <a:pathLst>
                <a:path w="12623" h="12694" extrusionOk="0">
                  <a:moveTo>
                    <a:pt x="1826" y="0"/>
                  </a:moveTo>
                  <a:cubicBezTo>
                    <a:pt x="1722" y="0"/>
                    <a:pt x="1618" y="0"/>
                    <a:pt x="1513" y="52"/>
                  </a:cubicBezTo>
                  <a:cubicBezTo>
                    <a:pt x="1148" y="105"/>
                    <a:pt x="783" y="261"/>
                    <a:pt x="522" y="522"/>
                  </a:cubicBezTo>
                  <a:cubicBezTo>
                    <a:pt x="262" y="835"/>
                    <a:pt x="53" y="1148"/>
                    <a:pt x="1" y="1565"/>
                  </a:cubicBezTo>
                  <a:cubicBezTo>
                    <a:pt x="1" y="1773"/>
                    <a:pt x="1" y="2034"/>
                    <a:pt x="53" y="2243"/>
                  </a:cubicBezTo>
                  <a:cubicBezTo>
                    <a:pt x="105" y="2764"/>
                    <a:pt x="366" y="3286"/>
                    <a:pt x="575" y="3703"/>
                  </a:cubicBezTo>
                  <a:lnTo>
                    <a:pt x="1618" y="5633"/>
                  </a:lnTo>
                  <a:cubicBezTo>
                    <a:pt x="2191" y="6728"/>
                    <a:pt x="2765" y="7771"/>
                    <a:pt x="3339" y="8866"/>
                  </a:cubicBezTo>
                  <a:cubicBezTo>
                    <a:pt x="3704" y="9544"/>
                    <a:pt x="4017" y="10170"/>
                    <a:pt x="4330" y="10640"/>
                  </a:cubicBezTo>
                  <a:cubicBezTo>
                    <a:pt x="4382" y="10744"/>
                    <a:pt x="4434" y="10848"/>
                    <a:pt x="4486" y="10900"/>
                  </a:cubicBezTo>
                  <a:cubicBezTo>
                    <a:pt x="4851" y="11526"/>
                    <a:pt x="5112" y="11891"/>
                    <a:pt x="5425" y="12152"/>
                  </a:cubicBezTo>
                  <a:cubicBezTo>
                    <a:pt x="5581" y="12361"/>
                    <a:pt x="5842" y="12465"/>
                    <a:pt x="6103" y="12569"/>
                  </a:cubicBezTo>
                  <a:cubicBezTo>
                    <a:pt x="6294" y="12646"/>
                    <a:pt x="6485" y="12694"/>
                    <a:pt x="6676" y="12694"/>
                  </a:cubicBezTo>
                  <a:cubicBezTo>
                    <a:pt x="6745" y="12694"/>
                    <a:pt x="6815" y="12687"/>
                    <a:pt x="6885" y="12673"/>
                  </a:cubicBezTo>
                  <a:cubicBezTo>
                    <a:pt x="7042" y="12673"/>
                    <a:pt x="7198" y="12621"/>
                    <a:pt x="7302" y="12569"/>
                  </a:cubicBezTo>
                  <a:cubicBezTo>
                    <a:pt x="7459" y="12569"/>
                    <a:pt x="7563" y="12517"/>
                    <a:pt x="7720" y="12465"/>
                  </a:cubicBezTo>
                  <a:cubicBezTo>
                    <a:pt x="7824" y="12413"/>
                    <a:pt x="7980" y="12361"/>
                    <a:pt x="8137" y="12308"/>
                  </a:cubicBezTo>
                  <a:cubicBezTo>
                    <a:pt x="8919" y="11839"/>
                    <a:pt x="9597" y="11318"/>
                    <a:pt x="10223" y="10692"/>
                  </a:cubicBezTo>
                  <a:cubicBezTo>
                    <a:pt x="11005" y="9909"/>
                    <a:pt x="11683" y="9127"/>
                    <a:pt x="12205" y="8188"/>
                  </a:cubicBezTo>
                  <a:cubicBezTo>
                    <a:pt x="12257" y="8032"/>
                    <a:pt x="12361" y="7875"/>
                    <a:pt x="12361" y="7771"/>
                  </a:cubicBezTo>
                  <a:cubicBezTo>
                    <a:pt x="12413" y="7615"/>
                    <a:pt x="12466" y="7458"/>
                    <a:pt x="12518" y="7354"/>
                  </a:cubicBezTo>
                  <a:cubicBezTo>
                    <a:pt x="12518" y="7197"/>
                    <a:pt x="12570" y="7093"/>
                    <a:pt x="12570" y="6937"/>
                  </a:cubicBezTo>
                  <a:cubicBezTo>
                    <a:pt x="12622" y="6676"/>
                    <a:pt x="12570" y="6363"/>
                    <a:pt x="12518" y="6102"/>
                  </a:cubicBezTo>
                  <a:cubicBezTo>
                    <a:pt x="12413" y="5841"/>
                    <a:pt x="12257" y="5633"/>
                    <a:pt x="12101" y="5424"/>
                  </a:cubicBezTo>
                  <a:lnTo>
                    <a:pt x="12048" y="5476"/>
                  </a:lnTo>
                  <a:cubicBezTo>
                    <a:pt x="11788" y="5163"/>
                    <a:pt x="11423" y="4851"/>
                    <a:pt x="10797" y="4538"/>
                  </a:cubicBezTo>
                  <a:cubicBezTo>
                    <a:pt x="10745" y="4485"/>
                    <a:pt x="10640" y="4433"/>
                    <a:pt x="10536" y="4329"/>
                  </a:cubicBezTo>
                  <a:cubicBezTo>
                    <a:pt x="10067" y="4068"/>
                    <a:pt x="9441" y="3755"/>
                    <a:pt x="8763" y="3338"/>
                  </a:cubicBezTo>
                  <a:cubicBezTo>
                    <a:pt x="7720" y="2764"/>
                    <a:pt x="6624" y="2191"/>
                    <a:pt x="5581" y="1617"/>
                  </a:cubicBezTo>
                  <a:lnTo>
                    <a:pt x="3652" y="626"/>
                  </a:lnTo>
                  <a:cubicBezTo>
                    <a:pt x="3600" y="574"/>
                    <a:pt x="3443" y="522"/>
                    <a:pt x="3391" y="470"/>
                  </a:cubicBezTo>
                  <a:cubicBezTo>
                    <a:pt x="3026" y="313"/>
                    <a:pt x="2609" y="157"/>
                    <a:pt x="2244" y="52"/>
                  </a:cubicBezTo>
                  <a:cubicBezTo>
                    <a:pt x="2087" y="52"/>
                    <a:pt x="1931" y="0"/>
                    <a:pt x="18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85" name="Google Shape;185;p19"/>
            <p:cNvSpPr/>
            <p:nvPr/>
          </p:nvSpPr>
          <p:spPr>
            <a:xfrm>
              <a:off x="217250" y="2517850"/>
              <a:ext cx="1891900" cy="869675"/>
            </a:xfrm>
            <a:custGeom>
              <a:avLst/>
              <a:gdLst/>
              <a:ahLst/>
              <a:cxnLst/>
              <a:rect l="l" t="t" r="r" b="b"/>
              <a:pathLst>
                <a:path w="75676" h="34787" extrusionOk="0">
                  <a:moveTo>
                    <a:pt x="45583" y="2869"/>
                  </a:moveTo>
                  <a:cubicBezTo>
                    <a:pt x="45583" y="1304"/>
                    <a:pt x="46887" y="0"/>
                    <a:pt x="48399" y="0"/>
                  </a:cubicBezTo>
                  <a:cubicBezTo>
                    <a:pt x="49964" y="0"/>
                    <a:pt x="51163" y="1304"/>
                    <a:pt x="51215" y="2921"/>
                  </a:cubicBezTo>
                  <a:lnTo>
                    <a:pt x="51215" y="25347"/>
                  </a:lnTo>
                  <a:cubicBezTo>
                    <a:pt x="51215" y="26911"/>
                    <a:pt x="49964" y="28215"/>
                    <a:pt x="48399" y="28215"/>
                  </a:cubicBezTo>
                  <a:cubicBezTo>
                    <a:pt x="46887" y="28215"/>
                    <a:pt x="45583" y="26911"/>
                    <a:pt x="45583" y="25347"/>
                  </a:cubicBezTo>
                  <a:close/>
                  <a:moveTo>
                    <a:pt x="42975" y="16741"/>
                  </a:moveTo>
                  <a:cubicBezTo>
                    <a:pt x="42975" y="17158"/>
                    <a:pt x="42819" y="17993"/>
                    <a:pt x="42297" y="18619"/>
                  </a:cubicBezTo>
                  <a:cubicBezTo>
                    <a:pt x="41671" y="19245"/>
                    <a:pt x="40837" y="19401"/>
                    <a:pt x="40315" y="19401"/>
                  </a:cubicBezTo>
                  <a:cubicBezTo>
                    <a:pt x="38333" y="19401"/>
                    <a:pt x="36300" y="19401"/>
                    <a:pt x="34318" y="19401"/>
                  </a:cubicBezTo>
                  <a:cubicBezTo>
                    <a:pt x="32284" y="19401"/>
                    <a:pt x="30302" y="19401"/>
                    <a:pt x="28268" y="19401"/>
                  </a:cubicBezTo>
                  <a:cubicBezTo>
                    <a:pt x="28476" y="19975"/>
                    <a:pt x="28789" y="20809"/>
                    <a:pt x="29624" y="21592"/>
                  </a:cubicBezTo>
                  <a:cubicBezTo>
                    <a:pt x="30093" y="22061"/>
                    <a:pt x="30563" y="22322"/>
                    <a:pt x="30719" y="22426"/>
                  </a:cubicBezTo>
                  <a:cubicBezTo>
                    <a:pt x="30980" y="22582"/>
                    <a:pt x="31814" y="23052"/>
                    <a:pt x="32857" y="23052"/>
                  </a:cubicBezTo>
                  <a:cubicBezTo>
                    <a:pt x="33953" y="23052"/>
                    <a:pt x="34891" y="22687"/>
                    <a:pt x="35882" y="22217"/>
                  </a:cubicBezTo>
                  <a:lnTo>
                    <a:pt x="35934" y="22165"/>
                  </a:lnTo>
                  <a:cubicBezTo>
                    <a:pt x="36612" y="21800"/>
                    <a:pt x="37290" y="21487"/>
                    <a:pt x="37968" y="21331"/>
                  </a:cubicBezTo>
                  <a:cubicBezTo>
                    <a:pt x="38699" y="21226"/>
                    <a:pt x="39429" y="21331"/>
                    <a:pt x="40002" y="21852"/>
                  </a:cubicBezTo>
                  <a:cubicBezTo>
                    <a:pt x="40628" y="22426"/>
                    <a:pt x="40889" y="23260"/>
                    <a:pt x="40680" y="24147"/>
                  </a:cubicBezTo>
                  <a:cubicBezTo>
                    <a:pt x="40367" y="25138"/>
                    <a:pt x="39585" y="25972"/>
                    <a:pt x="38699" y="26494"/>
                  </a:cubicBezTo>
                  <a:cubicBezTo>
                    <a:pt x="38229" y="26755"/>
                    <a:pt x="37708" y="27015"/>
                    <a:pt x="37186" y="27224"/>
                  </a:cubicBezTo>
                  <a:cubicBezTo>
                    <a:pt x="36508" y="27485"/>
                    <a:pt x="35778" y="27641"/>
                    <a:pt x="35100" y="27746"/>
                  </a:cubicBezTo>
                  <a:cubicBezTo>
                    <a:pt x="34370" y="27850"/>
                    <a:pt x="33640" y="27902"/>
                    <a:pt x="32910" y="27902"/>
                  </a:cubicBezTo>
                  <a:cubicBezTo>
                    <a:pt x="32597" y="27902"/>
                    <a:pt x="32179" y="27902"/>
                    <a:pt x="31814" y="27850"/>
                  </a:cubicBezTo>
                  <a:cubicBezTo>
                    <a:pt x="31449" y="27798"/>
                    <a:pt x="31032" y="27693"/>
                    <a:pt x="30667" y="27641"/>
                  </a:cubicBezTo>
                  <a:cubicBezTo>
                    <a:pt x="30041" y="27485"/>
                    <a:pt x="29467" y="27276"/>
                    <a:pt x="28894" y="27015"/>
                  </a:cubicBezTo>
                  <a:cubicBezTo>
                    <a:pt x="28372" y="26807"/>
                    <a:pt x="27798" y="26494"/>
                    <a:pt x="27329" y="26129"/>
                  </a:cubicBezTo>
                  <a:cubicBezTo>
                    <a:pt x="26808" y="25764"/>
                    <a:pt x="26338" y="25347"/>
                    <a:pt x="25921" y="24929"/>
                  </a:cubicBezTo>
                  <a:cubicBezTo>
                    <a:pt x="25504" y="24460"/>
                    <a:pt x="25086" y="23938"/>
                    <a:pt x="24721" y="23417"/>
                  </a:cubicBezTo>
                  <a:cubicBezTo>
                    <a:pt x="23574" y="21644"/>
                    <a:pt x="23000" y="19349"/>
                    <a:pt x="23105" y="17158"/>
                  </a:cubicBezTo>
                  <a:cubicBezTo>
                    <a:pt x="23209" y="15020"/>
                    <a:pt x="23887" y="12882"/>
                    <a:pt x="25191" y="11161"/>
                  </a:cubicBezTo>
                  <a:cubicBezTo>
                    <a:pt x="25295" y="10952"/>
                    <a:pt x="25452" y="10744"/>
                    <a:pt x="25608" y="10587"/>
                  </a:cubicBezTo>
                  <a:cubicBezTo>
                    <a:pt x="25608" y="10587"/>
                    <a:pt x="25764" y="10431"/>
                    <a:pt x="25817" y="10326"/>
                  </a:cubicBezTo>
                  <a:cubicBezTo>
                    <a:pt x="27381" y="8397"/>
                    <a:pt x="29467" y="7771"/>
                    <a:pt x="30354" y="7562"/>
                  </a:cubicBezTo>
                  <a:lnTo>
                    <a:pt x="30406" y="7562"/>
                  </a:lnTo>
                  <a:cubicBezTo>
                    <a:pt x="32857" y="6832"/>
                    <a:pt x="34944" y="7302"/>
                    <a:pt x="35778" y="7562"/>
                  </a:cubicBezTo>
                  <a:cubicBezTo>
                    <a:pt x="36195" y="7667"/>
                    <a:pt x="38542" y="8397"/>
                    <a:pt x="40367" y="10379"/>
                  </a:cubicBezTo>
                  <a:cubicBezTo>
                    <a:pt x="40472" y="10483"/>
                    <a:pt x="40680" y="10744"/>
                    <a:pt x="40993" y="11161"/>
                  </a:cubicBezTo>
                  <a:cubicBezTo>
                    <a:pt x="42141" y="12778"/>
                    <a:pt x="42558" y="14238"/>
                    <a:pt x="42714" y="14759"/>
                  </a:cubicBezTo>
                  <a:cubicBezTo>
                    <a:pt x="42819" y="15281"/>
                    <a:pt x="42975" y="15907"/>
                    <a:pt x="42975" y="16741"/>
                  </a:cubicBezTo>
                  <a:close/>
                  <a:moveTo>
                    <a:pt x="30093" y="13038"/>
                  </a:moveTo>
                  <a:cubicBezTo>
                    <a:pt x="28789" y="14081"/>
                    <a:pt x="28476" y="15437"/>
                    <a:pt x="28372" y="15855"/>
                  </a:cubicBezTo>
                  <a:lnTo>
                    <a:pt x="37968" y="15855"/>
                  </a:lnTo>
                  <a:cubicBezTo>
                    <a:pt x="37864" y="15437"/>
                    <a:pt x="37499" y="14081"/>
                    <a:pt x="36195" y="13038"/>
                  </a:cubicBezTo>
                  <a:cubicBezTo>
                    <a:pt x="34944" y="11995"/>
                    <a:pt x="33535" y="11943"/>
                    <a:pt x="33118" y="11943"/>
                  </a:cubicBezTo>
                  <a:cubicBezTo>
                    <a:pt x="32701" y="11943"/>
                    <a:pt x="31345" y="11995"/>
                    <a:pt x="30093" y="13038"/>
                  </a:cubicBezTo>
                  <a:close/>
                  <a:moveTo>
                    <a:pt x="66549" y="7145"/>
                  </a:moveTo>
                  <a:cubicBezTo>
                    <a:pt x="63993" y="7145"/>
                    <a:pt x="61750" y="8292"/>
                    <a:pt x="60134" y="10118"/>
                  </a:cubicBezTo>
                  <a:lnTo>
                    <a:pt x="60134" y="10066"/>
                  </a:lnTo>
                  <a:cubicBezTo>
                    <a:pt x="60029" y="8553"/>
                    <a:pt x="58830" y="7354"/>
                    <a:pt x="57317" y="7354"/>
                  </a:cubicBezTo>
                  <a:cubicBezTo>
                    <a:pt x="55857" y="7354"/>
                    <a:pt x="54501" y="8605"/>
                    <a:pt x="54501" y="10222"/>
                  </a:cubicBezTo>
                  <a:lnTo>
                    <a:pt x="54501" y="31605"/>
                  </a:lnTo>
                  <a:cubicBezTo>
                    <a:pt x="54501" y="33170"/>
                    <a:pt x="55753" y="34473"/>
                    <a:pt x="57317" y="34473"/>
                  </a:cubicBezTo>
                  <a:cubicBezTo>
                    <a:pt x="58882" y="34473"/>
                    <a:pt x="60134" y="33222"/>
                    <a:pt x="60134" y="31605"/>
                  </a:cubicBezTo>
                  <a:lnTo>
                    <a:pt x="60134" y="24929"/>
                  </a:lnTo>
                  <a:cubicBezTo>
                    <a:pt x="61750" y="26755"/>
                    <a:pt x="64045" y="27902"/>
                    <a:pt x="66549" y="27902"/>
                  </a:cubicBezTo>
                  <a:cubicBezTo>
                    <a:pt x="71608" y="27902"/>
                    <a:pt x="75676" y="23313"/>
                    <a:pt x="75676" y="17576"/>
                  </a:cubicBezTo>
                  <a:cubicBezTo>
                    <a:pt x="75676" y="11839"/>
                    <a:pt x="71555" y="7145"/>
                    <a:pt x="66549" y="7145"/>
                  </a:cubicBezTo>
                  <a:close/>
                  <a:moveTo>
                    <a:pt x="65297" y="23260"/>
                  </a:moveTo>
                  <a:cubicBezTo>
                    <a:pt x="62428" y="23260"/>
                    <a:pt x="60134" y="20757"/>
                    <a:pt x="60134" y="17628"/>
                  </a:cubicBezTo>
                  <a:cubicBezTo>
                    <a:pt x="60134" y="14447"/>
                    <a:pt x="62428" y="11943"/>
                    <a:pt x="65297" y="11943"/>
                  </a:cubicBezTo>
                  <a:cubicBezTo>
                    <a:pt x="68165" y="11943"/>
                    <a:pt x="70460" y="14447"/>
                    <a:pt x="70460" y="17628"/>
                  </a:cubicBezTo>
                  <a:cubicBezTo>
                    <a:pt x="70460" y="20757"/>
                    <a:pt x="68165" y="23260"/>
                    <a:pt x="65297" y="23260"/>
                  </a:cubicBezTo>
                  <a:close/>
                  <a:moveTo>
                    <a:pt x="18880" y="19036"/>
                  </a:moveTo>
                  <a:lnTo>
                    <a:pt x="17994" y="21122"/>
                  </a:lnTo>
                  <a:cubicBezTo>
                    <a:pt x="17576" y="22009"/>
                    <a:pt x="17159" y="22895"/>
                    <a:pt x="16742" y="23834"/>
                  </a:cubicBezTo>
                  <a:cubicBezTo>
                    <a:pt x="16638" y="24095"/>
                    <a:pt x="16481" y="24408"/>
                    <a:pt x="16377" y="24669"/>
                  </a:cubicBezTo>
                  <a:cubicBezTo>
                    <a:pt x="14604" y="28632"/>
                    <a:pt x="12517" y="33326"/>
                    <a:pt x="7980" y="34317"/>
                  </a:cubicBezTo>
                  <a:cubicBezTo>
                    <a:pt x="5790" y="34786"/>
                    <a:pt x="2452" y="34108"/>
                    <a:pt x="1252" y="32022"/>
                  </a:cubicBezTo>
                  <a:cubicBezTo>
                    <a:pt x="1" y="29936"/>
                    <a:pt x="1826" y="27485"/>
                    <a:pt x="4173" y="28058"/>
                  </a:cubicBezTo>
                  <a:cubicBezTo>
                    <a:pt x="4538" y="28111"/>
                    <a:pt x="4903" y="28319"/>
                    <a:pt x="5268" y="28476"/>
                  </a:cubicBezTo>
                  <a:cubicBezTo>
                    <a:pt x="5894" y="28789"/>
                    <a:pt x="6520" y="29102"/>
                    <a:pt x="7198" y="28997"/>
                  </a:cubicBezTo>
                  <a:cubicBezTo>
                    <a:pt x="7824" y="28893"/>
                    <a:pt x="8241" y="28371"/>
                    <a:pt x="8762" y="27798"/>
                  </a:cubicBezTo>
                  <a:cubicBezTo>
                    <a:pt x="9440" y="26963"/>
                    <a:pt x="9753" y="26077"/>
                    <a:pt x="9858" y="25607"/>
                  </a:cubicBezTo>
                  <a:cubicBezTo>
                    <a:pt x="9858" y="25555"/>
                    <a:pt x="9858" y="25555"/>
                    <a:pt x="9858" y="25503"/>
                  </a:cubicBezTo>
                  <a:cubicBezTo>
                    <a:pt x="9858" y="25451"/>
                    <a:pt x="9805" y="25451"/>
                    <a:pt x="9805" y="25451"/>
                  </a:cubicBezTo>
                  <a:cubicBezTo>
                    <a:pt x="9232" y="24356"/>
                    <a:pt x="8762" y="23417"/>
                    <a:pt x="8345" y="22582"/>
                  </a:cubicBezTo>
                  <a:cubicBezTo>
                    <a:pt x="8032" y="22061"/>
                    <a:pt x="7824" y="21592"/>
                    <a:pt x="7615" y="21226"/>
                  </a:cubicBezTo>
                  <a:cubicBezTo>
                    <a:pt x="7198" y="20444"/>
                    <a:pt x="6885" y="19818"/>
                    <a:pt x="6676" y="19401"/>
                  </a:cubicBezTo>
                  <a:cubicBezTo>
                    <a:pt x="5946" y="18045"/>
                    <a:pt x="5842" y="17784"/>
                    <a:pt x="5529" y="17211"/>
                  </a:cubicBezTo>
                  <a:cubicBezTo>
                    <a:pt x="4851" y="15907"/>
                    <a:pt x="4121" y="14655"/>
                    <a:pt x="3391" y="13351"/>
                  </a:cubicBezTo>
                  <a:cubicBezTo>
                    <a:pt x="2556" y="11995"/>
                    <a:pt x="1722" y="10483"/>
                    <a:pt x="2400" y="8814"/>
                  </a:cubicBezTo>
                  <a:cubicBezTo>
                    <a:pt x="2973" y="7510"/>
                    <a:pt x="4381" y="6884"/>
                    <a:pt x="5685" y="7302"/>
                  </a:cubicBezTo>
                  <a:cubicBezTo>
                    <a:pt x="7146" y="7719"/>
                    <a:pt x="7771" y="9075"/>
                    <a:pt x="8345" y="10326"/>
                  </a:cubicBezTo>
                  <a:cubicBezTo>
                    <a:pt x="8449" y="10587"/>
                    <a:pt x="8554" y="10796"/>
                    <a:pt x="8658" y="11057"/>
                  </a:cubicBezTo>
                  <a:cubicBezTo>
                    <a:pt x="9597" y="12934"/>
                    <a:pt x="10536" y="14812"/>
                    <a:pt x="11422" y="16689"/>
                  </a:cubicBezTo>
                  <a:cubicBezTo>
                    <a:pt x="11527" y="16898"/>
                    <a:pt x="11631" y="17158"/>
                    <a:pt x="11787" y="17471"/>
                  </a:cubicBezTo>
                  <a:cubicBezTo>
                    <a:pt x="11944" y="17732"/>
                    <a:pt x="12100" y="18045"/>
                    <a:pt x="12257" y="18410"/>
                  </a:cubicBezTo>
                  <a:cubicBezTo>
                    <a:pt x="12361" y="18619"/>
                    <a:pt x="12413" y="18775"/>
                    <a:pt x="12517" y="18932"/>
                  </a:cubicBezTo>
                  <a:cubicBezTo>
                    <a:pt x="12622" y="19140"/>
                    <a:pt x="12674" y="19297"/>
                    <a:pt x="12726" y="19453"/>
                  </a:cubicBezTo>
                  <a:cubicBezTo>
                    <a:pt x="13195" y="18358"/>
                    <a:pt x="13613" y="17263"/>
                    <a:pt x="14030" y="16220"/>
                  </a:cubicBezTo>
                  <a:cubicBezTo>
                    <a:pt x="14499" y="15125"/>
                    <a:pt x="14916" y="14081"/>
                    <a:pt x="15334" y="12986"/>
                  </a:cubicBezTo>
                  <a:cubicBezTo>
                    <a:pt x="15334" y="12934"/>
                    <a:pt x="15438" y="12673"/>
                    <a:pt x="15594" y="12360"/>
                  </a:cubicBezTo>
                  <a:cubicBezTo>
                    <a:pt x="15699" y="12047"/>
                    <a:pt x="15907" y="11682"/>
                    <a:pt x="16064" y="11265"/>
                  </a:cubicBezTo>
                  <a:cubicBezTo>
                    <a:pt x="16116" y="11109"/>
                    <a:pt x="16220" y="10952"/>
                    <a:pt x="16272" y="10796"/>
                  </a:cubicBezTo>
                  <a:cubicBezTo>
                    <a:pt x="16846" y="9388"/>
                    <a:pt x="17524" y="7719"/>
                    <a:pt x="19037" y="7249"/>
                  </a:cubicBezTo>
                  <a:cubicBezTo>
                    <a:pt x="20132" y="6936"/>
                    <a:pt x="21384" y="7354"/>
                    <a:pt x="22009" y="8292"/>
                  </a:cubicBezTo>
                  <a:cubicBezTo>
                    <a:pt x="22322" y="8762"/>
                    <a:pt x="22479" y="9336"/>
                    <a:pt x="22479" y="9857"/>
                  </a:cubicBezTo>
                  <a:cubicBezTo>
                    <a:pt x="22479" y="11057"/>
                    <a:pt x="21957" y="12308"/>
                    <a:pt x="21436" y="13403"/>
                  </a:cubicBezTo>
                  <a:cubicBezTo>
                    <a:pt x="21331" y="13664"/>
                    <a:pt x="21227" y="13925"/>
                    <a:pt x="21123" y="14134"/>
                  </a:cubicBezTo>
                  <a:cubicBezTo>
                    <a:pt x="21123" y="14134"/>
                    <a:pt x="21123" y="14186"/>
                    <a:pt x="21071" y="14290"/>
                  </a:cubicBezTo>
                  <a:cubicBezTo>
                    <a:pt x="20914" y="14603"/>
                    <a:pt x="20601" y="15385"/>
                    <a:pt x="19923" y="16793"/>
                  </a:cubicBezTo>
                  <a:cubicBezTo>
                    <a:pt x="19715" y="17263"/>
                    <a:pt x="19506" y="17732"/>
                    <a:pt x="19297" y="18254"/>
                  </a:cubicBezTo>
                  <a:cubicBezTo>
                    <a:pt x="19141" y="18514"/>
                    <a:pt x="19037" y="18775"/>
                    <a:pt x="18932" y="1903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grpSp>
      <p:sp>
        <p:nvSpPr>
          <p:cNvPr id="186" name="Google Shape;186;p19"/>
          <p:cNvSpPr/>
          <p:nvPr/>
        </p:nvSpPr>
        <p:spPr>
          <a:xfrm rot="5400000">
            <a:off x="277050" y="4349375"/>
            <a:ext cx="364500" cy="918600"/>
          </a:xfrm>
          <a:prstGeom prst="round2SameRect">
            <a:avLst>
              <a:gd name="adj1" fmla="val 50000"/>
              <a:gd name="adj2" fmla="val 0"/>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187" name="Google Shape;187;p19"/>
          <p:cNvGrpSpPr/>
          <p:nvPr/>
        </p:nvGrpSpPr>
        <p:grpSpPr>
          <a:xfrm>
            <a:off x="228605" y="4702470"/>
            <a:ext cx="548754" cy="212464"/>
            <a:chOff x="217250" y="2303525"/>
            <a:chExt cx="2809800" cy="1084000"/>
          </a:xfrm>
        </p:grpSpPr>
        <p:sp>
          <p:nvSpPr>
            <p:cNvPr id="188" name="Google Shape;188;p19"/>
            <p:cNvSpPr/>
            <p:nvPr/>
          </p:nvSpPr>
          <p:spPr>
            <a:xfrm>
              <a:off x="2235600" y="2740800"/>
              <a:ext cx="346850" cy="236275"/>
            </a:xfrm>
            <a:custGeom>
              <a:avLst/>
              <a:gdLst/>
              <a:ahLst/>
              <a:cxnLst/>
              <a:rect l="l" t="t" r="r" b="b"/>
              <a:pathLst>
                <a:path w="13874" h="9451" extrusionOk="0">
                  <a:moveTo>
                    <a:pt x="2608" y="0"/>
                  </a:moveTo>
                  <a:cubicBezTo>
                    <a:pt x="2347" y="0"/>
                    <a:pt x="2087" y="52"/>
                    <a:pt x="1826" y="157"/>
                  </a:cubicBezTo>
                  <a:cubicBezTo>
                    <a:pt x="1617" y="261"/>
                    <a:pt x="1356" y="418"/>
                    <a:pt x="1200" y="626"/>
                  </a:cubicBezTo>
                  <a:cubicBezTo>
                    <a:pt x="1096" y="730"/>
                    <a:pt x="991" y="835"/>
                    <a:pt x="939" y="939"/>
                  </a:cubicBezTo>
                  <a:cubicBezTo>
                    <a:pt x="835" y="1043"/>
                    <a:pt x="783" y="1148"/>
                    <a:pt x="731" y="1304"/>
                  </a:cubicBezTo>
                  <a:cubicBezTo>
                    <a:pt x="678" y="1408"/>
                    <a:pt x="574" y="1565"/>
                    <a:pt x="522" y="1721"/>
                  </a:cubicBezTo>
                  <a:cubicBezTo>
                    <a:pt x="157" y="2817"/>
                    <a:pt x="0" y="3964"/>
                    <a:pt x="0" y="5163"/>
                  </a:cubicBezTo>
                  <a:cubicBezTo>
                    <a:pt x="0" y="6207"/>
                    <a:pt x="0" y="7563"/>
                    <a:pt x="574" y="8501"/>
                  </a:cubicBezTo>
                  <a:cubicBezTo>
                    <a:pt x="731" y="8710"/>
                    <a:pt x="887" y="8918"/>
                    <a:pt x="1096" y="9075"/>
                  </a:cubicBezTo>
                  <a:cubicBezTo>
                    <a:pt x="1513" y="9388"/>
                    <a:pt x="1930" y="9388"/>
                    <a:pt x="2347" y="9440"/>
                  </a:cubicBezTo>
                  <a:cubicBezTo>
                    <a:pt x="2438" y="9447"/>
                    <a:pt x="2528" y="9450"/>
                    <a:pt x="2617" y="9450"/>
                  </a:cubicBezTo>
                  <a:cubicBezTo>
                    <a:pt x="3193" y="9450"/>
                    <a:pt x="3735" y="9315"/>
                    <a:pt x="4277" y="9179"/>
                  </a:cubicBezTo>
                  <a:lnTo>
                    <a:pt x="10327" y="7771"/>
                  </a:lnTo>
                  <a:lnTo>
                    <a:pt x="10327" y="7719"/>
                  </a:lnTo>
                  <a:lnTo>
                    <a:pt x="12152" y="7302"/>
                  </a:lnTo>
                  <a:cubicBezTo>
                    <a:pt x="12152" y="7302"/>
                    <a:pt x="12257" y="7250"/>
                    <a:pt x="12361" y="7250"/>
                  </a:cubicBezTo>
                  <a:cubicBezTo>
                    <a:pt x="12830" y="7093"/>
                    <a:pt x="13300" y="6780"/>
                    <a:pt x="13560" y="6363"/>
                  </a:cubicBezTo>
                  <a:cubicBezTo>
                    <a:pt x="13821" y="5894"/>
                    <a:pt x="13873" y="5372"/>
                    <a:pt x="13769" y="4851"/>
                  </a:cubicBezTo>
                  <a:lnTo>
                    <a:pt x="13769" y="4798"/>
                  </a:lnTo>
                  <a:cubicBezTo>
                    <a:pt x="13717" y="4590"/>
                    <a:pt x="13613" y="4329"/>
                    <a:pt x="13456" y="4120"/>
                  </a:cubicBezTo>
                  <a:cubicBezTo>
                    <a:pt x="13247" y="3860"/>
                    <a:pt x="12987" y="3651"/>
                    <a:pt x="12726" y="3495"/>
                  </a:cubicBezTo>
                  <a:cubicBezTo>
                    <a:pt x="12413" y="3286"/>
                    <a:pt x="12048" y="3129"/>
                    <a:pt x="11683" y="2973"/>
                  </a:cubicBezTo>
                  <a:lnTo>
                    <a:pt x="9649" y="2243"/>
                  </a:lnTo>
                  <a:cubicBezTo>
                    <a:pt x="8554" y="1826"/>
                    <a:pt x="7406" y="1408"/>
                    <a:pt x="6311" y="1043"/>
                  </a:cubicBezTo>
                  <a:cubicBezTo>
                    <a:pt x="5581" y="783"/>
                    <a:pt x="4955" y="574"/>
                    <a:pt x="4434" y="365"/>
                  </a:cubicBezTo>
                  <a:cubicBezTo>
                    <a:pt x="4277" y="365"/>
                    <a:pt x="4173" y="313"/>
                    <a:pt x="4121" y="313"/>
                  </a:cubicBezTo>
                  <a:cubicBezTo>
                    <a:pt x="3443" y="105"/>
                    <a:pt x="2973" y="0"/>
                    <a:pt x="26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89" name="Google Shape;189;p19"/>
            <p:cNvSpPr/>
            <p:nvPr/>
          </p:nvSpPr>
          <p:spPr>
            <a:xfrm>
              <a:off x="2688025" y="2597375"/>
              <a:ext cx="339025" cy="278750"/>
            </a:xfrm>
            <a:custGeom>
              <a:avLst/>
              <a:gdLst/>
              <a:ahLst/>
              <a:cxnLst/>
              <a:rect l="l" t="t" r="r" b="b"/>
              <a:pathLst>
                <a:path w="13561" h="11150" extrusionOk="0">
                  <a:moveTo>
                    <a:pt x="8763" y="0"/>
                  </a:moveTo>
                  <a:cubicBezTo>
                    <a:pt x="8502" y="0"/>
                    <a:pt x="8241" y="105"/>
                    <a:pt x="8032" y="261"/>
                  </a:cubicBezTo>
                  <a:cubicBezTo>
                    <a:pt x="7667" y="418"/>
                    <a:pt x="7302" y="731"/>
                    <a:pt x="6781" y="1148"/>
                  </a:cubicBezTo>
                  <a:cubicBezTo>
                    <a:pt x="6729" y="1252"/>
                    <a:pt x="6624" y="1304"/>
                    <a:pt x="6572" y="1409"/>
                  </a:cubicBezTo>
                  <a:cubicBezTo>
                    <a:pt x="6155" y="1774"/>
                    <a:pt x="5686" y="2243"/>
                    <a:pt x="5112" y="2817"/>
                  </a:cubicBezTo>
                  <a:cubicBezTo>
                    <a:pt x="4277" y="3703"/>
                    <a:pt x="3443" y="4538"/>
                    <a:pt x="2608" y="5424"/>
                  </a:cubicBezTo>
                  <a:lnTo>
                    <a:pt x="1148" y="6989"/>
                  </a:lnTo>
                  <a:cubicBezTo>
                    <a:pt x="887" y="7250"/>
                    <a:pt x="627" y="7563"/>
                    <a:pt x="418" y="7876"/>
                  </a:cubicBezTo>
                  <a:cubicBezTo>
                    <a:pt x="209" y="8136"/>
                    <a:pt x="105" y="8449"/>
                    <a:pt x="53" y="8814"/>
                  </a:cubicBezTo>
                  <a:cubicBezTo>
                    <a:pt x="1" y="9023"/>
                    <a:pt x="1" y="9284"/>
                    <a:pt x="53" y="9544"/>
                  </a:cubicBezTo>
                  <a:lnTo>
                    <a:pt x="53" y="9597"/>
                  </a:lnTo>
                  <a:cubicBezTo>
                    <a:pt x="157" y="10066"/>
                    <a:pt x="470" y="10535"/>
                    <a:pt x="887" y="10848"/>
                  </a:cubicBezTo>
                  <a:cubicBezTo>
                    <a:pt x="1235" y="11042"/>
                    <a:pt x="1612" y="11149"/>
                    <a:pt x="1997" y="11149"/>
                  </a:cubicBezTo>
                  <a:cubicBezTo>
                    <a:pt x="2130" y="11149"/>
                    <a:pt x="2265" y="11136"/>
                    <a:pt x="2400" y="11109"/>
                  </a:cubicBezTo>
                  <a:lnTo>
                    <a:pt x="2556" y="11109"/>
                  </a:lnTo>
                  <a:lnTo>
                    <a:pt x="10431" y="9232"/>
                  </a:lnTo>
                  <a:cubicBezTo>
                    <a:pt x="11057" y="9075"/>
                    <a:pt x="11683" y="8971"/>
                    <a:pt x="12257" y="8658"/>
                  </a:cubicBezTo>
                  <a:cubicBezTo>
                    <a:pt x="12622" y="8397"/>
                    <a:pt x="12987" y="8188"/>
                    <a:pt x="13196" y="7771"/>
                  </a:cubicBezTo>
                  <a:cubicBezTo>
                    <a:pt x="13352" y="7511"/>
                    <a:pt x="13456" y="7250"/>
                    <a:pt x="13456" y="6989"/>
                  </a:cubicBezTo>
                  <a:cubicBezTo>
                    <a:pt x="13561" y="5894"/>
                    <a:pt x="13039" y="4694"/>
                    <a:pt x="12570" y="3755"/>
                  </a:cubicBezTo>
                  <a:lnTo>
                    <a:pt x="12570" y="3703"/>
                  </a:lnTo>
                  <a:cubicBezTo>
                    <a:pt x="12048" y="2660"/>
                    <a:pt x="11370" y="1669"/>
                    <a:pt x="10588" y="835"/>
                  </a:cubicBezTo>
                  <a:cubicBezTo>
                    <a:pt x="10484" y="731"/>
                    <a:pt x="10379" y="678"/>
                    <a:pt x="10275" y="574"/>
                  </a:cubicBezTo>
                  <a:cubicBezTo>
                    <a:pt x="10171" y="470"/>
                    <a:pt x="10014" y="418"/>
                    <a:pt x="9910" y="313"/>
                  </a:cubicBezTo>
                  <a:lnTo>
                    <a:pt x="9545" y="157"/>
                  </a:lnTo>
                  <a:cubicBezTo>
                    <a:pt x="9284" y="53"/>
                    <a:pt x="9023" y="0"/>
                    <a:pt x="876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90" name="Google Shape;190;p19"/>
            <p:cNvSpPr/>
            <p:nvPr/>
          </p:nvSpPr>
          <p:spPr>
            <a:xfrm>
              <a:off x="2379025" y="2303525"/>
              <a:ext cx="303825" cy="489500"/>
            </a:xfrm>
            <a:custGeom>
              <a:avLst/>
              <a:gdLst/>
              <a:ahLst/>
              <a:cxnLst/>
              <a:rect l="l" t="t" r="r" b="b"/>
              <a:pathLst>
                <a:path w="12153" h="19580" extrusionOk="0">
                  <a:moveTo>
                    <a:pt x="8307" y="1"/>
                  </a:moveTo>
                  <a:cubicBezTo>
                    <a:pt x="7747" y="1"/>
                    <a:pt x="7200" y="57"/>
                    <a:pt x="6728" y="124"/>
                  </a:cubicBezTo>
                  <a:cubicBezTo>
                    <a:pt x="6259" y="229"/>
                    <a:pt x="5789" y="281"/>
                    <a:pt x="5320" y="385"/>
                  </a:cubicBezTo>
                  <a:cubicBezTo>
                    <a:pt x="4903" y="489"/>
                    <a:pt x="4433" y="646"/>
                    <a:pt x="4016" y="750"/>
                  </a:cubicBezTo>
                  <a:cubicBezTo>
                    <a:pt x="2556" y="1272"/>
                    <a:pt x="574" y="2106"/>
                    <a:pt x="209" y="3775"/>
                  </a:cubicBezTo>
                  <a:cubicBezTo>
                    <a:pt x="0" y="4714"/>
                    <a:pt x="470" y="5705"/>
                    <a:pt x="835" y="6539"/>
                  </a:cubicBezTo>
                  <a:cubicBezTo>
                    <a:pt x="1252" y="7582"/>
                    <a:pt x="1878" y="8521"/>
                    <a:pt x="2399" y="9512"/>
                  </a:cubicBezTo>
                  <a:cubicBezTo>
                    <a:pt x="3755" y="12120"/>
                    <a:pt x="5216" y="14675"/>
                    <a:pt x="6676" y="17231"/>
                  </a:cubicBezTo>
                  <a:cubicBezTo>
                    <a:pt x="7093" y="18013"/>
                    <a:pt x="7563" y="19004"/>
                    <a:pt x="8397" y="19369"/>
                  </a:cubicBezTo>
                  <a:cubicBezTo>
                    <a:pt x="8449" y="19421"/>
                    <a:pt x="8501" y="19421"/>
                    <a:pt x="8554" y="19421"/>
                  </a:cubicBezTo>
                  <a:cubicBezTo>
                    <a:pt x="8789" y="19522"/>
                    <a:pt x="9047" y="19580"/>
                    <a:pt x="9298" y="19580"/>
                  </a:cubicBezTo>
                  <a:cubicBezTo>
                    <a:pt x="9436" y="19580"/>
                    <a:pt x="9572" y="19562"/>
                    <a:pt x="9701" y="19525"/>
                  </a:cubicBezTo>
                  <a:cubicBezTo>
                    <a:pt x="9753" y="19525"/>
                    <a:pt x="9753" y="19525"/>
                    <a:pt x="9753" y="19473"/>
                  </a:cubicBezTo>
                  <a:cubicBezTo>
                    <a:pt x="10118" y="19421"/>
                    <a:pt x="10431" y="19212"/>
                    <a:pt x="10692" y="18899"/>
                  </a:cubicBezTo>
                  <a:cubicBezTo>
                    <a:pt x="10744" y="18899"/>
                    <a:pt x="10796" y="18847"/>
                    <a:pt x="10848" y="18795"/>
                  </a:cubicBezTo>
                  <a:lnTo>
                    <a:pt x="10796" y="18795"/>
                  </a:lnTo>
                  <a:cubicBezTo>
                    <a:pt x="11370" y="18065"/>
                    <a:pt x="11370" y="17022"/>
                    <a:pt x="11474" y="16135"/>
                  </a:cubicBezTo>
                  <a:cubicBezTo>
                    <a:pt x="11631" y="13163"/>
                    <a:pt x="11787" y="10242"/>
                    <a:pt x="11944" y="7269"/>
                  </a:cubicBezTo>
                  <a:cubicBezTo>
                    <a:pt x="11996" y="6174"/>
                    <a:pt x="12152" y="5027"/>
                    <a:pt x="12048" y="3931"/>
                  </a:cubicBezTo>
                  <a:cubicBezTo>
                    <a:pt x="11996" y="2993"/>
                    <a:pt x="11996" y="1950"/>
                    <a:pt x="11422" y="1167"/>
                  </a:cubicBezTo>
                  <a:cubicBezTo>
                    <a:pt x="10716" y="249"/>
                    <a:pt x="9483" y="1"/>
                    <a:pt x="83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91" name="Google Shape;191;p19"/>
            <p:cNvSpPr/>
            <p:nvPr/>
          </p:nvSpPr>
          <p:spPr>
            <a:xfrm>
              <a:off x="2402500" y="2951700"/>
              <a:ext cx="241225" cy="351075"/>
            </a:xfrm>
            <a:custGeom>
              <a:avLst/>
              <a:gdLst/>
              <a:ahLst/>
              <a:cxnLst/>
              <a:rect l="l" t="t" r="r" b="b"/>
              <a:pathLst>
                <a:path w="9649" h="14043" extrusionOk="0">
                  <a:moveTo>
                    <a:pt x="7771" y="0"/>
                  </a:moveTo>
                  <a:cubicBezTo>
                    <a:pt x="7575" y="0"/>
                    <a:pt x="7380" y="39"/>
                    <a:pt x="7197" y="117"/>
                  </a:cubicBezTo>
                  <a:cubicBezTo>
                    <a:pt x="7093" y="117"/>
                    <a:pt x="7041" y="170"/>
                    <a:pt x="6937" y="222"/>
                  </a:cubicBezTo>
                  <a:cubicBezTo>
                    <a:pt x="6832" y="274"/>
                    <a:pt x="6728" y="326"/>
                    <a:pt x="6624" y="430"/>
                  </a:cubicBezTo>
                  <a:cubicBezTo>
                    <a:pt x="6259" y="691"/>
                    <a:pt x="5998" y="1004"/>
                    <a:pt x="5737" y="1317"/>
                  </a:cubicBezTo>
                  <a:cubicBezTo>
                    <a:pt x="5685" y="1369"/>
                    <a:pt x="5633" y="1526"/>
                    <a:pt x="5528" y="1578"/>
                  </a:cubicBezTo>
                  <a:lnTo>
                    <a:pt x="4277" y="3351"/>
                  </a:lnTo>
                  <a:cubicBezTo>
                    <a:pt x="3547" y="4342"/>
                    <a:pt x="2816" y="5333"/>
                    <a:pt x="2138" y="6324"/>
                  </a:cubicBezTo>
                  <a:cubicBezTo>
                    <a:pt x="1669" y="6949"/>
                    <a:pt x="1252" y="7523"/>
                    <a:pt x="939" y="7993"/>
                  </a:cubicBezTo>
                  <a:cubicBezTo>
                    <a:pt x="887" y="8097"/>
                    <a:pt x="835" y="8201"/>
                    <a:pt x="782" y="8253"/>
                  </a:cubicBezTo>
                  <a:cubicBezTo>
                    <a:pt x="417" y="8879"/>
                    <a:pt x="209" y="9296"/>
                    <a:pt x="104" y="9661"/>
                  </a:cubicBezTo>
                  <a:cubicBezTo>
                    <a:pt x="0" y="9922"/>
                    <a:pt x="0" y="10183"/>
                    <a:pt x="0" y="10444"/>
                  </a:cubicBezTo>
                  <a:cubicBezTo>
                    <a:pt x="52" y="10704"/>
                    <a:pt x="157" y="11017"/>
                    <a:pt x="261" y="11226"/>
                  </a:cubicBezTo>
                  <a:cubicBezTo>
                    <a:pt x="365" y="11330"/>
                    <a:pt x="417" y="11435"/>
                    <a:pt x="522" y="11539"/>
                  </a:cubicBezTo>
                  <a:cubicBezTo>
                    <a:pt x="626" y="11695"/>
                    <a:pt x="678" y="11748"/>
                    <a:pt x="835" y="11852"/>
                  </a:cubicBezTo>
                  <a:cubicBezTo>
                    <a:pt x="939" y="11956"/>
                    <a:pt x="1043" y="12060"/>
                    <a:pt x="1147" y="12165"/>
                  </a:cubicBezTo>
                  <a:cubicBezTo>
                    <a:pt x="2034" y="12791"/>
                    <a:pt x="2973" y="13208"/>
                    <a:pt x="4016" y="13573"/>
                  </a:cubicBezTo>
                  <a:cubicBezTo>
                    <a:pt x="4850" y="13834"/>
                    <a:pt x="5737" y="13990"/>
                    <a:pt x="6624" y="14042"/>
                  </a:cubicBezTo>
                  <a:lnTo>
                    <a:pt x="7041" y="14042"/>
                  </a:lnTo>
                  <a:cubicBezTo>
                    <a:pt x="7197" y="14042"/>
                    <a:pt x="7354" y="14042"/>
                    <a:pt x="7458" y="13990"/>
                  </a:cubicBezTo>
                  <a:cubicBezTo>
                    <a:pt x="7615" y="13938"/>
                    <a:pt x="7719" y="13886"/>
                    <a:pt x="7875" y="13886"/>
                  </a:cubicBezTo>
                  <a:cubicBezTo>
                    <a:pt x="8136" y="13782"/>
                    <a:pt x="8345" y="13625"/>
                    <a:pt x="8553" y="13416"/>
                  </a:cubicBezTo>
                  <a:cubicBezTo>
                    <a:pt x="8762" y="13208"/>
                    <a:pt x="8866" y="12999"/>
                    <a:pt x="8971" y="12738"/>
                  </a:cubicBezTo>
                  <a:cubicBezTo>
                    <a:pt x="9127" y="12373"/>
                    <a:pt x="9231" y="11904"/>
                    <a:pt x="9283" y="11226"/>
                  </a:cubicBezTo>
                  <a:cubicBezTo>
                    <a:pt x="9283" y="11122"/>
                    <a:pt x="9283" y="11017"/>
                    <a:pt x="9336" y="10913"/>
                  </a:cubicBezTo>
                  <a:cubicBezTo>
                    <a:pt x="9336" y="10339"/>
                    <a:pt x="9388" y="9661"/>
                    <a:pt x="9440" y="8827"/>
                  </a:cubicBezTo>
                  <a:cubicBezTo>
                    <a:pt x="9492" y="7627"/>
                    <a:pt x="9544" y="6428"/>
                    <a:pt x="9596" y="5176"/>
                  </a:cubicBezTo>
                  <a:lnTo>
                    <a:pt x="9649" y="2986"/>
                  </a:lnTo>
                  <a:cubicBezTo>
                    <a:pt x="9649" y="2516"/>
                    <a:pt x="9649" y="1943"/>
                    <a:pt x="9492" y="1421"/>
                  </a:cubicBezTo>
                  <a:cubicBezTo>
                    <a:pt x="9440" y="1213"/>
                    <a:pt x="9336" y="952"/>
                    <a:pt x="9231" y="743"/>
                  </a:cubicBezTo>
                  <a:lnTo>
                    <a:pt x="9231" y="795"/>
                  </a:lnTo>
                  <a:cubicBezTo>
                    <a:pt x="9023" y="482"/>
                    <a:pt x="8710" y="222"/>
                    <a:pt x="8345" y="117"/>
                  </a:cubicBezTo>
                  <a:cubicBezTo>
                    <a:pt x="8162" y="39"/>
                    <a:pt x="7967" y="0"/>
                    <a:pt x="777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92" name="Google Shape;192;p19"/>
            <p:cNvSpPr/>
            <p:nvPr/>
          </p:nvSpPr>
          <p:spPr>
            <a:xfrm>
              <a:off x="2689325" y="2919425"/>
              <a:ext cx="315575" cy="317350"/>
            </a:xfrm>
            <a:custGeom>
              <a:avLst/>
              <a:gdLst/>
              <a:ahLst/>
              <a:cxnLst/>
              <a:rect l="l" t="t" r="r" b="b"/>
              <a:pathLst>
                <a:path w="12623" h="12694" extrusionOk="0">
                  <a:moveTo>
                    <a:pt x="1826" y="0"/>
                  </a:moveTo>
                  <a:cubicBezTo>
                    <a:pt x="1722" y="0"/>
                    <a:pt x="1618" y="0"/>
                    <a:pt x="1513" y="52"/>
                  </a:cubicBezTo>
                  <a:cubicBezTo>
                    <a:pt x="1148" y="105"/>
                    <a:pt x="783" y="261"/>
                    <a:pt x="522" y="522"/>
                  </a:cubicBezTo>
                  <a:cubicBezTo>
                    <a:pt x="262" y="835"/>
                    <a:pt x="53" y="1148"/>
                    <a:pt x="1" y="1565"/>
                  </a:cubicBezTo>
                  <a:cubicBezTo>
                    <a:pt x="1" y="1773"/>
                    <a:pt x="1" y="2034"/>
                    <a:pt x="53" y="2243"/>
                  </a:cubicBezTo>
                  <a:cubicBezTo>
                    <a:pt x="105" y="2764"/>
                    <a:pt x="366" y="3286"/>
                    <a:pt x="575" y="3703"/>
                  </a:cubicBezTo>
                  <a:lnTo>
                    <a:pt x="1618" y="5633"/>
                  </a:lnTo>
                  <a:cubicBezTo>
                    <a:pt x="2191" y="6728"/>
                    <a:pt x="2765" y="7771"/>
                    <a:pt x="3339" y="8866"/>
                  </a:cubicBezTo>
                  <a:cubicBezTo>
                    <a:pt x="3704" y="9544"/>
                    <a:pt x="4017" y="10170"/>
                    <a:pt x="4330" y="10640"/>
                  </a:cubicBezTo>
                  <a:cubicBezTo>
                    <a:pt x="4382" y="10744"/>
                    <a:pt x="4434" y="10848"/>
                    <a:pt x="4486" y="10900"/>
                  </a:cubicBezTo>
                  <a:cubicBezTo>
                    <a:pt x="4851" y="11526"/>
                    <a:pt x="5112" y="11891"/>
                    <a:pt x="5425" y="12152"/>
                  </a:cubicBezTo>
                  <a:cubicBezTo>
                    <a:pt x="5581" y="12361"/>
                    <a:pt x="5842" y="12465"/>
                    <a:pt x="6103" y="12569"/>
                  </a:cubicBezTo>
                  <a:cubicBezTo>
                    <a:pt x="6294" y="12646"/>
                    <a:pt x="6485" y="12694"/>
                    <a:pt x="6676" y="12694"/>
                  </a:cubicBezTo>
                  <a:cubicBezTo>
                    <a:pt x="6745" y="12694"/>
                    <a:pt x="6815" y="12687"/>
                    <a:pt x="6885" y="12673"/>
                  </a:cubicBezTo>
                  <a:cubicBezTo>
                    <a:pt x="7042" y="12673"/>
                    <a:pt x="7198" y="12621"/>
                    <a:pt x="7302" y="12569"/>
                  </a:cubicBezTo>
                  <a:cubicBezTo>
                    <a:pt x="7459" y="12569"/>
                    <a:pt x="7563" y="12517"/>
                    <a:pt x="7720" y="12465"/>
                  </a:cubicBezTo>
                  <a:cubicBezTo>
                    <a:pt x="7824" y="12413"/>
                    <a:pt x="7980" y="12361"/>
                    <a:pt x="8137" y="12308"/>
                  </a:cubicBezTo>
                  <a:cubicBezTo>
                    <a:pt x="8919" y="11839"/>
                    <a:pt x="9597" y="11318"/>
                    <a:pt x="10223" y="10692"/>
                  </a:cubicBezTo>
                  <a:cubicBezTo>
                    <a:pt x="11005" y="9909"/>
                    <a:pt x="11683" y="9127"/>
                    <a:pt x="12205" y="8188"/>
                  </a:cubicBezTo>
                  <a:cubicBezTo>
                    <a:pt x="12257" y="8032"/>
                    <a:pt x="12361" y="7875"/>
                    <a:pt x="12361" y="7771"/>
                  </a:cubicBezTo>
                  <a:cubicBezTo>
                    <a:pt x="12413" y="7615"/>
                    <a:pt x="12466" y="7458"/>
                    <a:pt x="12518" y="7354"/>
                  </a:cubicBezTo>
                  <a:cubicBezTo>
                    <a:pt x="12518" y="7197"/>
                    <a:pt x="12570" y="7093"/>
                    <a:pt x="12570" y="6937"/>
                  </a:cubicBezTo>
                  <a:cubicBezTo>
                    <a:pt x="12622" y="6676"/>
                    <a:pt x="12570" y="6363"/>
                    <a:pt x="12518" y="6102"/>
                  </a:cubicBezTo>
                  <a:cubicBezTo>
                    <a:pt x="12413" y="5841"/>
                    <a:pt x="12257" y="5633"/>
                    <a:pt x="12101" y="5424"/>
                  </a:cubicBezTo>
                  <a:lnTo>
                    <a:pt x="12048" y="5476"/>
                  </a:lnTo>
                  <a:cubicBezTo>
                    <a:pt x="11788" y="5163"/>
                    <a:pt x="11423" y="4851"/>
                    <a:pt x="10797" y="4538"/>
                  </a:cubicBezTo>
                  <a:cubicBezTo>
                    <a:pt x="10745" y="4485"/>
                    <a:pt x="10640" y="4433"/>
                    <a:pt x="10536" y="4329"/>
                  </a:cubicBezTo>
                  <a:cubicBezTo>
                    <a:pt x="10067" y="4068"/>
                    <a:pt x="9441" y="3755"/>
                    <a:pt x="8763" y="3338"/>
                  </a:cubicBezTo>
                  <a:cubicBezTo>
                    <a:pt x="7720" y="2764"/>
                    <a:pt x="6624" y="2191"/>
                    <a:pt x="5581" y="1617"/>
                  </a:cubicBezTo>
                  <a:lnTo>
                    <a:pt x="3652" y="626"/>
                  </a:lnTo>
                  <a:cubicBezTo>
                    <a:pt x="3600" y="574"/>
                    <a:pt x="3443" y="522"/>
                    <a:pt x="3391" y="470"/>
                  </a:cubicBezTo>
                  <a:cubicBezTo>
                    <a:pt x="3026" y="313"/>
                    <a:pt x="2609" y="157"/>
                    <a:pt x="2244" y="52"/>
                  </a:cubicBezTo>
                  <a:cubicBezTo>
                    <a:pt x="2087" y="52"/>
                    <a:pt x="1931" y="0"/>
                    <a:pt x="18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93" name="Google Shape;193;p19"/>
            <p:cNvSpPr/>
            <p:nvPr/>
          </p:nvSpPr>
          <p:spPr>
            <a:xfrm>
              <a:off x="217250" y="2517850"/>
              <a:ext cx="1891900" cy="869675"/>
            </a:xfrm>
            <a:custGeom>
              <a:avLst/>
              <a:gdLst/>
              <a:ahLst/>
              <a:cxnLst/>
              <a:rect l="l" t="t" r="r" b="b"/>
              <a:pathLst>
                <a:path w="75676" h="34787" extrusionOk="0">
                  <a:moveTo>
                    <a:pt x="45583" y="2869"/>
                  </a:moveTo>
                  <a:cubicBezTo>
                    <a:pt x="45583" y="1304"/>
                    <a:pt x="46887" y="0"/>
                    <a:pt x="48399" y="0"/>
                  </a:cubicBezTo>
                  <a:cubicBezTo>
                    <a:pt x="49964" y="0"/>
                    <a:pt x="51163" y="1304"/>
                    <a:pt x="51215" y="2921"/>
                  </a:cubicBezTo>
                  <a:lnTo>
                    <a:pt x="51215" y="25347"/>
                  </a:lnTo>
                  <a:cubicBezTo>
                    <a:pt x="51215" y="26911"/>
                    <a:pt x="49964" y="28215"/>
                    <a:pt x="48399" y="28215"/>
                  </a:cubicBezTo>
                  <a:cubicBezTo>
                    <a:pt x="46887" y="28215"/>
                    <a:pt x="45583" y="26911"/>
                    <a:pt x="45583" y="25347"/>
                  </a:cubicBezTo>
                  <a:close/>
                  <a:moveTo>
                    <a:pt x="42975" y="16741"/>
                  </a:moveTo>
                  <a:cubicBezTo>
                    <a:pt x="42975" y="17158"/>
                    <a:pt x="42819" y="17993"/>
                    <a:pt x="42297" y="18619"/>
                  </a:cubicBezTo>
                  <a:cubicBezTo>
                    <a:pt x="41671" y="19245"/>
                    <a:pt x="40837" y="19401"/>
                    <a:pt x="40315" y="19401"/>
                  </a:cubicBezTo>
                  <a:cubicBezTo>
                    <a:pt x="38333" y="19401"/>
                    <a:pt x="36300" y="19401"/>
                    <a:pt x="34318" y="19401"/>
                  </a:cubicBezTo>
                  <a:cubicBezTo>
                    <a:pt x="32284" y="19401"/>
                    <a:pt x="30302" y="19401"/>
                    <a:pt x="28268" y="19401"/>
                  </a:cubicBezTo>
                  <a:cubicBezTo>
                    <a:pt x="28476" y="19975"/>
                    <a:pt x="28789" y="20809"/>
                    <a:pt x="29624" y="21592"/>
                  </a:cubicBezTo>
                  <a:cubicBezTo>
                    <a:pt x="30093" y="22061"/>
                    <a:pt x="30563" y="22322"/>
                    <a:pt x="30719" y="22426"/>
                  </a:cubicBezTo>
                  <a:cubicBezTo>
                    <a:pt x="30980" y="22582"/>
                    <a:pt x="31814" y="23052"/>
                    <a:pt x="32857" y="23052"/>
                  </a:cubicBezTo>
                  <a:cubicBezTo>
                    <a:pt x="33953" y="23052"/>
                    <a:pt x="34891" y="22687"/>
                    <a:pt x="35882" y="22217"/>
                  </a:cubicBezTo>
                  <a:lnTo>
                    <a:pt x="35934" y="22165"/>
                  </a:lnTo>
                  <a:cubicBezTo>
                    <a:pt x="36612" y="21800"/>
                    <a:pt x="37290" y="21487"/>
                    <a:pt x="37968" y="21331"/>
                  </a:cubicBezTo>
                  <a:cubicBezTo>
                    <a:pt x="38699" y="21226"/>
                    <a:pt x="39429" y="21331"/>
                    <a:pt x="40002" y="21852"/>
                  </a:cubicBezTo>
                  <a:cubicBezTo>
                    <a:pt x="40628" y="22426"/>
                    <a:pt x="40889" y="23260"/>
                    <a:pt x="40680" y="24147"/>
                  </a:cubicBezTo>
                  <a:cubicBezTo>
                    <a:pt x="40367" y="25138"/>
                    <a:pt x="39585" y="25972"/>
                    <a:pt x="38699" y="26494"/>
                  </a:cubicBezTo>
                  <a:cubicBezTo>
                    <a:pt x="38229" y="26755"/>
                    <a:pt x="37708" y="27015"/>
                    <a:pt x="37186" y="27224"/>
                  </a:cubicBezTo>
                  <a:cubicBezTo>
                    <a:pt x="36508" y="27485"/>
                    <a:pt x="35778" y="27641"/>
                    <a:pt x="35100" y="27746"/>
                  </a:cubicBezTo>
                  <a:cubicBezTo>
                    <a:pt x="34370" y="27850"/>
                    <a:pt x="33640" y="27902"/>
                    <a:pt x="32910" y="27902"/>
                  </a:cubicBezTo>
                  <a:cubicBezTo>
                    <a:pt x="32597" y="27902"/>
                    <a:pt x="32179" y="27902"/>
                    <a:pt x="31814" y="27850"/>
                  </a:cubicBezTo>
                  <a:cubicBezTo>
                    <a:pt x="31449" y="27798"/>
                    <a:pt x="31032" y="27693"/>
                    <a:pt x="30667" y="27641"/>
                  </a:cubicBezTo>
                  <a:cubicBezTo>
                    <a:pt x="30041" y="27485"/>
                    <a:pt x="29467" y="27276"/>
                    <a:pt x="28894" y="27015"/>
                  </a:cubicBezTo>
                  <a:cubicBezTo>
                    <a:pt x="28372" y="26807"/>
                    <a:pt x="27798" y="26494"/>
                    <a:pt x="27329" y="26129"/>
                  </a:cubicBezTo>
                  <a:cubicBezTo>
                    <a:pt x="26808" y="25764"/>
                    <a:pt x="26338" y="25347"/>
                    <a:pt x="25921" y="24929"/>
                  </a:cubicBezTo>
                  <a:cubicBezTo>
                    <a:pt x="25504" y="24460"/>
                    <a:pt x="25086" y="23938"/>
                    <a:pt x="24721" y="23417"/>
                  </a:cubicBezTo>
                  <a:cubicBezTo>
                    <a:pt x="23574" y="21644"/>
                    <a:pt x="23000" y="19349"/>
                    <a:pt x="23105" y="17158"/>
                  </a:cubicBezTo>
                  <a:cubicBezTo>
                    <a:pt x="23209" y="15020"/>
                    <a:pt x="23887" y="12882"/>
                    <a:pt x="25191" y="11161"/>
                  </a:cubicBezTo>
                  <a:cubicBezTo>
                    <a:pt x="25295" y="10952"/>
                    <a:pt x="25452" y="10744"/>
                    <a:pt x="25608" y="10587"/>
                  </a:cubicBezTo>
                  <a:cubicBezTo>
                    <a:pt x="25608" y="10587"/>
                    <a:pt x="25764" y="10431"/>
                    <a:pt x="25817" y="10326"/>
                  </a:cubicBezTo>
                  <a:cubicBezTo>
                    <a:pt x="27381" y="8397"/>
                    <a:pt x="29467" y="7771"/>
                    <a:pt x="30354" y="7562"/>
                  </a:cubicBezTo>
                  <a:lnTo>
                    <a:pt x="30406" y="7562"/>
                  </a:lnTo>
                  <a:cubicBezTo>
                    <a:pt x="32857" y="6832"/>
                    <a:pt x="34944" y="7302"/>
                    <a:pt x="35778" y="7562"/>
                  </a:cubicBezTo>
                  <a:cubicBezTo>
                    <a:pt x="36195" y="7667"/>
                    <a:pt x="38542" y="8397"/>
                    <a:pt x="40367" y="10379"/>
                  </a:cubicBezTo>
                  <a:cubicBezTo>
                    <a:pt x="40472" y="10483"/>
                    <a:pt x="40680" y="10744"/>
                    <a:pt x="40993" y="11161"/>
                  </a:cubicBezTo>
                  <a:cubicBezTo>
                    <a:pt x="42141" y="12778"/>
                    <a:pt x="42558" y="14238"/>
                    <a:pt x="42714" y="14759"/>
                  </a:cubicBezTo>
                  <a:cubicBezTo>
                    <a:pt x="42819" y="15281"/>
                    <a:pt x="42975" y="15907"/>
                    <a:pt x="42975" y="16741"/>
                  </a:cubicBezTo>
                  <a:close/>
                  <a:moveTo>
                    <a:pt x="30093" y="13038"/>
                  </a:moveTo>
                  <a:cubicBezTo>
                    <a:pt x="28789" y="14081"/>
                    <a:pt x="28476" y="15437"/>
                    <a:pt x="28372" y="15855"/>
                  </a:cubicBezTo>
                  <a:lnTo>
                    <a:pt x="37968" y="15855"/>
                  </a:lnTo>
                  <a:cubicBezTo>
                    <a:pt x="37864" y="15437"/>
                    <a:pt x="37499" y="14081"/>
                    <a:pt x="36195" y="13038"/>
                  </a:cubicBezTo>
                  <a:cubicBezTo>
                    <a:pt x="34944" y="11995"/>
                    <a:pt x="33535" y="11943"/>
                    <a:pt x="33118" y="11943"/>
                  </a:cubicBezTo>
                  <a:cubicBezTo>
                    <a:pt x="32701" y="11943"/>
                    <a:pt x="31345" y="11995"/>
                    <a:pt x="30093" y="13038"/>
                  </a:cubicBezTo>
                  <a:close/>
                  <a:moveTo>
                    <a:pt x="66549" y="7145"/>
                  </a:moveTo>
                  <a:cubicBezTo>
                    <a:pt x="63993" y="7145"/>
                    <a:pt x="61750" y="8292"/>
                    <a:pt x="60134" y="10118"/>
                  </a:cubicBezTo>
                  <a:lnTo>
                    <a:pt x="60134" y="10066"/>
                  </a:lnTo>
                  <a:cubicBezTo>
                    <a:pt x="60029" y="8553"/>
                    <a:pt x="58830" y="7354"/>
                    <a:pt x="57317" y="7354"/>
                  </a:cubicBezTo>
                  <a:cubicBezTo>
                    <a:pt x="55857" y="7354"/>
                    <a:pt x="54501" y="8605"/>
                    <a:pt x="54501" y="10222"/>
                  </a:cubicBezTo>
                  <a:lnTo>
                    <a:pt x="54501" y="31605"/>
                  </a:lnTo>
                  <a:cubicBezTo>
                    <a:pt x="54501" y="33170"/>
                    <a:pt x="55753" y="34473"/>
                    <a:pt x="57317" y="34473"/>
                  </a:cubicBezTo>
                  <a:cubicBezTo>
                    <a:pt x="58882" y="34473"/>
                    <a:pt x="60134" y="33222"/>
                    <a:pt x="60134" y="31605"/>
                  </a:cubicBezTo>
                  <a:lnTo>
                    <a:pt x="60134" y="24929"/>
                  </a:lnTo>
                  <a:cubicBezTo>
                    <a:pt x="61750" y="26755"/>
                    <a:pt x="64045" y="27902"/>
                    <a:pt x="66549" y="27902"/>
                  </a:cubicBezTo>
                  <a:cubicBezTo>
                    <a:pt x="71608" y="27902"/>
                    <a:pt x="75676" y="23313"/>
                    <a:pt x="75676" y="17576"/>
                  </a:cubicBezTo>
                  <a:cubicBezTo>
                    <a:pt x="75676" y="11839"/>
                    <a:pt x="71555" y="7145"/>
                    <a:pt x="66549" y="7145"/>
                  </a:cubicBezTo>
                  <a:close/>
                  <a:moveTo>
                    <a:pt x="65297" y="23260"/>
                  </a:moveTo>
                  <a:cubicBezTo>
                    <a:pt x="62428" y="23260"/>
                    <a:pt x="60134" y="20757"/>
                    <a:pt x="60134" y="17628"/>
                  </a:cubicBezTo>
                  <a:cubicBezTo>
                    <a:pt x="60134" y="14447"/>
                    <a:pt x="62428" y="11943"/>
                    <a:pt x="65297" y="11943"/>
                  </a:cubicBezTo>
                  <a:cubicBezTo>
                    <a:pt x="68165" y="11943"/>
                    <a:pt x="70460" y="14447"/>
                    <a:pt x="70460" y="17628"/>
                  </a:cubicBezTo>
                  <a:cubicBezTo>
                    <a:pt x="70460" y="20757"/>
                    <a:pt x="68165" y="23260"/>
                    <a:pt x="65297" y="23260"/>
                  </a:cubicBezTo>
                  <a:close/>
                  <a:moveTo>
                    <a:pt x="18880" y="19036"/>
                  </a:moveTo>
                  <a:lnTo>
                    <a:pt x="17994" y="21122"/>
                  </a:lnTo>
                  <a:cubicBezTo>
                    <a:pt x="17576" y="22009"/>
                    <a:pt x="17159" y="22895"/>
                    <a:pt x="16742" y="23834"/>
                  </a:cubicBezTo>
                  <a:cubicBezTo>
                    <a:pt x="16638" y="24095"/>
                    <a:pt x="16481" y="24408"/>
                    <a:pt x="16377" y="24669"/>
                  </a:cubicBezTo>
                  <a:cubicBezTo>
                    <a:pt x="14604" y="28632"/>
                    <a:pt x="12517" y="33326"/>
                    <a:pt x="7980" y="34317"/>
                  </a:cubicBezTo>
                  <a:cubicBezTo>
                    <a:pt x="5790" y="34786"/>
                    <a:pt x="2452" y="34108"/>
                    <a:pt x="1252" y="32022"/>
                  </a:cubicBezTo>
                  <a:cubicBezTo>
                    <a:pt x="1" y="29936"/>
                    <a:pt x="1826" y="27485"/>
                    <a:pt x="4173" y="28058"/>
                  </a:cubicBezTo>
                  <a:cubicBezTo>
                    <a:pt x="4538" y="28111"/>
                    <a:pt x="4903" y="28319"/>
                    <a:pt x="5268" y="28476"/>
                  </a:cubicBezTo>
                  <a:cubicBezTo>
                    <a:pt x="5894" y="28789"/>
                    <a:pt x="6520" y="29102"/>
                    <a:pt x="7198" y="28997"/>
                  </a:cubicBezTo>
                  <a:cubicBezTo>
                    <a:pt x="7824" y="28893"/>
                    <a:pt x="8241" y="28371"/>
                    <a:pt x="8762" y="27798"/>
                  </a:cubicBezTo>
                  <a:cubicBezTo>
                    <a:pt x="9440" y="26963"/>
                    <a:pt x="9753" y="26077"/>
                    <a:pt x="9858" y="25607"/>
                  </a:cubicBezTo>
                  <a:cubicBezTo>
                    <a:pt x="9858" y="25555"/>
                    <a:pt x="9858" y="25555"/>
                    <a:pt x="9858" y="25503"/>
                  </a:cubicBezTo>
                  <a:cubicBezTo>
                    <a:pt x="9858" y="25451"/>
                    <a:pt x="9805" y="25451"/>
                    <a:pt x="9805" y="25451"/>
                  </a:cubicBezTo>
                  <a:cubicBezTo>
                    <a:pt x="9232" y="24356"/>
                    <a:pt x="8762" y="23417"/>
                    <a:pt x="8345" y="22582"/>
                  </a:cubicBezTo>
                  <a:cubicBezTo>
                    <a:pt x="8032" y="22061"/>
                    <a:pt x="7824" y="21592"/>
                    <a:pt x="7615" y="21226"/>
                  </a:cubicBezTo>
                  <a:cubicBezTo>
                    <a:pt x="7198" y="20444"/>
                    <a:pt x="6885" y="19818"/>
                    <a:pt x="6676" y="19401"/>
                  </a:cubicBezTo>
                  <a:cubicBezTo>
                    <a:pt x="5946" y="18045"/>
                    <a:pt x="5842" y="17784"/>
                    <a:pt x="5529" y="17211"/>
                  </a:cubicBezTo>
                  <a:cubicBezTo>
                    <a:pt x="4851" y="15907"/>
                    <a:pt x="4121" y="14655"/>
                    <a:pt x="3391" y="13351"/>
                  </a:cubicBezTo>
                  <a:cubicBezTo>
                    <a:pt x="2556" y="11995"/>
                    <a:pt x="1722" y="10483"/>
                    <a:pt x="2400" y="8814"/>
                  </a:cubicBezTo>
                  <a:cubicBezTo>
                    <a:pt x="2973" y="7510"/>
                    <a:pt x="4381" y="6884"/>
                    <a:pt x="5685" y="7302"/>
                  </a:cubicBezTo>
                  <a:cubicBezTo>
                    <a:pt x="7146" y="7719"/>
                    <a:pt x="7771" y="9075"/>
                    <a:pt x="8345" y="10326"/>
                  </a:cubicBezTo>
                  <a:cubicBezTo>
                    <a:pt x="8449" y="10587"/>
                    <a:pt x="8554" y="10796"/>
                    <a:pt x="8658" y="11057"/>
                  </a:cubicBezTo>
                  <a:cubicBezTo>
                    <a:pt x="9597" y="12934"/>
                    <a:pt x="10536" y="14812"/>
                    <a:pt x="11422" y="16689"/>
                  </a:cubicBezTo>
                  <a:cubicBezTo>
                    <a:pt x="11527" y="16898"/>
                    <a:pt x="11631" y="17158"/>
                    <a:pt x="11787" y="17471"/>
                  </a:cubicBezTo>
                  <a:cubicBezTo>
                    <a:pt x="11944" y="17732"/>
                    <a:pt x="12100" y="18045"/>
                    <a:pt x="12257" y="18410"/>
                  </a:cubicBezTo>
                  <a:cubicBezTo>
                    <a:pt x="12361" y="18619"/>
                    <a:pt x="12413" y="18775"/>
                    <a:pt x="12517" y="18932"/>
                  </a:cubicBezTo>
                  <a:cubicBezTo>
                    <a:pt x="12622" y="19140"/>
                    <a:pt x="12674" y="19297"/>
                    <a:pt x="12726" y="19453"/>
                  </a:cubicBezTo>
                  <a:cubicBezTo>
                    <a:pt x="13195" y="18358"/>
                    <a:pt x="13613" y="17263"/>
                    <a:pt x="14030" y="16220"/>
                  </a:cubicBezTo>
                  <a:cubicBezTo>
                    <a:pt x="14499" y="15125"/>
                    <a:pt x="14916" y="14081"/>
                    <a:pt x="15334" y="12986"/>
                  </a:cubicBezTo>
                  <a:cubicBezTo>
                    <a:pt x="15334" y="12934"/>
                    <a:pt x="15438" y="12673"/>
                    <a:pt x="15594" y="12360"/>
                  </a:cubicBezTo>
                  <a:cubicBezTo>
                    <a:pt x="15699" y="12047"/>
                    <a:pt x="15907" y="11682"/>
                    <a:pt x="16064" y="11265"/>
                  </a:cubicBezTo>
                  <a:cubicBezTo>
                    <a:pt x="16116" y="11109"/>
                    <a:pt x="16220" y="10952"/>
                    <a:pt x="16272" y="10796"/>
                  </a:cubicBezTo>
                  <a:cubicBezTo>
                    <a:pt x="16846" y="9388"/>
                    <a:pt x="17524" y="7719"/>
                    <a:pt x="19037" y="7249"/>
                  </a:cubicBezTo>
                  <a:cubicBezTo>
                    <a:pt x="20132" y="6936"/>
                    <a:pt x="21384" y="7354"/>
                    <a:pt x="22009" y="8292"/>
                  </a:cubicBezTo>
                  <a:cubicBezTo>
                    <a:pt x="22322" y="8762"/>
                    <a:pt x="22479" y="9336"/>
                    <a:pt x="22479" y="9857"/>
                  </a:cubicBezTo>
                  <a:cubicBezTo>
                    <a:pt x="22479" y="11057"/>
                    <a:pt x="21957" y="12308"/>
                    <a:pt x="21436" y="13403"/>
                  </a:cubicBezTo>
                  <a:cubicBezTo>
                    <a:pt x="21331" y="13664"/>
                    <a:pt x="21227" y="13925"/>
                    <a:pt x="21123" y="14134"/>
                  </a:cubicBezTo>
                  <a:cubicBezTo>
                    <a:pt x="21123" y="14134"/>
                    <a:pt x="21123" y="14186"/>
                    <a:pt x="21071" y="14290"/>
                  </a:cubicBezTo>
                  <a:cubicBezTo>
                    <a:pt x="20914" y="14603"/>
                    <a:pt x="20601" y="15385"/>
                    <a:pt x="19923" y="16793"/>
                  </a:cubicBezTo>
                  <a:cubicBezTo>
                    <a:pt x="19715" y="17263"/>
                    <a:pt x="19506" y="17732"/>
                    <a:pt x="19297" y="18254"/>
                  </a:cubicBezTo>
                  <a:cubicBezTo>
                    <a:pt x="19141" y="18514"/>
                    <a:pt x="19037" y="18775"/>
                    <a:pt x="18932" y="1903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grpSp>
    </p:spTree>
    <p:extLst>
      <p:ext uri="{BB962C8B-B14F-4D97-AF65-F5344CB8AC3E}">
        <p14:creationId xmlns:p14="http://schemas.microsoft.com/office/powerpoint/2010/main" val="3549362692"/>
      </p:ext>
    </p:extLst>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04 Cover | One Third Image Right">
  <p:cSld name="04 Cover | One Third Image Right">
    <p:bg>
      <p:bgPr>
        <a:solidFill>
          <a:schemeClr val="accent3"/>
        </a:solidFill>
        <a:effectLst/>
      </p:bgPr>
    </p:bg>
    <p:spTree>
      <p:nvGrpSpPr>
        <p:cNvPr id="1" name="Shape 194"/>
        <p:cNvGrpSpPr/>
        <p:nvPr/>
      </p:nvGrpSpPr>
      <p:grpSpPr>
        <a:xfrm>
          <a:off x="0" y="0"/>
          <a:ext cx="0" cy="0"/>
          <a:chOff x="0" y="0"/>
          <a:chExt cx="0" cy="0"/>
        </a:xfrm>
      </p:grpSpPr>
      <p:sp>
        <p:nvSpPr>
          <p:cNvPr id="195" name="Google Shape;195;p20"/>
          <p:cNvSpPr>
            <a:spLocks noGrp="1"/>
          </p:cNvSpPr>
          <p:nvPr>
            <p:ph type="pic" idx="2"/>
          </p:nvPr>
        </p:nvSpPr>
        <p:spPr>
          <a:xfrm>
            <a:off x="6019975" y="228600"/>
            <a:ext cx="2895600" cy="4686300"/>
          </a:xfrm>
          <a:prstGeom prst="round2DiagRect">
            <a:avLst>
              <a:gd name="adj1" fmla="val 37444"/>
              <a:gd name="adj2" fmla="val 7540"/>
            </a:avLst>
          </a:prstGeom>
          <a:noFill/>
          <a:ln>
            <a:noFill/>
          </a:ln>
        </p:spPr>
      </p:sp>
      <p:sp>
        <p:nvSpPr>
          <p:cNvPr id="196" name="Google Shape;196;p20"/>
          <p:cNvSpPr txBox="1">
            <a:spLocks noGrp="1"/>
          </p:cNvSpPr>
          <p:nvPr>
            <p:ph type="title"/>
          </p:nvPr>
        </p:nvSpPr>
        <p:spPr>
          <a:xfrm>
            <a:off x="228600" y="228600"/>
            <a:ext cx="5257800" cy="4393500"/>
          </a:xfrm>
          <a:prstGeom prst="rect">
            <a:avLst/>
          </a:prstGeom>
          <a:noFill/>
          <a:ln>
            <a:noFill/>
          </a:ln>
        </p:spPr>
        <p:txBody>
          <a:bodyPr spcFirstLastPara="1" wrap="square" lIns="0" tIns="0" rIns="0" bIns="0" anchor="ctr" anchorCtr="0">
            <a:noAutofit/>
          </a:bodyPr>
          <a:lstStyle>
            <a:lvl1pPr lvl="0" rtl="0">
              <a:lnSpc>
                <a:spcPct val="75000"/>
              </a:lnSpc>
              <a:spcBef>
                <a:spcPts val="0"/>
              </a:spcBef>
              <a:spcAft>
                <a:spcPts val="0"/>
              </a:spcAft>
              <a:buClr>
                <a:schemeClr val="lt1"/>
              </a:buClr>
              <a:buSzPts val="10200"/>
              <a:buFont typeface="Bebas Neue"/>
              <a:buNone/>
              <a:defRPr sz="10200" b="1">
                <a:solidFill>
                  <a:schemeClr val="lt1"/>
                </a:solidFill>
                <a:latin typeface="Bebas Neue"/>
                <a:ea typeface="Bebas Neue"/>
                <a:cs typeface="Bebas Neue"/>
                <a:sym typeface="Bebas Neue"/>
              </a:defRPr>
            </a:lvl1pPr>
            <a:lvl2pPr lvl="1" rtl="0">
              <a:lnSpc>
                <a:spcPct val="75000"/>
              </a:lnSpc>
              <a:spcBef>
                <a:spcPts val="0"/>
              </a:spcBef>
              <a:spcAft>
                <a:spcPts val="0"/>
              </a:spcAft>
              <a:buSzPts val="1400"/>
              <a:buFont typeface="Bebas Neue"/>
              <a:buNone/>
              <a:defRPr>
                <a:latin typeface="Bebas Neue"/>
                <a:ea typeface="Bebas Neue"/>
                <a:cs typeface="Bebas Neue"/>
                <a:sym typeface="Bebas Neue"/>
              </a:defRPr>
            </a:lvl2pPr>
            <a:lvl3pPr lvl="2" rtl="0">
              <a:lnSpc>
                <a:spcPct val="75000"/>
              </a:lnSpc>
              <a:spcBef>
                <a:spcPts val="0"/>
              </a:spcBef>
              <a:spcAft>
                <a:spcPts val="0"/>
              </a:spcAft>
              <a:buSzPts val="1400"/>
              <a:buFont typeface="Bebas Neue"/>
              <a:buNone/>
              <a:defRPr>
                <a:latin typeface="Bebas Neue"/>
                <a:ea typeface="Bebas Neue"/>
                <a:cs typeface="Bebas Neue"/>
                <a:sym typeface="Bebas Neue"/>
              </a:defRPr>
            </a:lvl3pPr>
            <a:lvl4pPr lvl="3" rtl="0">
              <a:lnSpc>
                <a:spcPct val="75000"/>
              </a:lnSpc>
              <a:spcBef>
                <a:spcPts val="0"/>
              </a:spcBef>
              <a:spcAft>
                <a:spcPts val="0"/>
              </a:spcAft>
              <a:buSzPts val="1400"/>
              <a:buFont typeface="Bebas Neue"/>
              <a:buNone/>
              <a:defRPr>
                <a:latin typeface="Bebas Neue"/>
                <a:ea typeface="Bebas Neue"/>
                <a:cs typeface="Bebas Neue"/>
                <a:sym typeface="Bebas Neue"/>
              </a:defRPr>
            </a:lvl4pPr>
            <a:lvl5pPr lvl="4" rtl="0">
              <a:lnSpc>
                <a:spcPct val="75000"/>
              </a:lnSpc>
              <a:spcBef>
                <a:spcPts val="0"/>
              </a:spcBef>
              <a:spcAft>
                <a:spcPts val="0"/>
              </a:spcAft>
              <a:buSzPts val="1400"/>
              <a:buFont typeface="Bebas Neue"/>
              <a:buNone/>
              <a:defRPr>
                <a:latin typeface="Bebas Neue"/>
                <a:ea typeface="Bebas Neue"/>
                <a:cs typeface="Bebas Neue"/>
                <a:sym typeface="Bebas Neue"/>
              </a:defRPr>
            </a:lvl5pPr>
            <a:lvl6pPr lvl="5" rtl="0">
              <a:lnSpc>
                <a:spcPct val="75000"/>
              </a:lnSpc>
              <a:spcBef>
                <a:spcPts val="0"/>
              </a:spcBef>
              <a:spcAft>
                <a:spcPts val="0"/>
              </a:spcAft>
              <a:buSzPts val="1400"/>
              <a:buFont typeface="Bebas Neue"/>
              <a:buNone/>
              <a:defRPr>
                <a:latin typeface="Bebas Neue"/>
                <a:ea typeface="Bebas Neue"/>
                <a:cs typeface="Bebas Neue"/>
                <a:sym typeface="Bebas Neue"/>
              </a:defRPr>
            </a:lvl6pPr>
            <a:lvl7pPr lvl="6" rtl="0">
              <a:lnSpc>
                <a:spcPct val="75000"/>
              </a:lnSpc>
              <a:spcBef>
                <a:spcPts val="0"/>
              </a:spcBef>
              <a:spcAft>
                <a:spcPts val="0"/>
              </a:spcAft>
              <a:buSzPts val="1400"/>
              <a:buFont typeface="Bebas Neue"/>
              <a:buNone/>
              <a:defRPr>
                <a:latin typeface="Bebas Neue"/>
                <a:ea typeface="Bebas Neue"/>
                <a:cs typeface="Bebas Neue"/>
                <a:sym typeface="Bebas Neue"/>
              </a:defRPr>
            </a:lvl7pPr>
            <a:lvl8pPr lvl="7" rtl="0">
              <a:lnSpc>
                <a:spcPct val="75000"/>
              </a:lnSpc>
              <a:spcBef>
                <a:spcPts val="0"/>
              </a:spcBef>
              <a:spcAft>
                <a:spcPts val="0"/>
              </a:spcAft>
              <a:buSzPts val="1400"/>
              <a:buFont typeface="Bebas Neue"/>
              <a:buNone/>
              <a:defRPr>
                <a:latin typeface="Bebas Neue"/>
                <a:ea typeface="Bebas Neue"/>
                <a:cs typeface="Bebas Neue"/>
                <a:sym typeface="Bebas Neue"/>
              </a:defRPr>
            </a:lvl8pPr>
            <a:lvl9pPr lvl="8" rtl="0">
              <a:lnSpc>
                <a:spcPct val="75000"/>
              </a:lnSpc>
              <a:spcBef>
                <a:spcPts val="0"/>
              </a:spcBef>
              <a:spcAft>
                <a:spcPts val="0"/>
              </a:spcAft>
              <a:buSzPts val="1400"/>
              <a:buFont typeface="Bebas Neue"/>
              <a:buNone/>
              <a:defRPr>
                <a:latin typeface="Bebas Neue"/>
                <a:ea typeface="Bebas Neue"/>
                <a:cs typeface="Bebas Neue"/>
                <a:sym typeface="Bebas Neue"/>
              </a:defRPr>
            </a:lvl9pPr>
          </a:lstStyle>
          <a:p>
            <a:r>
              <a:rPr lang="en-US"/>
              <a:t>Click to edit Master title style</a:t>
            </a:r>
            <a:endParaRPr/>
          </a:p>
        </p:txBody>
      </p:sp>
      <p:grpSp>
        <p:nvGrpSpPr>
          <p:cNvPr id="197" name="Google Shape;197;p20"/>
          <p:cNvGrpSpPr/>
          <p:nvPr/>
        </p:nvGrpSpPr>
        <p:grpSpPr>
          <a:xfrm>
            <a:off x="228605" y="4702470"/>
            <a:ext cx="548754" cy="212464"/>
            <a:chOff x="217250" y="2303525"/>
            <a:chExt cx="2809800" cy="1084000"/>
          </a:xfrm>
        </p:grpSpPr>
        <p:sp>
          <p:nvSpPr>
            <p:cNvPr id="198" name="Google Shape;198;p20"/>
            <p:cNvSpPr/>
            <p:nvPr/>
          </p:nvSpPr>
          <p:spPr>
            <a:xfrm>
              <a:off x="2235600" y="2740800"/>
              <a:ext cx="346850" cy="236275"/>
            </a:xfrm>
            <a:custGeom>
              <a:avLst/>
              <a:gdLst/>
              <a:ahLst/>
              <a:cxnLst/>
              <a:rect l="l" t="t" r="r" b="b"/>
              <a:pathLst>
                <a:path w="13874" h="9451" extrusionOk="0">
                  <a:moveTo>
                    <a:pt x="2608" y="0"/>
                  </a:moveTo>
                  <a:cubicBezTo>
                    <a:pt x="2347" y="0"/>
                    <a:pt x="2087" y="52"/>
                    <a:pt x="1826" y="157"/>
                  </a:cubicBezTo>
                  <a:cubicBezTo>
                    <a:pt x="1617" y="261"/>
                    <a:pt x="1356" y="418"/>
                    <a:pt x="1200" y="626"/>
                  </a:cubicBezTo>
                  <a:cubicBezTo>
                    <a:pt x="1096" y="730"/>
                    <a:pt x="991" y="835"/>
                    <a:pt x="939" y="939"/>
                  </a:cubicBezTo>
                  <a:cubicBezTo>
                    <a:pt x="835" y="1043"/>
                    <a:pt x="783" y="1148"/>
                    <a:pt x="731" y="1304"/>
                  </a:cubicBezTo>
                  <a:cubicBezTo>
                    <a:pt x="678" y="1408"/>
                    <a:pt x="574" y="1565"/>
                    <a:pt x="522" y="1721"/>
                  </a:cubicBezTo>
                  <a:cubicBezTo>
                    <a:pt x="157" y="2817"/>
                    <a:pt x="0" y="3964"/>
                    <a:pt x="0" y="5163"/>
                  </a:cubicBezTo>
                  <a:cubicBezTo>
                    <a:pt x="0" y="6207"/>
                    <a:pt x="0" y="7563"/>
                    <a:pt x="574" y="8501"/>
                  </a:cubicBezTo>
                  <a:cubicBezTo>
                    <a:pt x="731" y="8710"/>
                    <a:pt x="887" y="8918"/>
                    <a:pt x="1096" y="9075"/>
                  </a:cubicBezTo>
                  <a:cubicBezTo>
                    <a:pt x="1513" y="9388"/>
                    <a:pt x="1930" y="9388"/>
                    <a:pt x="2347" y="9440"/>
                  </a:cubicBezTo>
                  <a:cubicBezTo>
                    <a:pt x="2438" y="9447"/>
                    <a:pt x="2528" y="9450"/>
                    <a:pt x="2617" y="9450"/>
                  </a:cubicBezTo>
                  <a:cubicBezTo>
                    <a:pt x="3193" y="9450"/>
                    <a:pt x="3735" y="9315"/>
                    <a:pt x="4277" y="9179"/>
                  </a:cubicBezTo>
                  <a:lnTo>
                    <a:pt x="10327" y="7771"/>
                  </a:lnTo>
                  <a:lnTo>
                    <a:pt x="10327" y="7719"/>
                  </a:lnTo>
                  <a:lnTo>
                    <a:pt x="12152" y="7302"/>
                  </a:lnTo>
                  <a:cubicBezTo>
                    <a:pt x="12152" y="7302"/>
                    <a:pt x="12257" y="7250"/>
                    <a:pt x="12361" y="7250"/>
                  </a:cubicBezTo>
                  <a:cubicBezTo>
                    <a:pt x="12830" y="7093"/>
                    <a:pt x="13300" y="6780"/>
                    <a:pt x="13560" y="6363"/>
                  </a:cubicBezTo>
                  <a:cubicBezTo>
                    <a:pt x="13821" y="5894"/>
                    <a:pt x="13873" y="5372"/>
                    <a:pt x="13769" y="4851"/>
                  </a:cubicBezTo>
                  <a:lnTo>
                    <a:pt x="13769" y="4798"/>
                  </a:lnTo>
                  <a:cubicBezTo>
                    <a:pt x="13717" y="4590"/>
                    <a:pt x="13613" y="4329"/>
                    <a:pt x="13456" y="4120"/>
                  </a:cubicBezTo>
                  <a:cubicBezTo>
                    <a:pt x="13247" y="3860"/>
                    <a:pt x="12987" y="3651"/>
                    <a:pt x="12726" y="3495"/>
                  </a:cubicBezTo>
                  <a:cubicBezTo>
                    <a:pt x="12413" y="3286"/>
                    <a:pt x="12048" y="3129"/>
                    <a:pt x="11683" y="2973"/>
                  </a:cubicBezTo>
                  <a:lnTo>
                    <a:pt x="9649" y="2243"/>
                  </a:lnTo>
                  <a:cubicBezTo>
                    <a:pt x="8554" y="1826"/>
                    <a:pt x="7406" y="1408"/>
                    <a:pt x="6311" y="1043"/>
                  </a:cubicBezTo>
                  <a:cubicBezTo>
                    <a:pt x="5581" y="783"/>
                    <a:pt x="4955" y="574"/>
                    <a:pt x="4434" y="365"/>
                  </a:cubicBezTo>
                  <a:cubicBezTo>
                    <a:pt x="4277" y="365"/>
                    <a:pt x="4173" y="313"/>
                    <a:pt x="4121" y="313"/>
                  </a:cubicBezTo>
                  <a:cubicBezTo>
                    <a:pt x="3443" y="105"/>
                    <a:pt x="2973" y="0"/>
                    <a:pt x="26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99" name="Google Shape;199;p20"/>
            <p:cNvSpPr/>
            <p:nvPr/>
          </p:nvSpPr>
          <p:spPr>
            <a:xfrm>
              <a:off x="2688025" y="2597375"/>
              <a:ext cx="339025" cy="278750"/>
            </a:xfrm>
            <a:custGeom>
              <a:avLst/>
              <a:gdLst/>
              <a:ahLst/>
              <a:cxnLst/>
              <a:rect l="l" t="t" r="r" b="b"/>
              <a:pathLst>
                <a:path w="13561" h="11150" extrusionOk="0">
                  <a:moveTo>
                    <a:pt x="8763" y="0"/>
                  </a:moveTo>
                  <a:cubicBezTo>
                    <a:pt x="8502" y="0"/>
                    <a:pt x="8241" y="105"/>
                    <a:pt x="8032" y="261"/>
                  </a:cubicBezTo>
                  <a:cubicBezTo>
                    <a:pt x="7667" y="418"/>
                    <a:pt x="7302" y="731"/>
                    <a:pt x="6781" y="1148"/>
                  </a:cubicBezTo>
                  <a:cubicBezTo>
                    <a:pt x="6729" y="1252"/>
                    <a:pt x="6624" y="1304"/>
                    <a:pt x="6572" y="1409"/>
                  </a:cubicBezTo>
                  <a:cubicBezTo>
                    <a:pt x="6155" y="1774"/>
                    <a:pt x="5686" y="2243"/>
                    <a:pt x="5112" y="2817"/>
                  </a:cubicBezTo>
                  <a:cubicBezTo>
                    <a:pt x="4277" y="3703"/>
                    <a:pt x="3443" y="4538"/>
                    <a:pt x="2608" y="5424"/>
                  </a:cubicBezTo>
                  <a:lnTo>
                    <a:pt x="1148" y="6989"/>
                  </a:lnTo>
                  <a:cubicBezTo>
                    <a:pt x="887" y="7250"/>
                    <a:pt x="627" y="7563"/>
                    <a:pt x="418" y="7876"/>
                  </a:cubicBezTo>
                  <a:cubicBezTo>
                    <a:pt x="209" y="8136"/>
                    <a:pt x="105" y="8449"/>
                    <a:pt x="53" y="8814"/>
                  </a:cubicBezTo>
                  <a:cubicBezTo>
                    <a:pt x="1" y="9023"/>
                    <a:pt x="1" y="9284"/>
                    <a:pt x="53" y="9544"/>
                  </a:cubicBezTo>
                  <a:lnTo>
                    <a:pt x="53" y="9597"/>
                  </a:lnTo>
                  <a:cubicBezTo>
                    <a:pt x="157" y="10066"/>
                    <a:pt x="470" y="10535"/>
                    <a:pt x="887" y="10848"/>
                  </a:cubicBezTo>
                  <a:cubicBezTo>
                    <a:pt x="1235" y="11042"/>
                    <a:pt x="1612" y="11149"/>
                    <a:pt x="1997" y="11149"/>
                  </a:cubicBezTo>
                  <a:cubicBezTo>
                    <a:pt x="2130" y="11149"/>
                    <a:pt x="2265" y="11136"/>
                    <a:pt x="2400" y="11109"/>
                  </a:cubicBezTo>
                  <a:lnTo>
                    <a:pt x="2556" y="11109"/>
                  </a:lnTo>
                  <a:lnTo>
                    <a:pt x="10431" y="9232"/>
                  </a:lnTo>
                  <a:cubicBezTo>
                    <a:pt x="11057" y="9075"/>
                    <a:pt x="11683" y="8971"/>
                    <a:pt x="12257" y="8658"/>
                  </a:cubicBezTo>
                  <a:cubicBezTo>
                    <a:pt x="12622" y="8397"/>
                    <a:pt x="12987" y="8188"/>
                    <a:pt x="13196" y="7771"/>
                  </a:cubicBezTo>
                  <a:cubicBezTo>
                    <a:pt x="13352" y="7511"/>
                    <a:pt x="13456" y="7250"/>
                    <a:pt x="13456" y="6989"/>
                  </a:cubicBezTo>
                  <a:cubicBezTo>
                    <a:pt x="13561" y="5894"/>
                    <a:pt x="13039" y="4694"/>
                    <a:pt x="12570" y="3755"/>
                  </a:cubicBezTo>
                  <a:lnTo>
                    <a:pt x="12570" y="3703"/>
                  </a:lnTo>
                  <a:cubicBezTo>
                    <a:pt x="12048" y="2660"/>
                    <a:pt x="11370" y="1669"/>
                    <a:pt x="10588" y="835"/>
                  </a:cubicBezTo>
                  <a:cubicBezTo>
                    <a:pt x="10484" y="731"/>
                    <a:pt x="10379" y="678"/>
                    <a:pt x="10275" y="574"/>
                  </a:cubicBezTo>
                  <a:cubicBezTo>
                    <a:pt x="10171" y="470"/>
                    <a:pt x="10014" y="418"/>
                    <a:pt x="9910" y="313"/>
                  </a:cubicBezTo>
                  <a:lnTo>
                    <a:pt x="9545" y="157"/>
                  </a:lnTo>
                  <a:cubicBezTo>
                    <a:pt x="9284" y="53"/>
                    <a:pt x="9023" y="0"/>
                    <a:pt x="876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00" name="Google Shape;200;p20"/>
            <p:cNvSpPr/>
            <p:nvPr/>
          </p:nvSpPr>
          <p:spPr>
            <a:xfrm>
              <a:off x="2379025" y="2303525"/>
              <a:ext cx="303825" cy="489500"/>
            </a:xfrm>
            <a:custGeom>
              <a:avLst/>
              <a:gdLst/>
              <a:ahLst/>
              <a:cxnLst/>
              <a:rect l="l" t="t" r="r" b="b"/>
              <a:pathLst>
                <a:path w="12153" h="19580" extrusionOk="0">
                  <a:moveTo>
                    <a:pt x="8307" y="1"/>
                  </a:moveTo>
                  <a:cubicBezTo>
                    <a:pt x="7747" y="1"/>
                    <a:pt x="7200" y="57"/>
                    <a:pt x="6728" y="124"/>
                  </a:cubicBezTo>
                  <a:cubicBezTo>
                    <a:pt x="6259" y="229"/>
                    <a:pt x="5789" y="281"/>
                    <a:pt x="5320" y="385"/>
                  </a:cubicBezTo>
                  <a:cubicBezTo>
                    <a:pt x="4903" y="489"/>
                    <a:pt x="4433" y="646"/>
                    <a:pt x="4016" y="750"/>
                  </a:cubicBezTo>
                  <a:cubicBezTo>
                    <a:pt x="2556" y="1272"/>
                    <a:pt x="574" y="2106"/>
                    <a:pt x="209" y="3775"/>
                  </a:cubicBezTo>
                  <a:cubicBezTo>
                    <a:pt x="0" y="4714"/>
                    <a:pt x="470" y="5705"/>
                    <a:pt x="835" y="6539"/>
                  </a:cubicBezTo>
                  <a:cubicBezTo>
                    <a:pt x="1252" y="7582"/>
                    <a:pt x="1878" y="8521"/>
                    <a:pt x="2399" y="9512"/>
                  </a:cubicBezTo>
                  <a:cubicBezTo>
                    <a:pt x="3755" y="12120"/>
                    <a:pt x="5216" y="14675"/>
                    <a:pt x="6676" y="17231"/>
                  </a:cubicBezTo>
                  <a:cubicBezTo>
                    <a:pt x="7093" y="18013"/>
                    <a:pt x="7563" y="19004"/>
                    <a:pt x="8397" y="19369"/>
                  </a:cubicBezTo>
                  <a:cubicBezTo>
                    <a:pt x="8449" y="19421"/>
                    <a:pt x="8501" y="19421"/>
                    <a:pt x="8554" y="19421"/>
                  </a:cubicBezTo>
                  <a:cubicBezTo>
                    <a:pt x="8789" y="19522"/>
                    <a:pt x="9047" y="19580"/>
                    <a:pt x="9298" y="19580"/>
                  </a:cubicBezTo>
                  <a:cubicBezTo>
                    <a:pt x="9436" y="19580"/>
                    <a:pt x="9572" y="19562"/>
                    <a:pt x="9701" y="19525"/>
                  </a:cubicBezTo>
                  <a:cubicBezTo>
                    <a:pt x="9753" y="19525"/>
                    <a:pt x="9753" y="19525"/>
                    <a:pt x="9753" y="19473"/>
                  </a:cubicBezTo>
                  <a:cubicBezTo>
                    <a:pt x="10118" y="19421"/>
                    <a:pt x="10431" y="19212"/>
                    <a:pt x="10692" y="18899"/>
                  </a:cubicBezTo>
                  <a:cubicBezTo>
                    <a:pt x="10744" y="18899"/>
                    <a:pt x="10796" y="18847"/>
                    <a:pt x="10848" y="18795"/>
                  </a:cubicBezTo>
                  <a:lnTo>
                    <a:pt x="10796" y="18795"/>
                  </a:lnTo>
                  <a:cubicBezTo>
                    <a:pt x="11370" y="18065"/>
                    <a:pt x="11370" y="17022"/>
                    <a:pt x="11474" y="16135"/>
                  </a:cubicBezTo>
                  <a:cubicBezTo>
                    <a:pt x="11631" y="13163"/>
                    <a:pt x="11787" y="10242"/>
                    <a:pt x="11944" y="7269"/>
                  </a:cubicBezTo>
                  <a:cubicBezTo>
                    <a:pt x="11996" y="6174"/>
                    <a:pt x="12152" y="5027"/>
                    <a:pt x="12048" y="3931"/>
                  </a:cubicBezTo>
                  <a:cubicBezTo>
                    <a:pt x="11996" y="2993"/>
                    <a:pt x="11996" y="1950"/>
                    <a:pt x="11422" y="1167"/>
                  </a:cubicBezTo>
                  <a:cubicBezTo>
                    <a:pt x="10716" y="249"/>
                    <a:pt x="9483" y="1"/>
                    <a:pt x="83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01" name="Google Shape;201;p20"/>
            <p:cNvSpPr/>
            <p:nvPr/>
          </p:nvSpPr>
          <p:spPr>
            <a:xfrm>
              <a:off x="2402500" y="2951700"/>
              <a:ext cx="241225" cy="351075"/>
            </a:xfrm>
            <a:custGeom>
              <a:avLst/>
              <a:gdLst/>
              <a:ahLst/>
              <a:cxnLst/>
              <a:rect l="l" t="t" r="r" b="b"/>
              <a:pathLst>
                <a:path w="9649" h="14043" extrusionOk="0">
                  <a:moveTo>
                    <a:pt x="7771" y="0"/>
                  </a:moveTo>
                  <a:cubicBezTo>
                    <a:pt x="7575" y="0"/>
                    <a:pt x="7380" y="39"/>
                    <a:pt x="7197" y="117"/>
                  </a:cubicBezTo>
                  <a:cubicBezTo>
                    <a:pt x="7093" y="117"/>
                    <a:pt x="7041" y="170"/>
                    <a:pt x="6937" y="222"/>
                  </a:cubicBezTo>
                  <a:cubicBezTo>
                    <a:pt x="6832" y="274"/>
                    <a:pt x="6728" y="326"/>
                    <a:pt x="6624" y="430"/>
                  </a:cubicBezTo>
                  <a:cubicBezTo>
                    <a:pt x="6259" y="691"/>
                    <a:pt x="5998" y="1004"/>
                    <a:pt x="5737" y="1317"/>
                  </a:cubicBezTo>
                  <a:cubicBezTo>
                    <a:pt x="5685" y="1369"/>
                    <a:pt x="5633" y="1526"/>
                    <a:pt x="5528" y="1578"/>
                  </a:cubicBezTo>
                  <a:lnTo>
                    <a:pt x="4277" y="3351"/>
                  </a:lnTo>
                  <a:cubicBezTo>
                    <a:pt x="3547" y="4342"/>
                    <a:pt x="2816" y="5333"/>
                    <a:pt x="2138" y="6324"/>
                  </a:cubicBezTo>
                  <a:cubicBezTo>
                    <a:pt x="1669" y="6949"/>
                    <a:pt x="1252" y="7523"/>
                    <a:pt x="939" y="7993"/>
                  </a:cubicBezTo>
                  <a:cubicBezTo>
                    <a:pt x="887" y="8097"/>
                    <a:pt x="835" y="8201"/>
                    <a:pt x="782" y="8253"/>
                  </a:cubicBezTo>
                  <a:cubicBezTo>
                    <a:pt x="417" y="8879"/>
                    <a:pt x="209" y="9296"/>
                    <a:pt x="104" y="9661"/>
                  </a:cubicBezTo>
                  <a:cubicBezTo>
                    <a:pt x="0" y="9922"/>
                    <a:pt x="0" y="10183"/>
                    <a:pt x="0" y="10444"/>
                  </a:cubicBezTo>
                  <a:cubicBezTo>
                    <a:pt x="52" y="10704"/>
                    <a:pt x="157" y="11017"/>
                    <a:pt x="261" y="11226"/>
                  </a:cubicBezTo>
                  <a:cubicBezTo>
                    <a:pt x="365" y="11330"/>
                    <a:pt x="417" y="11435"/>
                    <a:pt x="522" y="11539"/>
                  </a:cubicBezTo>
                  <a:cubicBezTo>
                    <a:pt x="626" y="11695"/>
                    <a:pt x="678" y="11748"/>
                    <a:pt x="835" y="11852"/>
                  </a:cubicBezTo>
                  <a:cubicBezTo>
                    <a:pt x="939" y="11956"/>
                    <a:pt x="1043" y="12060"/>
                    <a:pt x="1147" y="12165"/>
                  </a:cubicBezTo>
                  <a:cubicBezTo>
                    <a:pt x="2034" y="12791"/>
                    <a:pt x="2973" y="13208"/>
                    <a:pt x="4016" y="13573"/>
                  </a:cubicBezTo>
                  <a:cubicBezTo>
                    <a:pt x="4850" y="13834"/>
                    <a:pt x="5737" y="13990"/>
                    <a:pt x="6624" y="14042"/>
                  </a:cubicBezTo>
                  <a:lnTo>
                    <a:pt x="7041" y="14042"/>
                  </a:lnTo>
                  <a:cubicBezTo>
                    <a:pt x="7197" y="14042"/>
                    <a:pt x="7354" y="14042"/>
                    <a:pt x="7458" y="13990"/>
                  </a:cubicBezTo>
                  <a:cubicBezTo>
                    <a:pt x="7615" y="13938"/>
                    <a:pt x="7719" y="13886"/>
                    <a:pt x="7875" y="13886"/>
                  </a:cubicBezTo>
                  <a:cubicBezTo>
                    <a:pt x="8136" y="13782"/>
                    <a:pt x="8345" y="13625"/>
                    <a:pt x="8553" y="13416"/>
                  </a:cubicBezTo>
                  <a:cubicBezTo>
                    <a:pt x="8762" y="13208"/>
                    <a:pt x="8866" y="12999"/>
                    <a:pt x="8971" y="12738"/>
                  </a:cubicBezTo>
                  <a:cubicBezTo>
                    <a:pt x="9127" y="12373"/>
                    <a:pt x="9231" y="11904"/>
                    <a:pt x="9283" y="11226"/>
                  </a:cubicBezTo>
                  <a:cubicBezTo>
                    <a:pt x="9283" y="11122"/>
                    <a:pt x="9283" y="11017"/>
                    <a:pt x="9336" y="10913"/>
                  </a:cubicBezTo>
                  <a:cubicBezTo>
                    <a:pt x="9336" y="10339"/>
                    <a:pt x="9388" y="9661"/>
                    <a:pt x="9440" y="8827"/>
                  </a:cubicBezTo>
                  <a:cubicBezTo>
                    <a:pt x="9492" y="7627"/>
                    <a:pt x="9544" y="6428"/>
                    <a:pt x="9596" y="5176"/>
                  </a:cubicBezTo>
                  <a:lnTo>
                    <a:pt x="9649" y="2986"/>
                  </a:lnTo>
                  <a:cubicBezTo>
                    <a:pt x="9649" y="2516"/>
                    <a:pt x="9649" y="1943"/>
                    <a:pt x="9492" y="1421"/>
                  </a:cubicBezTo>
                  <a:cubicBezTo>
                    <a:pt x="9440" y="1213"/>
                    <a:pt x="9336" y="952"/>
                    <a:pt x="9231" y="743"/>
                  </a:cubicBezTo>
                  <a:lnTo>
                    <a:pt x="9231" y="795"/>
                  </a:lnTo>
                  <a:cubicBezTo>
                    <a:pt x="9023" y="482"/>
                    <a:pt x="8710" y="222"/>
                    <a:pt x="8345" y="117"/>
                  </a:cubicBezTo>
                  <a:cubicBezTo>
                    <a:pt x="8162" y="39"/>
                    <a:pt x="7967" y="0"/>
                    <a:pt x="777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02" name="Google Shape;202;p20"/>
            <p:cNvSpPr/>
            <p:nvPr/>
          </p:nvSpPr>
          <p:spPr>
            <a:xfrm>
              <a:off x="2689325" y="2919425"/>
              <a:ext cx="315575" cy="317350"/>
            </a:xfrm>
            <a:custGeom>
              <a:avLst/>
              <a:gdLst/>
              <a:ahLst/>
              <a:cxnLst/>
              <a:rect l="l" t="t" r="r" b="b"/>
              <a:pathLst>
                <a:path w="12623" h="12694" extrusionOk="0">
                  <a:moveTo>
                    <a:pt x="1826" y="0"/>
                  </a:moveTo>
                  <a:cubicBezTo>
                    <a:pt x="1722" y="0"/>
                    <a:pt x="1618" y="0"/>
                    <a:pt x="1513" y="52"/>
                  </a:cubicBezTo>
                  <a:cubicBezTo>
                    <a:pt x="1148" y="105"/>
                    <a:pt x="783" y="261"/>
                    <a:pt x="522" y="522"/>
                  </a:cubicBezTo>
                  <a:cubicBezTo>
                    <a:pt x="262" y="835"/>
                    <a:pt x="53" y="1148"/>
                    <a:pt x="1" y="1565"/>
                  </a:cubicBezTo>
                  <a:cubicBezTo>
                    <a:pt x="1" y="1773"/>
                    <a:pt x="1" y="2034"/>
                    <a:pt x="53" y="2243"/>
                  </a:cubicBezTo>
                  <a:cubicBezTo>
                    <a:pt x="105" y="2764"/>
                    <a:pt x="366" y="3286"/>
                    <a:pt x="575" y="3703"/>
                  </a:cubicBezTo>
                  <a:lnTo>
                    <a:pt x="1618" y="5633"/>
                  </a:lnTo>
                  <a:cubicBezTo>
                    <a:pt x="2191" y="6728"/>
                    <a:pt x="2765" y="7771"/>
                    <a:pt x="3339" y="8866"/>
                  </a:cubicBezTo>
                  <a:cubicBezTo>
                    <a:pt x="3704" y="9544"/>
                    <a:pt x="4017" y="10170"/>
                    <a:pt x="4330" y="10640"/>
                  </a:cubicBezTo>
                  <a:cubicBezTo>
                    <a:pt x="4382" y="10744"/>
                    <a:pt x="4434" y="10848"/>
                    <a:pt x="4486" y="10900"/>
                  </a:cubicBezTo>
                  <a:cubicBezTo>
                    <a:pt x="4851" y="11526"/>
                    <a:pt x="5112" y="11891"/>
                    <a:pt x="5425" y="12152"/>
                  </a:cubicBezTo>
                  <a:cubicBezTo>
                    <a:pt x="5581" y="12361"/>
                    <a:pt x="5842" y="12465"/>
                    <a:pt x="6103" y="12569"/>
                  </a:cubicBezTo>
                  <a:cubicBezTo>
                    <a:pt x="6294" y="12646"/>
                    <a:pt x="6485" y="12694"/>
                    <a:pt x="6676" y="12694"/>
                  </a:cubicBezTo>
                  <a:cubicBezTo>
                    <a:pt x="6745" y="12694"/>
                    <a:pt x="6815" y="12687"/>
                    <a:pt x="6885" y="12673"/>
                  </a:cubicBezTo>
                  <a:cubicBezTo>
                    <a:pt x="7042" y="12673"/>
                    <a:pt x="7198" y="12621"/>
                    <a:pt x="7302" y="12569"/>
                  </a:cubicBezTo>
                  <a:cubicBezTo>
                    <a:pt x="7459" y="12569"/>
                    <a:pt x="7563" y="12517"/>
                    <a:pt x="7720" y="12465"/>
                  </a:cubicBezTo>
                  <a:cubicBezTo>
                    <a:pt x="7824" y="12413"/>
                    <a:pt x="7980" y="12361"/>
                    <a:pt x="8137" y="12308"/>
                  </a:cubicBezTo>
                  <a:cubicBezTo>
                    <a:pt x="8919" y="11839"/>
                    <a:pt x="9597" y="11318"/>
                    <a:pt x="10223" y="10692"/>
                  </a:cubicBezTo>
                  <a:cubicBezTo>
                    <a:pt x="11005" y="9909"/>
                    <a:pt x="11683" y="9127"/>
                    <a:pt x="12205" y="8188"/>
                  </a:cubicBezTo>
                  <a:cubicBezTo>
                    <a:pt x="12257" y="8032"/>
                    <a:pt x="12361" y="7875"/>
                    <a:pt x="12361" y="7771"/>
                  </a:cubicBezTo>
                  <a:cubicBezTo>
                    <a:pt x="12413" y="7615"/>
                    <a:pt x="12466" y="7458"/>
                    <a:pt x="12518" y="7354"/>
                  </a:cubicBezTo>
                  <a:cubicBezTo>
                    <a:pt x="12518" y="7197"/>
                    <a:pt x="12570" y="7093"/>
                    <a:pt x="12570" y="6937"/>
                  </a:cubicBezTo>
                  <a:cubicBezTo>
                    <a:pt x="12622" y="6676"/>
                    <a:pt x="12570" y="6363"/>
                    <a:pt x="12518" y="6102"/>
                  </a:cubicBezTo>
                  <a:cubicBezTo>
                    <a:pt x="12413" y="5841"/>
                    <a:pt x="12257" y="5633"/>
                    <a:pt x="12101" y="5424"/>
                  </a:cubicBezTo>
                  <a:lnTo>
                    <a:pt x="12048" y="5476"/>
                  </a:lnTo>
                  <a:cubicBezTo>
                    <a:pt x="11788" y="5163"/>
                    <a:pt x="11423" y="4851"/>
                    <a:pt x="10797" y="4538"/>
                  </a:cubicBezTo>
                  <a:cubicBezTo>
                    <a:pt x="10745" y="4485"/>
                    <a:pt x="10640" y="4433"/>
                    <a:pt x="10536" y="4329"/>
                  </a:cubicBezTo>
                  <a:cubicBezTo>
                    <a:pt x="10067" y="4068"/>
                    <a:pt x="9441" y="3755"/>
                    <a:pt x="8763" y="3338"/>
                  </a:cubicBezTo>
                  <a:cubicBezTo>
                    <a:pt x="7720" y="2764"/>
                    <a:pt x="6624" y="2191"/>
                    <a:pt x="5581" y="1617"/>
                  </a:cubicBezTo>
                  <a:lnTo>
                    <a:pt x="3652" y="626"/>
                  </a:lnTo>
                  <a:cubicBezTo>
                    <a:pt x="3600" y="574"/>
                    <a:pt x="3443" y="522"/>
                    <a:pt x="3391" y="470"/>
                  </a:cubicBezTo>
                  <a:cubicBezTo>
                    <a:pt x="3026" y="313"/>
                    <a:pt x="2609" y="157"/>
                    <a:pt x="2244" y="52"/>
                  </a:cubicBezTo>
                  <a:cubicBezTo>
                    <a:pt x="2087" y="52"/>
                    <a:pt x="1931" y="0"/>
                    <a:pt x="18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03" name="Google Shape;203;p20"/>
            <p:cNvSpPr/>
            <p:nvPr/>
          </p:nvSpPr>
          <p:spPr>
            <a:xfrm>
              <a:off x="217250" y="2517850"/>
              <a:ext cx="1891900" cy="869675"/>
            </a:xfrm>
            <a:custGeom>
              <a:avLst/>
              <a:gdLst/>
              <a:ahLst/>
              <a:cxnLst/>
              <a:rect l="l" t="t" r="r" b="b"/>
              <a:pathLst>
                <a:path w="75676" h="34787" extrusionOk="0">
                  <a:moveTo>
                    <a:pt x="45583" y="2869"/>
                  </a:moveTo>
                  <a:cubicBezTo>
                    <a:pt x="45583" y="1304"/>
                    <a:pt x="46887" y="0"/>
                    <a:pt x="48399" y="0"/>
                  </a:cubicBezTo>
                  <a:cubicBezTo>
                    <a:pt x="49964" y="0"/>
                    <a:pt x="51163" y="1304"/>
                    <a:pt x="51215" y="2921"/>
                  </a:cubicBezTo>
                  <a:lnTo>
                    <a:pt x="51215" y="25347"/>
                  </a:lnTo>
                  <a:cubicBezTo>
                    <a:pt x="51215" y="26911"/>
                    <a:pt x="49964" y="28215"/>
                    <a:pt x="48399" y="28215"/>
                  </a:cubicBezTo>
                  <a:cubicBezTo>
                    <a:pt x="46887" y="28215"/>
                    <a:pt x="45583" y="26911"/>
                    <a:pt x="45583" y="25347"/>
                  </a:cubicBezTo>
                  <a:close/>
                  <a:moveTo>
                    <a:pt x="42975" y="16741"/>
                  </a:moveTo>
                  <a:cubicBezTo>
                    <a:pt x="42975" y="17158"/>
                    <a:pt x="42819" y="17993"/>
                    <a:pt x="42297" y="18619"/>
                  </a:cubicBezTo>
                  <a:cubicBezTo>
                    <a:pt x="41671" y="19245"/>
                    <a:pt x="40837" y="19401"/>
                    <a:pt x="40315" y="19401"/>
                  </a:cubicBezTo>
                  <a:cubicBezTo>
                    <a:pt x="38333" y="19401"/>
                    <a:pt x="36300" y="19401"/>
                    <a:pt x="34318" y="19401"/>
                  </a:cubicBezTo>
                  <a:cubicBezTo>
                    <a:pt x="32284" y="19401"/>
                    <a:pt x="30302" y="19401"/>
                    <a:pt x="28268" y="19401"/>
                  </a:cubicBezTo>
                  <a:cubicBezTo>
                    <a:pt x="28476" y="19975"/>
                    <a:pt x="28789" y="20809"/>
                    <a:pt x="29624" y="21592"/>
                  </a:cubicBezTo>
                  <a:cubicBezTo>
                    <a:pt x="30093" y="22061"/>
                    <a:pt x="30563" y="22322"/>
                    <a:pt x="30719" y="22426"/>
                  </a:cubicBezTo>
                  <a:cubicBezTo>
                    <a:pt x="30980" y="22582"/>
                    <a:pt x="31814" y="23052"/>
                    <a:pt x="32857" y="23052"/>
                  </a:cubicBezTo>
                  <a:cubicBezTo>
                    <a:pt x="33953" y="23052"/>
                    <a:pt x="34891" y="22687"/>
                    <a:pt x="35882" y="22217"/>
                  </a:cubicBezTo>
                  <a:lnTo>
                    <a:pt x="35934" y="22165"/>
                  </a:lnTo>
                  <a:cubicBezTo>
                    <a:pt x="36612" y="21800"/>
                    <a:pt x="37290" y="21487"/>
                    <a:pt x="37968" y="21331"/>
                  </a:cubicBezTo>
                  <a:cubicBezTo>
                    <a:pt x="38699" y="21226"/>
                    <a:pt x="39429" y="21331"/>
                    <a:pt x="40002" y="21852"/>
                  </a:cubicBezTo>
                  <a:cubicBezTo>
                    <a:pt x="40628" y="22426"/>
                    <a:pt x="40889" y="23260"/>
                    <a:pt x="40680" y="24147"/>
                  </a:cubicBezTo>
                  <a:cubicBezTo>
                    <a:pt x="40367" y="25138"/>
                    <a:pt x="39585" y="25972"/>
                    <a:pt x="38699" y="26494"/>
                  </a:cubicBezTo>
                  <a:cubicBezTo>
                    <a:pt x="38229" y="26755"/>
                    <a:pt x="37708" y="27015"/>
                    <a:pt x="37186" y="27224"/>
                  </a:cubicBezTo>
                  <a:cubicBezTo>
                    <a:pt x="36508" y="27485"/>
                    <a:pt x="35778" y="27641"/>
                    <a:pt x="35100" y="27746"/>
                  </a:cubicBezTo>
                  <a:cubicBezTo>
                    <a:pt x="34370" y="27850"/>
                    <a:pt x="33640" y="27902"/>
                    <a:pt x="32910" y="27902"/>
                  </a:cubicBezTo>
                  <a:cubicBezTo>
                    <a:pt x="32597" y="27902"/>
                    <a:pt x="32179" y="27902"/>
                    <a:pt x="31814" y="27850"/>
                  </a:cubicBezTo>
                  <a:cubicBezTo>
                    <a:pt x="31449" y="27798"/>
                    <a:pt x="31032" y="27693"/>
                    <a:pt x="30667" y="27641"/>
                  </a:cubicBezTo>
                  <a:cubicBezTo>
                    <a:pt x="30041" y="27485"/>
                    <a:pt x="29467" y="27276"/>
                    <a:pt x="28894" y="27015"/>
                  </a:cubicBezTo>
                  <a:cubicBezTo>
                    <a:pt x="28372" y="26807"/>
                    <a:pt x="27798" y="26494"/>
                    <a:pt x="27329" y="26129"/>
                  </a:cubicBezTo>
                  <a:cubicBezTo>
                    <a:pt x="26808" y="25764"/>
                    <a:pt x="26338" y="25347"/>
                    <a:pt x="25921" y="24929"/>
                  </a:cubicBezTo>
                  <a:cubicBezTo>
                    <a:pt x="25504" y="24460"/>
                    <a:pt x="25086" y="23938"/>
                    <a:pt x="24721" y="23417"/>
                  </a:cubicBezTo>
                  <a:cubicBezTo>
                    <a:pt x="23574" y="21644"/>
                    <a:pt x="23000" y="19349"/>
                    <a:pt x="23105" y="17158"/>
                  </a:cubicBezTo>
                  <a:cubicBezTo>
                    <a:pt x="23209" y="15020"/>
                    <a:pt x="23887" y="12882"/>
                    <a:pt x="25191" y="11161"/>
                  </a:cubicBezTo>
                  <a:cubicBezTo>
                    <a:pt x="25295" y="10952"/>
                    <a:pt x="25452" y="10744"/>
                    <a:pt x="25608" y="10587"/>
                  </a:cubicBezTo>
                  <a:cubicBezTo>
                    <a:pt x="25608" y="10587"/>
                    <a:pt x="25764" y="10431"/>
                    <a:pt x="25817" y="10326"/>
                  </a:cubicBezTo>
                  <a:cubicBezTo>
                    <a:pt x="27381" y="8397"/>
                    <a:pt x="29467" y="7771"/>
                    <a:pt x="30354" y="7562"/>
                  </a:cubicBezTo>
                  <a:lnTo>
                    <a:pt x="30406" y="7562"/>
                  </a:lnTo>
                  <a:cubicBezTo>
                    <a:pt x="32857" y="6832"/>
                    <a:pt x="34944" y="7302"/>
                    <a:pt x="35778" y="7562"/>
                  </a:cubicBezTo>
                  <a:cubicBezTo>
                    <a:pt x="36195" y="7667"/>
                    <a:pt x="38542" y="8397"/>
                    <a:pt x="40367" y="10379"/>
                  </a:cubicBezTo>
                  <a:cubicBezTo>
                    <a:pt x="40472" y="10483"/>
                    <a:pt x="40680" y="10744"/>
                    <a:pt x="40993" y="11161"/>
                  </a:cubicBezTo>
                  <a:cubicBezTo>
                    <a:pt x="42141" y="12778"/>
                    <a:pt x="42558" y="14238"/>
                    <a:pt x="42714" y="14759"/>
                  </a:cubicBezTo>
                  <a:cubicBezTo>
                    <a:pt x="42819" y="15281"/>
                    <a:pt x="42975" y="15907"/>
                    <a:pt x="42975" y="16741"/>
                  </a:cubicBezTo>
                  <a:close/>
                  <a:moveTo>
                    <a:pt x="30093" y="13038"/>
                  </a:moveTo>
                  <a:cubicBezTo>
                    <a:pt x="28789" y="14081"/>
                    <a:pt x="28476" y="15437"/>
                    <a:pt x="28372" y="15855"/>
                  </a:cubicBezTo>
                  <a:lnTo>
                    <a:pt x="37968" y="15855"/>
                  </a:lnTo>
                  <a:cubicBezTo>
                    <a:pt x="37864" y="15437"/>
                    <a:pt x="37499" y="14081"/>
                    <a:pt x="36195" y="13038"/>
                  </a:cubicBezTo>
                  <a:cubicBezTo>
                    <a:pt x="34944" y="11995"/>
                    <a:pt x="33535" y="11943"/>
                    <a:pt x="33118" y="11943"/>
                  </a:cubicBezTo>
                  <a:cubicBezTo>
                    <a:pt x="32701" y="11943"/>
                    <a:pt x="31345" y="11995"/>
                    <a:pt x="30093" y="13038"/>
                  </a:cubicBezTo>
                  <a:close/>
                  <a:moveTo>
                    <a:pt x="66549" y="7145"/>
                  </a:moveTo>
                  <a:cubicBezTo>
                    <a:pt x="63993" y="7145"/>
                    <a:pt x="61750" y="8292"/>
                    <a:pt x="60134" y="10118"/>
                  </a:cubicBezTo>
                  <a:lnTo>
                    <a:pt x="60134" y="10066"/>
                  </a:lnTo>
                  <a:cubicBezTo>
                    <a:pt x="60029" y="8553"/>
                    <a:pt x="58830" y="7354"/>
                    <a:pt x="57317" y="7354"/>
                  </a:cubicBezTo>
                  <a:cubicBezTo>
                    <a:pt x="55857" y="7354"/>
                    <a:pt x="54501" y="8605"/>
                    <a:pt x="54501" y="10222"/>
                  </a:cubicBezTo>
                  <a:lnTo>
                    <a:pt x="54501" y="31605"/>
                  </a:lnTo>
                  <a:cubicBezTo>
                    <a:pt x="54501" y="33170"/>
                    <a:pt x="55753" y="34473"/>
                    <a:pt x="57317" y="34473"/>
                  </a:cubicBezTo>
                  <a:cubicBezTo>
                    <a:pt x="58882" y="34473"/>
                    <a:pt x="60134" y="33222"/>
                    <a:pt x="60134" y="31605"/>
                  </a:cubicBezTo>
                  <a:lnTo>
                    <a:pt x="60134" y="24929"/>
                  </a:lnTo>
                  <a:cubicBezTo>
                    <a:pt x="61750" y="26755"/>
                    <a:pt x="64045" y="27902"/>
                    <a:pt x="66549" y="27902"/>
                  </a:cubicBezTo>
                  <a:cubicBezTo>
                    <a:pt x="71608" y="27902"/>
                    <a:pt x="75676" y="23313"/>
                    <a:pt x="75676" y="17576"/>
                  </a:cubicBezTo>
                  <a:cubicBezTo>
                    <a:pt x="75676" y="11839"/>
                    <a:pt x="71555" y="7145"/>
                    <a:pt x="66549" y="7145"/>
                  </a:cubicBezTo>
                  <a:close/>
                  <a:moveTo>
                    <a:pt x="65297" y="23260"/>
                  </a:moveTo>
                  <a:cubicBezTo>
                    <a:pt x="62428" y="23260"/>
                    <a:pt x="60134" y="20757"/>
                    <a:pt x="60134" y="17628"/>
                  </a:cubicBezTo>
                  <a:cubicBezTo>
                    <a:pt x="60134" y="14447"/>
                    <a:pt x="62428" y="11943"/>
                    <a:pt x="65297" y="11943"/>
                  </a:cubicBezTo>
                  <a:cubicBezTo>
                    <a:pt x="68165" y="11943"/>
                    <a:pt x="70460" y="14447"/>
                    <a:pt x="70460" y="17628"/>
                  </a:cubicBezTo>
                  <a:cubicBezTo>
                    <a:pt x="70460" y="20757"/>
                    <a:pt x="68165" y="23260"/>
                    <a:pt x="65297" y="23260"/>
                  </a:cubicBezTo>
                  <a:close/>
                  <a:moveTo>
                    <a:pt x="18880" y="19036"/>
                  </a:moveTo>
                  <a:lnTo>
                    <a:pt x="17994" y="21122"/>
                  </a:lnTo>
                  <a:cubicBezTo>
                    <a:pt x="17576" y="22009"/>
                    <a:pt x="17159" y="22895"/>
                    <a:pt x="16742" y="23834"/>
                  </a:cubicBezTo>
                  <a:cubicBezTo>
                    <a:pt x="16638" y="24095"/>
                    <a:pt x="16481" y="24408"/>
                    <a:pt x="16377" y="24669"/>
                  </a:cubicBezTo>
                  <a:cubicBezTo>
                    <a:pt x="14604" y="28632"/>
                    <a:pt x="12517" y="33326"/>
                    <a:pt x="7980" y="34317"/>
                  </a:cubicBezTo>
                  <a:cubicBezTo>
                    <a:pt x="5790" y="34786"/>
                    <a:pt x="2452" y="34108"/>
                    <a:pt x="1252" y="32022"/>
                  </a:cubicBezTo>
                  <a:cubicBezTo>
                    <a:pt x="1" y="29936"/>
                    <a:pt x="1826" y="27485"/>
                    <a:pt x="4173" y="28058"/>
                  </a:cubicBezTo>
                  <a:cubicBezTo>
                    <a:pt x="4538" y="28111"/>
                    <a:pt x="4903" y="28319"/>
                    <a:pt x="5268" y="28476"/>
                  </a:cubicBezTo>
                  <a:cubicBezTo>
                    <a:pt x="5894" y="28789"/>
                    <a:pt x="6520" y="29102"/>
                    <a:pt x="7198" y="28997"/>
                  </a:cubicBezTo>
                  <a:cubicBezTo>
                    <a:pt x="7824" y="28893"/>
                    <a:pt x="8241" y="28371"/>
                    <a:pt x="8762" y="27798"/>
                  </a:cubicBezTo>
                  <a:cubicBezTo>
                    <a:pt x="9440" y="26963"/>
                    <a:pt x="9753" y="26077"/>
                    <a:pt x="9858" y="25607"/>
                  </a:cubicBezTo>
                  <a:cubicBezTo>
                    <a:pt x="9858" y="25555"/>
                    <a:pt x="9858" y="25555"/>
                    <a:pt x="9858" y="25503"/>
                  </a:cubicBezTo>
                  <a:cubicBezTo>
                    <a:pt x="9858" y="25451"/>
                    <a:pt x="9805" y="25451"/>
                    <a:pt x="9805" y="25451"/>
                  </a:cubicBezTo>
                  <a:cubicBezTo>
                    <a:pt x="9232" y="24356"/>
                    <a:pt x="8762" y="23417"/>
                    <a:pt x="8345" y="22582"/>
                  </a:cubicBezTo>
                  <a:cubicBezTo>
                    <a:pt x="8032" y="22061"/>
                    <a:pt x="7824" y="21592"/>
                    <a:pt x="7615" y="21226"/>
                  </a:cubicBezTo>
                  <a:cubicBezTo>
                    <a:pt x="7198" y="20444"/>
                    <a:pt x="6885" y="19818"/>
                    <a:pt x="6676" y="19401"/>
                  </a:cubicBezTo>
                  <a:cubicBezTo>
                    <a:pt x="5946" y="18045"/>
                    <a:pt x="5842" y="17784"/>
                    <a:pt x="5529" y="17211"/>
                  </a:cubicBezTo>
                  <a:cubicBezTo>
                    <a:pt x="4851" y="15907"/>
                    <a:pt x="4121" y="14655"/>
                    <a:pt x="3391" y="13351"/>
                  </a:cubicBezTo>
                  <a:cubicBezTo>
                    <a:pt x="2556" y="11995"/>
                    <a:pt x="1722" y="10483"/>
                    <a:pt x="2400" y="8814"/>
                  </a:cubicBezTo>
                  <a:cubicBezTo>
                    <a:pt x="2973" y="7510"/>
                    <a:pt x="4381" y="6884"/>
                    <a:pt x="5685" y="7302"/>
                  </a:cubicBezTo>
                  <a:cubicBezTo>
                    <a:pt x="7146" y="7719"/>
                    <a:pt x="7771" y="9075"/>
                    <a:pt x="8345" y="10326"/>
                  </a:cubicBezTo>
                  <a:cubicBezTo>
                    <a:pt x="8449" y="10587"/>
                    <a:pt x="8554" y="10796"/>
                    <a:pt x="8658" y="11057"/>
                  </a:cubicBezTo>
                  <a:cubicBezTo>
                    <a:pt x="9597" y="12934"/>
                    <a:pt x="10536" y="14812"/>
                    <a:pt x="11422" y="16689"/>
                  </a:cubicBezTo>
                  <a:cubicBezTo>
                    <a:pt x="11527" y="16898"/>
                    <a:pt x="11631" y="17158"/>
                    <a:pt x="11787" y="17471"/>
                  </a:cubicBezTo>
                  <a:cubicBezTo>
                    <a:pt x="11944" y="17732"/>
                    <a:pt x="12100" y="18045"/>
                    <a:pt x="12257" y="18410"/>
                  </a:cubicBezTo>
                  <a:cubicBezTo>
                    <a:pt x="12361" y="18619"/>
                    <a:pt x="12413" y="18775"/>
                    <a:pt x="12517" y="18932"/>
                  </a:cubicBezTo>
                  <a:cubicBezTo>
                    <a:pt x="12622" y="19140"/>
                    <a:pt x="12674" y="19297"/>
                    <a:pt x="12726" y="19453"/>
                  </a:cubicBezTo>
                  <a:cubicBezTo>
                    <a:pt x="13195" y="18358"/>
                    <a:pt x="13613" y="17263"/>
                    <a:pt x="14030" y="16220"/>
                  </a:cubicBezTo>
                  <a:cubicBezTo>
                    <a:pt x="14499" y="15125"/>
                    <a:pt x="14916" y="14081"/>
                    <a:pt x="15334" y="12986"/>
                  </a:cubicBezTo>
                  <a:cubicBezTo>
                    <a:pt x="15334" y="12934"/>
                    <a:pt x="15438" y="12673"/>
                    <a:pt x="15594" y="12360"/>
                  </a:cubicBezTo>
                  <a:cubicBezTo>
                    <a:pt x="15699" y="12047"/>
                    <a:pt x="15907" y="11682"/>
                    <a:pt x="16064" y="11265"/>
                  </a:cubicBezTo>
                  <a:cubicBezTo>
                    <a:pt x="16116" y="11109"/>
                    <a:pt x="16220" y="10952"/>
                    <a:pt x="16272" y="10796"/>
                  </a:cubicBezTo>
                  <a:cubicBezTo>
                    <a:pt x="16846" y="9388"/>
                    <a:pt x="17524" y="7719"/>
                    <a:pt x="19037" y="7249"/>
                  </a:cubicBezTo>
                  <a:cubicBezTo>
                    <a:pt x="20132" y="6936"/>
                    <a:pt x="21384" y="7354"/>
                    <a:pt x="22009" y="8292"/>
                  </a:cubicBezTo>
                  <a:cubicBezTo>
                    <a:pt x="22322" y="8762"/>
                    <a:pt x="22479" y="9336"/>
                    <a:pt x="22479" y="9857"/>
                  </a:cubicBezTo>
                  <a:cubicBezTo>
                    <a:pt x="22479" y="11057"/>
                    <a:pt x="21957" y="12308"/>
                    <a:pt x="21436" y="13403"/>
                  </a:cubicBezTo>
                  <a:cubicBezTo>
                    <a:pt x="21331" y="13664"/>
                    <a:pt x="21227" y="13925"/>
                    <a:pt x="21123" y="14134"/>
                  </a:cubicBezTo>
                  <a:cubicBezTo>
                    <a:pt x="21123" y="14134"/>
                    <a:pt x="21123" y="14186"/>
                    <a:pt x="21071" y="14290"/>
                  </a:cubicBezTo>
                  <a:cubicBezTo>
                    <a:pt x="20914" y="14603"/>
                    <a:pt x="20601" y="15385"/>
                    <a:pt x="19923" y="16793"/>
                  </a:cubicBezTo>
                  <a:cubicBezTo>
                    <a:pt x="19715" y="17263"/>
                    <a:pt x="19506" y="17732"/>
                    <a:pt x="19297" y="18254"/>
                  </a:cubicBezTo>
                  <a:cubicBezTo>
                    <a:pt x="19141" y="18514"/>
                    <a:pt x="19037" y="18775"/>
                    <a:pt x="18932" y="1903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grpSp>
    </p:spTree>
    <p:extLst>
      <p:ext uri="{BB962C8B-B14F-4D97-AF65-F5344CB8AC3E}">
        <p14:creationId xmlns:p14="http://schemas.microsoft.com/office/powerpoint/2010/main" val="1663795761"/>
      </p:ext>
    </p:extLst>
  </p:cSld>
  <p:clrMapOvr>
    <a:masterClrMapping/>
  </p:clrMapOvr>
  <p:hf hdr="0" ftr="0" dt="0"/>
  <p:extLst>
    <p:ext uri="{DCECCB84-F9BA-43D5-87BE-67443E8EF086}">
      <p15:sldGuideLst xmlns:p15="http://schemas.microsoft.com/office/powerpoint/2012/main">
        <p15:guide id="1" orient="horz" pos="2911">
          <p15:clr>
            <a:srgbClr val="E46962"/>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03 Cover | One Half Image Right">
  <p:cSld name="03 Cover | One Half Image Right">
    <p:bg>
      <p:bgPr>
        <a:solidFill>
          <a:schemeClr val="accent3"/>
        </a:solidFill>
        <a:effectLst/>
      </p:bgPr>
    </p:bg>
    <p:spTree>
      <p:nvGrpSpPr>
        <p:cNvPr id="1" name="Shape 204"/>
        <p:cNvGrpSpPr/>
        <p:nvPr/>
      </p:nvGrpSpPr>
      <p:grpSpPr>
        <a:xfrm>
          <a:off x="0" y="0"/>
          <a:ext cx="0" cy="0"/>
          <a:chOff x="0" y="0"/>
          <a:chExt cx="0" cy="0"/>
        </a:xfrm>
      </p:grpSpPr>
      <p:sp>
        <p:nvSpPr>
          <p:cNvPr id="205" name="Google Shape;205;p21"/>
          <p:cNvSpPr>
            <a:spLocks noGrp="1"/>
          </p:cNvSpPr>
          <p:nvPr>
            <p:ph type="pic" idx="2"/>
          </p:nvPr>
        </p:nvSpPr>
        <p:spPr>
          <a:xfrm>
            <a:off x="4567375" y="228600"/>
            <a:ext cx="4348200" cy="4686300"/>
          </a:xfrm>
          <a:prstGeom prst="round2DiagRect">
            <a:avLst>
              <a:gd name="adj1" fmla="val 37444"/>
              <a:gd name="adj2" fmla="val 5701"/>
            </a:avLst>
          </a:prstGeom>
          <a:noFill/>
          <a:ln>
            <a:noFill/>
          </a:ln>
        </p:spPr>
      </p:sp>
      <p:sp>
        <p:nvSpPr>
          <p:cNvPr id="206" name="Google Shape;206;p21"/>
          <p:cNvSpPr txBox="1">
            <a:spLocks noGrp="1"/>
          </p:cNvSpPr>
          <p:nvPr>
            <p:ph type="title"/>
          </p:nvPr>
        </p:nvSpPr>
        <p:spPr>
          <a:xfrm>
            <a:off x="228600" y="228600"/>
            <a:ext cx="3877800" cy="4393500"/>
          </a:xfrm>
          <a:prstGeom prst="rect">
            <a:avLst/>
          </a:prstGeom>
          <a:noFill/>
          <a:ln>
            <a:noFill/>
          </a:ln>
        </p:spPr>
        <p:txBody>
          <a:bodyPr spcFirstLastPara="1" wrap="square" lIns="0" tIns="0" rIns="0" bIns="0" anchor="ctr" anchorCtr="0">
            <a:noAutofit/>
          </a:bodyPr>
          <a:lstStyle>
            <a:lvl1pPr lvl="0" rtl="0">
              <a:lnSpc>
                <a:spcPct val="75000"/>
              </a:lnSpc>
              <a:spcBef>
                <a:spcPts val="0"/>
              </a:spcBef>
              <a:spcAft>
                <a:spcPts val="0"/>
              </a:spcAft>
              <a:buClr>
                <a:schemeClr val="lt1"/>
              </a:buClr>
              <a:buSzPts val="9200"/>
              <a:buFont typeface="Bebas Neue"/>
              <a:buNone/>
              <a:defRPr sz="9200" b="1">
                <a:solidFill>
                  <a:schemeClr val="lt1"/>
                </a:solidFill>
                <a:latin typeface="Bebas Neue"/>
                <a:ea typeface="Bebas Neue"/>
                <a:cs typeface="Bebas Neue"/>
                <a:sym typeface="Bebas Neue"/>
              </a:defRPr>
            </a:lvl1pPr>
            <a:lvl2pPr lvl="1" rtl="0">
              <a:lnSpc>
                <a:spcPct val="75000"/>
              </a:lnSpc>
              <a:spcBef>
                <a:spcPts val="0"/>
              </a:spcBef>
              <a:spcAft>
                <a:spcPts val="0"/>
              </a:spcAft>
              <a:buSzPts val="1400"/>
              <a:buFont typeface="Bebas Neue"/>
              <a:buNone/>
              <a:defRPr>
                <a:latin typeface="Bebas Neue"/>
                <a:ea typeface="Bebas Neue"/>
                <a:cs typeface="Bebas Neue"/>
                <a:sym typeface="Bebas Neue"/>
              </a:defRPr>
            </a:lvl2pPr>
            <a:lvl3pPr lvl="2" rtl="0">
              <a:lnSpc>
                <a:spcPct val="75000"/>
              </a:lnSpc>
              <a:spcBef>
                <a:spcPts val="0"/>
              </a:spcBef>
              <a:spcAft>
                <a:spcPts val="0"/>
              </a:spcAft>
              <a:buSzPts val="1400"/>
              <a:buFont typeface="Bebas Neue"/>
              <a:buNone/>
              <a:defRPr>
                <a:latin typeface="Bebas Neue"/>
                <a:ea typeface="Bebas Neue"/>
                <a:cs typeface="Bebas Neue"/>
                <a:sym typeface="Bebas Neue"/>
              </a:defRPr>
            </a:lvl3pPr>
            <a:lvl4pPr lvl="3" rtl="0">
              <a:lnSpc>
                <a:spcPct val="75000"/>
              </a:lnSpc>
              <a:spcBef>
                <a:spcPts val="0"/>
              </a:spcBef>
              <a:spcAft>
                <a:spcPts val="0"/>
              </a:spcAft>
              <a:buSzPts val="1400"/>
              <a:buFont typeface="Bebas Neue"/>
              <a:buNone/>
              <a:defRPr>
                <a:latin typeface="Bebas Neue"/>
                <a:ea typeface="Bebas Neue"/>
                <a:cs typeface="Bebas Neue"/>
                <a:sym typeface="Bebas Neue"/>
              </a:defRPr>
            </a:lvl4pPr>
            <a:lvl5pPr lvl="4" rtl="0">
              <a:lnSpc>
                <a:spcPct val="75000"/>
              </a:lnSpc>
              <a:spcBef>
                <a:spcPts val="0"/>
              </a:spcBef>
              <a:spcAft>
                <a:spcPts val="0"/>
              </a:spcAft>
              <a:buSzPts val="1400"/>
              <a:buFont typeface="Bebas Neue"/>
              <a:buNone/>
              <a:defRPr>
                <a:latin typeface="Bebas Neue"/>
                <a:ea typeface="Bebas Neue"/>
                <a:cs typeface="Bebas Neue"/>
                <a:sym typeface="Bebas Neue"/>
              </a:defRPr>
            </a:lvl5pPr>
            <a:lvl6pPr lvl="5" rtl="0">
              <a:lnSpc>
                <a:spcPct val="75000"/>
              </a:lnSpc>
              <a:spcBef>
                <a:spcPts val="0"/>
              </a:spcBef>
              <a:spcAft>
                <a:spcPts val="0"/>
              </a:spcAft>
              <a:buSzPts val="1400"/>
              <a:buFont typeface="Bebas Neue"/>
              <a:buNone/>
              <a:defRPr>
                <a:latin typeface="Bebas Neue"/>
                <a:ea typeface="Bebas Neue"/>
                <a:cs typeface="Bebas Neue"/>
                <a:sym typeface="Bebas Neue"/>
              </a:defRPr>
            </a:lvl6pPr>
            <a:lvl7pPr lvl="6" rtl="0">
              <a:lnSpc>
                <a:spcPct val="75000"/>
              </a:lnSpc>
              <a:spcBef>
                <a:spcPts val="0"/>
              </a:spcBef>
              <a:spcAft>
                <a:spcPts val="0"/>
              </a:spcAft>
              <a:buSzPts val="1400"/>
              <a:buFont typeface="Bebas Neue"/>
              <a:buNone/>
              <a:defRPr>
                <a:latin typeface="Bebas Neue"/>
                <a:ea typeface="Bebas Neue"/>
                <a:cs typeface="Bebas Neue"/>
                <a:sym typeface="Bebas Neue"/>
              </a:defRPr>
            </a:lvl7pPr>
            <a:lvl8pPr lvl="7" rtl="0">
              <a:lnSpc>
                <a:spcPct val="75000"/>
              </a:lnSpc>
              <a:spcBef>
                <a:spcPts val="0"/>
              </a:spcBef>
              <a:spcAft>
                <a:spcPts val="0"/>
              </a:spcAft>
              <a:buSzPts val="1400"/>
              <a:buFont typeface="Bebas Neue"/>
              <a:buNone/>
              <a:defRPr>
                <a:latin typeface="Bebas Neue"/>
                <a:ea typeface="Bebas Neue"/>
                <a:cs typeface="Bebas Neue"/>
                <a:sym typeface="Bebas Neue"/>
              </a:defRPr>
            </a:lvl8pPr>
            <a:lvl9pPr lvl="8" rtl="0">
              <a:lnSpc>
                <a:spcPct val="75000"/>
              </a:lnSpc>
              <a:spcBef>
                <a:spcPts val="0"/>
              </a:spcBef>
              <a:spcAft>
                <a:spcPts val="0"/>
              </a:spcAft>
              <a:buSzPts val="1400"/>
              <a:buFont typeface="Bebas Neue"/>
              <a:buNone/>
              <a:defRPr>
                <a:latin typeface="Bebas Neue"/>
                <a:ea typeface="Bebas Neue"/>
                <a:cs typeface="Bebas Neue"/>
                <a:sym typeface="Bebas Neue"/>
              </a:defRPr>
            </a:lvl9pPr>
          </a:lstStyle>
          <a:p>
            <a:r>
              <a:rPr lang="en-US"/>
              <a:t>Click to edit Master title style</a:t>
            </a:r>
            <a:endParaRPr/>
          </a:p>
        </p:txBody>
      </p:sp>
      <p:grpSp>
        <p:nvGrpSpPr>
          <p:cNvPr id="207" name="Google Shape;207;p21"/>
          <p:cNvGrpSpPr/>
          <p:nvPr/>
        </p:nvGrpSpPr>
        <p:grpSpPr>
          <a:xfrm>
            <a:off x="228605" y="4702470"/>
            <a:ext cx="548754" cy="212464"/>
            <a:chOff x="217250" y="2303525"/>
            <a:chExt cx="2809800" cy="1084000"/>
          </a:xfrm>
        </p:grpSpPr>
        <p:sp>
          <p:nvSpPr>
            <p:cNvPr id="208" name="Google Shape;208;p21"/>
            <p:cNvSpPr/>
            <p:nvPr/>
          </p:nvSpPr>
          <p:spPr>
            <a:xfrm>
              <a:off x="2235600" y="2740800"/>
              <a:ext cx="346850" cy="236275"/>
            </a:xfrm>
            <a:custGeom>
              <a:avLst/>
              <a:gdLst/>
              <a:ahLst/>
              <a:cxnLst/>
              <a:rect l="l" t="t" r="r" b="b"/>
              <a:pathLst>
                <a:path w="13874" h="9451" extrusionOk="0">
                  <a:moveTo>
                    <a:pt x="2608" y="0"/>
                  </a:moveTo>
                  <a:cubicBezTo>
                    <a:pt x="2347" y="0"/>
                    <a:pt x="2087" y="52"/>
                    <a:pt x="1826" y="157"/>
                  </a:cubicBezTo>
                  <a:cubicBezTo>
                    <a:pt x="1617" y="261"/>
                    <a:pt x="1356" y="418"/>
                    <a:pt x="1200" y="626"/>
                  </a:cubicBezTo>
                  <a:cubicBezTo>
                    <a:pt x="1096" y="730"/>
                    <a:pt x="991" y="835"/>
                    <a:pt x="939" y="939"/>
                  </a:cubicBezTo>
                  <a:cubicBezTo>
                    <a:pt x="835" y="1043"/>
                    <a:pt x="783" y="1148"/>
                    <a:pt x="731" y="1304"/>
                  </a:cubicBezTo>
                  <a:cubicBezTo>
                    <a:pt x="678" y="1408"/>
                    <a:pt x="574" y="1565"/>
                    <a:pt x="522" y="1721"/>
                  </a:cubicBezTo>
                  <a:cubicBezTo>
                    <a:pt x="157" y="2817"/>
                    <a:pt x="0" y="3964"/>
                    <a:pt x="0" y="5163"/>
                  </a:cubicBezTo>
                  <a:cubicBezTo>
                    <a:pt x="0" y="6207"/>
                    <a:pt x="0" y="7563"/>
                    <a:pt x="574" y="8501"/>
                  </a:cubicBezTo>
                  <a:cubicBezTo>
                    <a:pt x="731" y="8710"/>
                    <a:pt x="887" y="8918"/>
                    <a:pt x="1096" y="9075"/>
                  </a:cubicBezTo>
                  <a:cubicBezTo>
                    <a:pt x="1513" y="9388"/>
                    <a:pt x="1930" y="9388"/>
                    <a:pt x="2347" y="9440"/>
                  </a:cubicBezTo>
                  <a:cubicBezTo>
                    <a:pt x="2438" y="9447"/>
                    <a:pt x="2528" y="9450"/>
                    <a:pt x="2617" y="9450"/>
                  </a:cubicBezTo>
                  <a:cubicBezTo>
                    <a:pt x="3193" y="9450"/>
                    <a:pt x="3735" y="9315"/>
                    <a:pt x="4277" y="9179"/>
                  </a:cubicBezTo>
                  <a:lnTo>
                    <a:pt x="10327" y="7771"/>
                  </a:lnTo>
                  <a:lnTo>
                    <a:pt x="10327" y="7719"/>
                  </a:lnTo>
                  <a:lnTo>
                    <a:pt x="12152" y="7302"/>
                  </a:lnTo>
                  <a:cubicBezTo>
                    <a:pt x="12152" y="7302"/>
                    <a:pt x="12257" y="7250"/>
                    <a:pt x="12361" y="7250"/>
                  </a:cubicBezTo>
                  <a:cubicBezTo>
                    <a:pt x="12830" y="7093"/>
                    <a:pt x="13300" y="6780"/>
                    <a:pt x="13560" y="6363"/>
                  </a:cubicBezTo>
                  <a:cubicBezTo>
                    <a:pt x="13821" y="5894"/>
                    <a:pt x="13873" y="5372"/>
                    <a:pt x="13769" y="4851"/>
                  </a:cubicBezTo>
                  <a:lnTo>
                    <a:pt x="13769" y="4798"/>
                  </a:lnTo>
                  <a:cubicBezTo>
                    <a:pt x="13717" y="4590"/>
                    <a:pt x="13613" y="4329"/>
                    <a:pt x="13456" y="4120"/>
                  </a:cubicBezTo>
                  <a:cubicBezTo>
                    <a:pt x="13247" y="3860"/>
                    <a:pt x="12987" y="3651"/>
                    <a:pt x="12726" y="3495"/>
                  </a:cubicBezTo>
                  <a:cubicBezTo>
                    <a:pt x="12413" y="3286"/>
                    <a:pt x="12048" y="3129"/>
                    <a:pt x="11683" y="2973"/>
                  </a:cubicBezTo>
                  <a:lnTo>
                    <a:pt x="9649" y="2243"/>
                  </a:lnTo>
                  <a:cubicBezTo>
                    <a:pt x="8554" y="1826"/>
                    <a:pt x="7406" y="1408"/>
                    <a:pt x="6311" y="1043"/>
                  </a:cubicBezTo>
                  <a:cubicBezTo>
                    <a:pt x="5581" y="783"/>
                    <a:pt x="4955" y="574"/>
                    <a:pt x="4434" y="365"/>
                  </a:cubicBezTo>
                  <a:cubicBezTo>
                    <a:pt x="4277" y="365"/>
                    <a:pt x="4173" y="313"/>
                    <a:pt x="4121" y="313"/>
                  </a:cubicBezTo>
                  <a:cubicBezTo>
                    <a:pt x="3443" y="105"/>
                    <a:pt x="2973" y="0"/>
                    <a:pt x="26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09" name="Google Shape;209;p21"/>
            <p:cNvSpPr/>
            <p:nvPr/>
          </p:nvSpPr>
          <p:spPr>
            <a:xfrm>
              <a:off x="2688025" y="2597375"/>
              <a:ext cx="339025" cy="278750"/>
            </a:xfrm>
            <a:custGeom>
              <a:avLst/>
              <a:gdLst/>
              <a:ahLst/>
              <a:cxnLst/>
              <a:rect l="l" t="t" r="r" b="b"/>
              <a:pathLst>
                <a:path w="13561" h="11150" extrusionOk="0">
                  <a:moveTo>
                    <a:pt x="8763" y="0"/>
                  </a:moveTo>
                  <a:cubicBezTo>
                    <a:pt x="8502" y="0"/>
                    <a:pt x="8241" y="105"/>
                    <a:pt x="8032" y="261"/>
                  </a:cubicBezTo>
                  <a:cubicBezTo>
                    <a:pt x="7667" y="418"/>
                    <a:pt x="7302" y="731"/>
                    <a:pt x="6781" y="1148"/>
                  </a:cubicBezTo>
                  <a:cubicBezTo>
                    <a:pt x="6729" y="1252"/>
                    <a:pt x="6624" y="1304"/>
                    <a:pt x="6572" y="1409"/>
                  </a:cubicBezTo>
                  <a:cubicBezTo>
                    <a:pt x="6155" y="1774"/>
                    <a:pt x="5686" y="2243"/>
                    <a:pt x="5112" y="2817"/>
                  </a:cubicBezTo>
                  <a:cubicBezTo>
                    <a:pt x="4277" y="3703"/>
                    <a:pt x="3443" y="4538"/>
                    <a:pt x="2608" y="5424"/>
                  </a:cubicBezTo>
                  <a:lnTo>
                    <a:pt x="1148" y="6989"/>
                  </a:lnTo>
                  <a:cubicBezTo>
                    <a:pt x="887" y="7250"/>
                    <a:pt x="627" y="7563"/>
                    <a:pt x="418" y="7876"/>
                  </a:cubicBezTo>
                  <a:cubicBezTo>
                    <a:pt x="209" y="8136"/>
                    <a:pt x="105" y="8449"/>
                    <a:pt x="53" y="8814"/>
                  </a:cubicBezTo>
                  <a:cubicBezTo>
                    <a:pt x="1" y="9023"/>
                    <a:pt x="1" y="9284"/>
                    <a:pt x="53" y="9544"/>
                  </a:cubicBezTo>
                  <a:lnTo>
                    <a:pt x="53" y="9597"/>
                  </a:lnTo>
                  <a:cubicBezTo>
                    <a:pt x="157" y="10066"/>
                    <a:pt x="470" y="10535"/>
                    <a:pt x="887" y="10848"/>
                  </a:cubicBezTo>
                  <a:cubicBezTo>
                    <a:pt x="1235" y="11042"/>
                    <a:pt x="1612" y="11149"/>
                    <a:pt x="1997" y="11149"/>
                  </a:cubicBezTo>
                  <a:cubicBezTo>
                    <a:pt x="2130" y="11149"/>
                    <a:pt x="2265" y="11136"/>
                    <a:pt x="2400" y="11109"/>
                  </a:cubicBezTo>
                  <a:lnTo>
                    <a:pt x="2556" y="11109"/>
                  </a:lnTo>
                  <a:lnTo>
                    <a:pt x="10431" y="9232"/>
                  </a:lnTo>
                  <a:cubicBezTo>
                    <a:pt x="11057" y="9075"/>
                    <a:pt x="11683" y="8971"/>
                    <a:pt x="12257" y="8658"/>
                  </a:cubicBezTo>
                  <a:cubicBezTo>
                    <a:pt x="12622" y="8397"/>
                    <a:pt x="12987" y="8188"/>
                    <a:pt x="13196" y="7771"/>
                  </a:cubicBezTo>
                  <a:cubicBezTo>
                    <a:pt x="13352" y="7511"/>
                    <a:pt x="13456" y="7250"/>
                    <a:pt x="13456" y="6989"/>
                  </a:cubicBezTo>
                  <a:cubicBezTo>
                    <a:pt x="13561" y="5894"/>
                    <a:pt x="13039" y="4694"/>
                    <a:pt x="12570" y="3755"/>
                  </a:cubicBezTo>
                  <a:lnTo>
                    <a:pt x="12570" y="3703"/>
                  </a:lnTo>
                  <a:cubicBezTo>
                    <a:pt x="12048" y="2660"/>
                    <a:pt x="11370" y="1669"/>
                    <a:pt x="10588" y="835"/>
                  </a:cubicBezTo>
                  <a:cubicBezTo>
                    <a:pt x="10484" y="731"/>
                    <a:pt x="10379" y="678"/>
                    <a:pt x="10275" y="574"/>
                  </a:cubicBezTo>
                  <a:cubicBezTo>
                    <a:pt x="10171" y="470"/>
                    <a:pt x="10014" y="418"/>
                    <a:pt x="9910" y="313"/>
                  </a:cubicBezTo>
                  <a:lnTo>
                    <a:pt x="9545" y="157"/>
                  </a:lnTo>
                  <a:cubicBezTo>
                    <a:pt x="9284" y="53"/>
                    <a:pt x="9023" y="0"/>
                    <a:pt x="876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10" name="Google Shape;210;p21"/>
            <p:cNvSpPr/>
            <p:nvPr/>
          </p:nvSpPr>
          <p:spPr>
            <a:xfrm>
              <a:off x="2379025" y="2303525"/>
              <a:ext cx="303825" cy="489500"/>
            </a:xfrm>
            <a:custGeom>
              <a:avLst/>
              <a:gdLst/>
              <a:ahLst/>
              <a:cxnLst/>
              <a:rect l="l" t="t" r="r" b="b"/>
              <a:pathLst>
                <a:path w="12153" h="19580" extrusionOk="0">
                  <a:moveTo>
                    <a:pt x="8307" y="1"/>
                  </a:moveTo>
                  <a:cubicBezTo>
                    <a:pt x="7747" y="1"/>
                    <a:pt x="7200" y="57"/>
                    <a:pt x="6728" y="124"/>
                  </a:cubicBezTo>
                  <a:cubicBezTo>
                    <a:pt x="6259" y="229"/>
                    <a:pt x="5789" y="281"/>
                    <a:pt x="5320" y="385"/>
                  </a:cubicBezTo>
                  <a:cubicBezTo>
                    <a:pt x="4903" y="489"/>
                    <a:pt x="4433" y="646"/>
                    <a:pt x="4016" y="750"/>
                  </a:cubicBezTo>
                  <a:cubicBezTo>
                    <a:pt x="2556" y="1272"/>
                    <a:pt x="574" y="2106"/>
                    <a:pt x="209" y="3775"/>
                  </a:cubicBezTo>
                  <a:cubicBezTo>
                    <a:pt x="0" y="4714"/>
                    <a:pt x="470" y="5705"/>
                    <a:pt x="835" y="6539"/>
                  </a:cubicBezTo>
                  <a:cubicBezTo>
                    <a:pt x="1252" y="7582"/>
                    <a:pt x="1878" y="8521"/>
                    <a:pt x="2399" y="9512"/>
                  </a:cubicBezTo>
                  <a:cubicBezTo>
                    <a:pt x="3755" y="12120"/>
                    <a:pt x="5216" y="14675"/>
                    <a:pt x="6676" y="17231"/>
                  </a:cubicBezTo>
                  <a:cubicBezTo>
                    <a:pt x="7093" y="18013"/>
                    <a:pt x="7563" y="19004"/>
                    <a:pt x="8397" y="19369"/>
                  </a:cubicBezTo>
                  <a:cubicBezTo>
                    <a:pt x="8449" y="19421"/>
                    <a:pt x="8501" y="19421"/>
                    <a:pt x="8554" y="19421"/>
                  </a:cubicBezTo>
                  <a:cubicBezTo>
                    <a:pt x="8789" y="19522"/>
                    <a:pt x="9047" y="19580"/>
                    <a:pt x="9298" y="19580"/>
                  </a:cubicBezTo>
                  <a:cubicBezTo>
                    <a:pt x="9436" y="19580"/>
                    <a:pt x="9572" y="19562"/>
                    <a:pt x="9701" y="19525"/>
                  </a:cubicBezTo>
                  <a:cubicBezTo>
                    <a:pt x="9753" y="19525"/>
                    <a:pt x="9753" y="19525"/>
                    <a:pt x="9753" y="19473"/>
                  </a:cubicBezTo>
                  <a:cubicBezTo>
                    <a:pt x="10118" y="19421"/>
                    <a:pt x="10431" y="19212"/>
                    <a:pt x="10692" y="18899"/>
                  </a:cubicBezTo>
                  <a:cubicBezTo>
                    <a:pt x="10744" y="18899"/>
                    <a:pt x="10796" y="18847"/>
                    <a:pt x="10848" y="18795"/>
                  </a:cubicBezTo>
                  <a:lnTo>
                    <a:pt x="10796" y="18795"/>
                  </a:lnTo>
                  <a:cubicBezTo>
                    <a:pt x="11370" y="18065"/>
                    <a:pt x="11370" y="17022"/>
                    <a:pt x="11474" y="16135"/>
                  </a:cubicBezTo>
                  <a:cubicBezTo>
                    <a:pt x="11631" y="13163"/>
                    <a:pt x="11787" y="10242"/>
                    <a:pt x="11944" y="7269"/>
                  </a:cubicBezTo>
                  <a:cubicBezTo>
                    <a:pt x="11996" y="6174"/>
                    <a:pt x="12152" y="5027"/>
                    <a:pt x="12048" y="3931"/>
                  </a:cubicBezTo>
                  <a:cubicBezTo>
                    <a:pt x="11996" y="2993"/>
                    <a:pt x="11996" y="1950"/>
                    <a:pt x="11422" y="1167"/>
                  </a:cubicBezTo>
                  <a:cubicBezTo>
                    <a:pt x="10716" y="249"/>
                    <a:pt x="9483" y="1"/>
                    <a:pt x="83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11" name="Google Shape;211;p21"/>
            <p:cNvSpPr/>
            <p:nvPr/>
          </p:nvSpPr>
          <p:spPr>
            <a:xfrm>
              <a:off x="2402500" y="2951700"/>
              <a:ext cx="241225" cy="351075"/>
            </a:xfrm>
            <a:custGeom>
              <a:avLst/>
              <a:gdLst/>
              <a:ahLst/>
              <a:cxnLst/>
              <a:rect l="l" t="t" r="r" b="b"/>
              <a:pathLst>
                <a:path w="9649" h="14043" extrusionOk="0">
                  <a:moveTo>
                    <a:pt x="7771" y="0"/>
                  </a:moveTo>
                  <a:cubicBezTo>
                    <a:pt x="7575" y="0"/>
                    <a:pt x="7380" y="39"/>
                    <a:pt x="7197" y="117"/>
                  </a:cubicBezTo>
                  <a:cubicBezTo>
                    <a:pt x="7093" y="117"/>
                    <a:pt x="7041" y="170"/>
                    <a:pt x="6937" y="222"/>
                  </a:cubicBezTo>
                  <a:cubicBezTo>
                    <a:pt x="6832" y="274"/>
                    <a:pt x="6728" y="326"/>
                    <a:pt x="6624" y="430"/>
                  </a:cubicBezTo>
                  <a:cubicBezTo>
                    <a:pt x="6259" y="691"/>
                    <a:pt x="5998" y="1004"/>
                    <a:pt x="5737" y="1317"/>
                  </a:cubicBezTo>
                  <a:cubicBezTo>
                    <a:pt x="5685" y="1369"/>
                    <a:pt x="5633" y="1526"/>
                    <a:pt x="5528" y="1578"/>
                  </a:cubicBezTo>
                  <a:lnTo>
                    <a:pt x="4277" y="3351"/>
                  </a:lnTo>
                  <a:cubicBezTo>
                    <a:pt x="3547" y="4342"/>
                    <a:pt x="2816" y="5333"/>
                    <a:pt x="2138" y="6324"/>
                  </a:cubicBezTo>
                  <a:cubicBezTo>
                    <a:pt x="1669" y="6949"/>
                    <a:pt x="1252" y="7523"/>
                    <a:pt x="939" y="7993"/>
                  </a:cubicBezTo>
                  <a:cubicBezTo>
                    <a:pt x="887" y="8097"/>
                    <a:pt x="835" y="8201"/>
                    <a:pt x="782" y="8253"/>
                  </a:cubicBezTo>
                  <a:cubicBezTo>
                    <a:pt x="417" y="8879"/>
                    <a:pt x="209" y="9296"/>
                    <a:pt x="104" y="9661"/>
                  </a:cubicBezTo>
                  <a:cubicBezTo>
                    <a:pt x="0" y="9922"/>
                    <a:pt x="0" y="10183"/>
                    <a:pt x="0" y="10444"/>
                  </a:cubicBezTo>
                  <a:cubicBezTo>
                    <a:pt x="52" y="10704"/>
                    <a:pt x="157" y="11017"/>
                    <a:pt x="261" y="11226"/>
                  </a:cubicBezTo>
                  <a:cubicBezTo>
                    <a:pt x="365" y="11330"/>
                    <a:pt x="417" y="11435"/>
                    <a:pt x="522" y="11539"/>
                  </a:cubicBezTo>
                  <a:cubicBezTo>
                    <a:pt x="626" y="11695"/>
                    <a:pt x="678" y="11748"/>
                    <a:pt x="835" y="11852"/>
                  </a:cubicBezTo>
                  <a:cubicBezTo>
                    <a:pt x="939" y="11956"/>
                    <a:pt x="1043" y="12060"/>
                    <a:pt x="1147" y="12165"/>
                  </a:cubicBezTo>
                  <a:cubicBezTo>
                    <a:pt x="2034" y="12791"/>
                    <a:pt x="2973" y="13208"/>
                    <a:pt x="4016" y="13573"/>
                  </a:cubicBezTo>
                  <a:cubicBezTo>
                    <a:pt x="4850" y="13834"/>
                    <a:pt x="5737" y="13990"/>
                    <a:pt x="6624" y="14042"/>
                  </a:cubicBezTo>
                  <a:lnTo>
                    <a:pt x="7041" y="14042"/>
                  </a:lnTo>
                  <a:cubicBezTo>
                    <a:pt x="7197" y="14042"/>
                    <a:pt x="7354" y="14042"/>
                    <a:pt x="7458" y="13990"/>
                  </a:cubicBezTo>
                  <a:cubicBezTo>
                    <a:pt x="7615" y="13938"/>
                    <a:pt x="7719" y="13886"/>
                    <a:pt x="7875" y="13886"/>
                  </a:cubicBezTo>
                  <a:cubicBezTo>
                    <a:pt x="8136" y="13782"/>
                    <a:pt x="8345" y="13625"/>
                    <a:pt x="8553" y="13416"/>
                  </a:cubicBezTo>
                  <a:cubicBezTo>
                    <a:pt x="8762" y="13208"/>
                    <a:pt x="8866" y="12999"/>
                    <a:pt x="8971" y="12738"/>
                  </a:cubicBezTo>
                  <a:cubicBezTo>
                    <a:pt x="9127" y="12373"/>
                    <a:pt x="9231" y="11904"/>
                    <a:pt x="9283" y="11226"/>
                  </a:cubicBezTo>
                  <a:cubicBezTo>
                    <a:pt x="9283" y="11122"/>
                    <a:pt x="9283" y="11017"/>
                    <a:pt x="9336" y="10913"/>
                  </a:cubicBezTo>
                  <a:cubicBezTo>
                    <a:pt x="9336" y="10339"/>
                    <a:pt x="9388" y="9661"/>
                    <a:pt x="9440" y="8827"/>
                  </a:cubicBezTo>
                  <a:cubicBezTo>
                    <a:pt x="9492" y="7627"/>
                    <a:pt x="9544" y="6428"/>
                    <a:pt x="9596" y="5176"/>
                  </a:cubicBezTo>
                  <a:lnTo>
                    <a:pt x="9649" y="2986"/>
                  </a:lnTo>
                  <a:cubicBezTo>
                    <a:pt x="9649" y="2516"/>
                    <a:pt x="9649" y="1943"/>
                    <a:pt x="9492" y="1421"/>
                  </a:cubicBezTo>
                  <a:cubicBezTo>
                    <a:pt x="9440" y="1213"/>
                    <a:pt x="9336" y="952"/>
                    <a:pt x="9231" y="743"/>
                  </a:cubicBezTo>
                  <a:lnTo>
                    <a:pt x="9231" y="795"/>
                  </a:lnTo>
                  <a:cubicBezTo>
                    <a:pt x="9023" y="482"/>
                    <a:pt x="8710" y="222"/>
                    <a:pt x="8345" y="117"/>
                  </a:cubicBezTo>
                  <a:cubicBezTo>
                    <a:pt x="8162" y="39"/>
                    <a:pt x="7967" y="0"/>
                    <a:pt x="777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12" name="Google Shape;212;p21"/>
            <p:cNvSpPr/>
            <p:nvPr/>
          </p:nvSpPr>
          <p:spPr>
            <a:xfrm>
              <a:off x="2689325" y="2919425"/>
              <a:ext cx="315575" cy="317350"/>
            </a:xfrm>
            <a:custGeom>
              <a:avLst/>
              <a:gdLst/>
              <a:ahLst/>
              <a:cxnLst/>
              <a:rect l="l" t="t" r="r" b="b"/>
              <a:pathLst>
                <a:path w="12623" h="12694" extrusionOk="0">
                  <a:moveTo>
                    <a:pt x="1826" y="0"/>
                  </a:moveTo>
                  <a:cubicBezTo>
                    <a:pt x="1722" y="0"/>
                    <a:pt x="1618" y="0"/>
                    <a:pt x="1513" y="52"/>
                  </a:cubicBezTo>
                  <a:cubicBezTo>
                    <a:pt x="1148" y="105"/>
                    <a:pt x="783" y="261"/>
                    <a:pt x="522" y="522"/>
                  </a:cubicBezTo>
                  <a:cubicBezTo>
                    <a:pt x="262" y="835"/>
                    <a:pt x="53" y="1148"/>
                    <a:pt x="1" y="1565"/>
                  </a:cubicBezTo>
                  <a:cubicBezTo>
                    <a:pt x="1" y="1773"/>
                    <a:pt x="1" y="2034"/>
                    <a:pt x="53" y="2243"/>
                  </a:cubicBezTo>
                  <a:cubicBezTo>
                    <a:pt x="105" y="2764"/>
                    <a:pt x="366" y="3286"/>
                    <a:pt x="575" y="3703"/>
                  </a:cubicBezTo>
                  <a:lnTo>
                    <a:pt x="1618" y="5633"/>
                  </a:lnTo>
                  <a:cubicBezTo>
                    <a:pt x="2191" y="6728"/>
                    <a:pt x="2765" y="7771"/>
                    <a:pt x="3339" y="8866"/>
                  </a:cubicBezTo>
                  <a:cubicBezTo>
                    <a:pt x="3704" y="9544"/>
                    <a:pt x="4017" y="10170"/>
                    <a:pt x="4330" y="10640"/>
                  </a:cubicBezTo>
                  <a:cubicBezTo>
                    <a:pt x="4382" y="10744"/>
                    <a:pt x="4434" y="10848"/>
                    <a:pt x="4486" y="10900"/>
                  </a:cubicBezTo>
                  <a:cubicBezTo>
                    <a:pt x="4851" y="11526"/>
                    <a:pt x="5112" y="11891"/>
                    <a:pt x="5425" y="12152"/>
                  </a:cubicBezTo>
                  <a:cubicBezTo>
                    <a:pt x="5581" y="12361"/>
                    <a:pt x="5842" y="12465"/>
                    <a:pt x="6103" y="12569"/>
                  </a:cubicBezTo>
                  <a:cubicBezTo>
                    <a:pt x="6294" y="12646"/>
                    <a:pt x="6485" y="12694"/>
                    <a:pt x="6676" y="12694"/>
                  </a:cubicBezTo>
                  <a:cubicBezTo>
                    <a:pt x="6745" y="12694"/>
                    <a:pt x="6815" y="12687"/>
                    <a:pt x="6885" y="12673"/>
                  </a:cubicBezTo>
                  <a:cubicBezTo>
                    <a:pt x="7042" y="12673"/>
                    <a:pt x="7198" y="12621"/>
                    <a:pt x="7302" y="12569"/>
                  </a:cubicBezTo>
                  <a:cubicBezTo>
                    <a:pt x="7459" y="12569"/>
                    <a:pt x="7563" y="12517"/>
                    <a:pt x="7720" y="12465"/>
                  </a:cubicBezTo>
                  <a:cubicBezTo>
                    <a:pt x="7824" y="12413"/>
                    <a:pt x="7980" y="12361"/>
                    <a:pt x="8137" y="12308"/>
                  </a:cubicBezTo>
                  <a:cubicBezTo>
                    <a:pt x="8919" y="11839"/>
                    <a:pt x="9597" y="11318"/>
                    <a:pt x="10223" y="10692"/>
                  </a:cubicBezTo>
                  <a:cubicBezTo>
                    <a:pt x="11005" y="9909"/>
                    <a:pt x="11683" y="9127"/>
                    <a:pt x="12205" y="8188"/>
                  </a:cubicBezTo>
                  <a:cubicBezTo>
                    <a:pt x="12257" y="8032"/>
                    <a:pt x="12361" y="7875"/>
                    <a:pt x="12361" y="7771"/>
                  </a:cubicBezTo>
                  <a:cubicBezTo>
                    <a:pt x="12413" y="7615"/>
                    <a:pt x="12466" y="7458"/>
                    <a:pt x="12518" y="7354"/>
                  </a:cubicBezTo>
                  <a:cubicBezTo>
                    <a:pt x="12518" y="7197"/>
                    <a:pt x="12570" y="7093"/>
                    <a:pt x="12570" y="6937"/>
                  </a:cubicBezTo>
                  <a:cubicBezTo>
                    <a:pt x="12622" y="6676"/>
                    <a:pt x="12570" y="6363"/>
                    <a:pt x="12518" y="6102"/>
                  </a:cubicBezTo>
                  <a:cubicBezTo>
                    <a:pt x="12413" y="5841"/>
                    <a:pt x="12257" y="5633"/>
                    <a:pt x="12101" y="5424"/>
                  </a:cubicBezTo>
                  <a:lnTo>
                    <a:pt x="12048" y="5476"/>
                  </a:lnTo>
                  <a:cubicBezTo>
                    <a:pt x="11788" y="5163"/>
                    <a:pt x="11423" y="4851"/>
                    <a:pt x="10797" y="4538"/>
                  </a:cubicBezTo>
                  <a:cubicBezTo>
                    <a:pt x="10745" y="4485"/>
                    <a:pt x="10640" y="4433"/>
                    <a:pt x="10536" y="4329"/>
                  </a:cubicBezTo>
                  <a:cubicBezTo>
                    <a:pt x="10067" y="4068"/>
                    <a:pt x="9441" y="3755"/>
                    <a:pt x="8763" y="3338"/>
                  </a:cubicBezTo>
                  <a:cubicBezTo>
                    <a:pt x="7720" y="2764"/>
                    <a:pt x="6624" y="2191"/>
                    <a:pt x="5581" y="1617"/>
                  </a:cubicBezTo>
                  <a:lnTo>
                    <a:pt x="3652" y="626"/>
                  </a:lnTo>
                  <a:cubicBezTo>
                    <a:pt x="3600" y="574"/>
                    <a:pt x="3443" y="522"/>
                    <a:pt x="3391" y="470"/>
                  </a:cubicBezTo>
                  <a:cubicBezTo>
                    <a:pt x="3026" y="313"/>
                    <a:pt x="2609" y="157"/>
                    <a:pt x="2244" y="52"/>
                  </a:cubicBezTo>
                  <a:cubicBezTo>
                    <a:pt x="2087" y="52"/>
                    <a:pt x="1931" y="0"/>
                    <a:pt x="18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13" name="Google Shape;213;p21"/>
            <p:cNvSpPr/>
            <p:nvPr/>
          </p:nvSpPr>
          <p:spPr>
            <a:xfrm>
              <a:off x="217250" y="2517850"/>
              <a:ext cx="1891900" cy="869675"/>
            </a:xfrm>
            <a:custGeom>
              <a:avLst/>
              <a:gdLst/>
              <a:ahLst/>
              <a:cxnLst/>
              <a:rect l="l" t="t" r="r" b="b"/>
              <a:pathLst>
                <a:path w="75676" h="34787" extrusionOk="0">
                  <a:moveTo>
                    <a:pt x="45583" y="2869"/>
                  </a:moveTo>
                  <a:cubicBezTo>
                    <a:pt x="45583" y="1304"/>
                    <a:pt x="46887" y="0"/>
                    <a:pt x="48399" y="0"/>
                  </a:cubicBezTo>
                  <a:cubicBezTo>
                    <a:pt x="49964" y="0"/>
                    <a:pt x="51163" y="1304"/>
                    <a:pt x="51215" y="2921"/>
                  </a:cubicBezTo>
                  <a:lnTo>
                    <a:pt x="51215" y="25347"/>
                  </a:lnTo>
                  <a:cubicBezTo>
                    <a:pt x="51215" y="26911"/>
                    <a:pt x="49964" y="28215"/>
                    <a:pt x="48399" y="28215"/>
                  </a:cubicBezTo>
                  <a:cubicBezTo>
                    <a:pt x="46887" y="28215"/>
                    <a:pt x="45583" y="26911"/>
                    <a:pt x="45583" y="25347"/>
                  </a:cubicBezTo>
                  <a:close/>
                  <a:moveTo>
                    <a:pt x="42975" y="16741"/>
                  </a:moveTo>
                  <a:cubicBezTo>
                    <a:pt x="42975" y="17158"/>
                    <a:pt x="42819" y="17993"/>
                    <a:pt x="42297" y="18619"/>
                  </a:cubicBezTo>
                  <a:cubicBezTo>
                    <a:pt x="41671" y="19245"/>
                    <a:pt x="40837" y="19401"/>
                    <a:pt x="40315" y="19401"/>
                  </a:cubicBezTo>
                  <a:cubicBezTo>
                    <a:pt x="38333" y="19401"/>
                    <a:pt x="36300" y="19401"/>
                    <a:pt x="34318" y="19401"/>
                  </a:cubicBezTo>
                  <a:cubicBezTo>
                    <a:pt x="32284" y="19401"/>
                    <a:pt x="30302" y="19401"/>
                    <a:pt x="28268" y="19401"/>
                  </a:cubicBezTo>
                  <a:cubicBezTo>
                    <a:pt x="28476" y="19975"/>
                    <a:pt x="28789" y="20809"/>
                    <a:pt x="29624" y="21592"/>
                  </a:cubicBezTo>
                  <a:cubicBezTo>
                    <a:pt x="30093" y="22061"/>
                    <a:pt x="30563" y="22322"/>
                    <a:pt x="30719" y="22426"/>
                  </a:cubicBezTo>
                  <a:cubicBezTo>
                    <a:pt x="30980" y="22582"/>
                    <a:pt x="31814" y="23052"/>
                    <a:pt x="32857" y="23052"/>
                  </a:cubicBezTo>
                  <a:cubicBezTo>
                    <a:pt x="33953" y="23052"/>
                    <a:pt x="34891" y="22687"/>
                    <a:pt x="35882" y="22217"/>
                  </a:cubicBezTo>
                  <a:lnTo>
                    <a:pt x="35934" y="22165"/>
                  </a:lnTo>
                  <a:cubicBezTo>
                    <a:pt x="36612" y="21800"/>
                    <a:pt x="37290" y="21487"/>
                    <a:pt x="37968" y="21331"/>
                  </a:cubicBezTo>
                  <a:cubicBezTo>
                    <a:pt x="38699" y="21226"/>
                    <a:pt x="39429" y="21331"/>
                    <a:pt x="40002" y="21852"/>
                  </a:cubicBezTo>
                  <a:cubicBezTo>
                    <a:pt x="40628" y="22426"/>
                    <a:pt x="40889" y="23260"/>
                    <a:pt x="40680" y="24147"/>
                  </a:cubicBezTo>
                  <a:cubicBezTo>
                    <a:pt x="40367" y="25138"/>
                    <a:pt x="39585" y="25972"/>
                    <a:pt x="38699" y="26494"/>
                  </a:cubicBezTo>
                  <a:cubicBezTo>
                    <a:pt x="38229" y="26755"/>
                    <a:pt x="37708" y="27015"/>
                    <a:pt x="37186" y="27224"/>
                  </a:cubicBezTo>
                  <a:cubicBezTo>
                    <a:pt x="36508" y="27485"/>
                    <a:pt x="35778" y="27641"/>
                    <a:pt x="35100" y="27746"/>
                  </a:cubicBezTo>
                  <a:cubicBezTo>
                    <a:pt x="34370" y="27850"/>
                    <a:pt x="33640" y="27902"/>
                    <a:pt x="32910" y="27902"/>
                  </a:cubicBezTo>
                  <a:cubicBezTo>
                    <a:pt x="32597" y="27902"/>
                    <a:pt x="32179" y="27902"/>
                    <a:pt x="31814" y="27850"/>
                  </a:cubicBezTo>
                  <a:cubicBezTo>
                    <a:pt x="31449" y="27798"/>
                    <a:pt x="31032" y="27693"/>
                    <a:pt x="30667" y="27641"/>
                  </a:cubicBezTo>
                  <a:cubicBezTo>
                    <a:pt x="30041" y="27485"/>
                    <a:pt x="29467" y="27276"/>
                    <a:pt x="28894" y="27015"/>
                  </a:cubicBezTo>
                  <a:cubicBezTo>
                    <a:pt x="28372" y="26807"/>
                    <a:pt x="27798" y="26494"/>
                    <a:pt x="27329" y="26129"/>
                  </a:cubicBezTo>
                  <a:cubicBezTo>
                    <a:pt x="26808" y="25764"/>
                    <a:pt x="26338" y="25347"/>
                    <a:pt x="25921" y="24929"/>
                  </a:cubicBezTo>
                  <a:cubicBezTo>
                    <a:pt x="25504" y="24460"/>
                    <a:pt x="25086" y="23938"/>
                    <a:pt x="24721" y="23417"/>
                  </a:cubicBezTo>
                  <a:cubicBezTo>
                    <a:pt x="23574" y="21644"/>
                    <a:pt x="23000" y="19349"/>
                    <a:pt x="23105" y="17158"/>
                  </a:cubicBezTo>
                  <a:cubicBezTo>
                    <a:pt x="23209" y="15020"/>
                    <a:pt x="23887" y="12882"/>
                    <a:pt x="25191" y="11161"/>
                  </a:cubicBezTo>
                  <a:cubicBezTo>
                    <a:pt x="25295" y="10952"/>
                    <a:pt x="25452" y="10744"/>
                    <a:pt x="25608" y="10587"/>
                  </a:cubicBezTo>
                  <a:cubicBezTo>
                    <a:pt x="25608" y="10587"/>
                    <a:pt x="25764" y="10431"/>
                    <a:pt x="25817" y="10326"/>
                  </a:cubicBezTo>
                  <a:cubicBezTo>
                    <a:pt x="27381" y="8397"/>
                    <a:pt x="29467" y="7771"/>
                    <a:pt x="30354" y="7562"/>
                  </a:cubicBezTo>
                  <a:lnTo>
                    <a:pt x="30406" y="7562"/>
                  </a:lnTo>
                  <a:cubicBezTo>
                    <a:pt x="32857" y="6832"/>
                    <a:pt x="34944" y="7302"/>
                    <a:pt x="35778" y="7562"/>
                  </a:cubicBezTo>
                  <a:cubicBezTo>
                    <a:pt x="36195" y="7667"/>
                    <a:pt x="38542" y="8397"/>
                    <a:pt x="40367" y="10379"/>
                  </a:cubicBezTo>
                  <a:cubicBezTo>
                    <a:pt x="40472" y="10483"/>
                    <a:pt x="40680" y="10744"/>
                    <a:pt x="40993" y="11161"/>
                  </a:cubicBezTo>
                  <a:cubicBezTo>
                    <a:pt x="42141" y="12778"/>
                    <a:pt x="42558" y="14238"/>
                    <a:pt x="42714" y="14759"/>
                  </a:cubicBezTo>
                  <a:cubicBezTo>
                    <a:pt x="42819" y="15281"/>
                    <a:pt x="42975" y="15907"/>
                    <a:pt x="42975" y="16741"/>
                  </a:cubicBezTo>
                  <a:close/>
                  <a:moveTo>
                    <a:pt x="30093" y="13038"/>
                  </a:moveTo>
                  <a:cubicBezTo>
                    <a:pt x="28789" y="14081"/>
                    <a:pt x="28476" y="15437"/>
                    <a:pt x="28372" y="15855"/>
                  </a:cubicBezTo>
                  <a:lnTo>
                    <a:pt x="37968" y="15855"/>
                  </a:lnTo>
                  <a:cubicBezTo>
                    <a:pt x="37864" y="15437"/>
                    <a:pt x="37499" y="14081"/>
                    <a:pt x="36195" y="13038"/>
                  </a:cubicBezTo>
                  <a:cubicBezTo>
                    <a:pt x="34944" y="11995"/>
                    <a:pt x="33535" y="11943"/>
                    <a:pt x="33118" y="11943"/>
                  </a:cubicBezTo>
                  <a:cubicBezTo>
                    <a:pt x="32701" y="11943"/>
                    <a:pt x="31345" y="11995"/>
                    <a:pt x="30093" y="13038"/>
                  </a:cubicBezTo>
                  <a:close/>
                  <a:moveTo>
                    <a:pt x="66549" y="7145"/>
                  </a:moveTo>
                  <a:cubicBezTo>
                    <a:pt x="63993" y="7145"/>
                    <a:pt x="61750" y="8292"/>
                    <a:pt x="60134" y="10118"/>
                  </a:cubicBezTo>
                  <a:lnTo>
                    <a:pt x="60134" y="10066"/>
                  </a:lnTo>
                  <a:cubicBezTo>
                    <a:pt x="60029" y="8553"/>
                    <a:pt x="58830" y="7354"/>
                    <a:pt x="57317" y="7354"/>
                  </a:cubicBezTo>
                  <a:cubicBezTo>
                    <a:pt x="55857" y="7354"/>
                    <a:pt x="54501" y="8605"/>
                    <a:pt x="54501" y="10222"/>
                  </a:cubicBezTo>
                  <a:lnTo>
                    <a:pt x="54501" y="31605"/>
                  </a:lnTo>
                  <a:cubicBezTo>
                    <a:pt x="54501" y="33170"/>
                    <a:pt x="55753" y="34473"/>
                    <a:pt x="57317" y="34473"/>
                  </a:cubicBezTo>
                  <a:cubicBezTo>
                    <a:pt x="58882" y="34473"/>
                    <a:pt x="60134" y="33222"/>
                    <a:pt x="60134" y="31605"/>
                  </a:cubicBezTo>
                  <a:lnTo>
                    <a:pt x="60134" y="24929"/>
                  </a:lnTo>
                  <a:cubicBezTo>
                    <a:pt x="61750" y="26755"/>
                    <a:pt x="64045" y="27902"/>
                    <a:pt x="66549" y="27902"/>
                  </a:cubicBezTo>
                  <a:cubicBezTo>
                    <a:pt x="71608" y="27902"/>
                    <a:pt x="75676" y="23313"/>
                    <a:pt x="75676" y="17576"/>
                  </a:cubicBezTo>
                  <a:cubicBezTo>
                    <a:pt x="75676" y="11839"/>
                    <a:pt x="71555" y="7145"/>
                    <a:pt x="66549" y="7145"/>
                  </a:cubicBezTo>
                  <a:close/>
                  <a:moveTo>
                    <a:pt x="65297" y="23260"/>
                  </a:moveTo>
                  <a:cubicBezTo>
                    <a:pt x="62428" y="23260"/>
                    <a:pt x="60134" y="20757"/>
                    <a:pt x="60134" y="17628"/>
                  </a:cubicBezTo>
                  <a:cubicBezTo>
                    <a:pt x="60134" y="14447"/>
                    <a:pt x="62428" y="11943"/>
                    <a:pt x="65297" y="11943"/>
                  </a:cubicBezTo>
                  <a:cubicBezTo>
                    <a:pt x="68165" y="11943"/>
                    <a:pt x="70460" y="14447"/>
                    <a:pt x="70460" y="17628"/>
                  </a:cubicBezTo>
                  <a:cubicBezTo>
                    <a:pt x="70460" y="20757"/>
                    <a:pt x="68165" y="23260"/>
                    <a:pt x="65297" y="23260"/>
                  </a:cubicBezTo>
                  <a:close/>
                  <a:moveTo>
                    <a:pt x="18880" y="19036"/>
                  </a:moveTo>
                  <a:lnTo>
                    <a:pt x="17994" y="21122"/>
                  </a:lnTo>
                  <a:cubicBezTo>
                    <a:pt x="17576" y="22009"/>
                    <a:pt x="17159" y="22895"/>
                    <a:pt x="16742" y="23834"/>
                  </a:cubicBezTo>
                  <a:cubicBezTo>
                    <a:pt x="16638" y="24095"/>
                    <a:pt x="16481" y="24408"/>
                    <a:pt x="16377" y="24669"/>
                  </a:cubicBezTo>
                  <a:cubicBezTo>
                    <a:pt x="14604" y="28632"/>
                    <a:pt x="12517" y="33326"/>
                    <a:pt x="7980" y="34317"/>
                  </a:cubicBezTo>
                  <a:cubicBezTo>
                    <a:pt x="5790" y="34786"/>
                    <a:pt x="2452" y="34108"/>
                    <a:pt x="1252" y="32022"/>
                  </a:cubicBezTo>
                  <a:cubicBezTo>
                    <a:pt x="1" y="29936"/>
                    <a:pt x="1826" y="27485"/>
                    <a:pt x="4173" y="28058"/>
                  </a:cubicBezTo>
                  <a:cubicBezTo>
                    <a:pt x="4538" y="28111"/>
                    <a:pt x="4903" y="28319"/>
                    <a:pt x="5268" y="28476"/>
                  </a:cubicBezTo>
                  <a:cubicBezTo>
                    <a:pt x="5894" y="28789"/>
                    <a:pt x="6520" y="29102"/>
                    <a:pt x="7198" y="28997"/>
                  </a:cubicBezTo>
                  <a:cubicBezTo>
                    <a:pt x="7824" y="28893"/>
                    <a:pt x="8241" y="28371"/>
                    <a:pt x="8762" y="27798"/>
                  </a:cubicBezTo>
                  <a:cubicBezTo>
                    <a:pt x="9440" y="26963"/>
                    <a:pt x="9753" y="26077"/>
                    <a:pt x="9858" y="25607"/>
                  </a:cubicBezTo>
                  <a:cubicBezTo>
                    <a:pt x="9858" y="25555"/>
                    <a:pt x="9858" y="25555"/>
                    <a:pt x="9858" y="25503"/>
                  </a:cubicBezTo>
                  <a:cubicBezTo>
                    <a:pt x="9858" y="25451"/>
                    <a:pt x="9805" y="25451"/>
                    <a:pt x="9805" y="25451"/>
                  </a:cubicBezTo>
                  <a:cubicBezTo>
                    <a:pt x="9232" y="24356"/>
                    <a:pt x="8762" y="23417"/>
                    <a:pt x="8345" y="22582"/>
                  </a:cubicBezTo>
                  <a:cubicBezTo>
                    <a:pt x="8032" y="22061"/>
                    <a:pt x="7824" y="21592"/>
                    <a:pt x="7615" y="21226"/>
                  </a:cubicBezTo>
                  <a:cubicBezTo>
                    <a:pt x="7198" y="20444"/>
                    <a:pt x="6885" y="19818"/>
                    <a:pt x="6676" y="19401"/>
                  </a:cubicBezTo>
                  <a:cubicBezTo>
                    <a:pt x="5946" y="18045"/>
                    <a:pt x="5842" y="17784"/>
                    <a:pt x="5529" y="17211"/>
                  </a:cubicBezTo>
                  <a:cubicBezTo>
                    <a:pt x="4851" y="15907"/>
                    <a:pt x="4121" y="14655"/>
                    <a:pt x="3391" y="13351"/>
                  </a:cubicBezTo>
                  <a:cubicBezTo>
                    <a:pt x="2556" y="11995"/>
                    <a:pt x="1722" y="10483"/>
                    <a:pt x="2400" y="8814"/>
                  </a:cubicBezTo>
                  <a:cubicBezTo>
                    <a:pt x="2973" y="7510"/>
                    <a:pt x="4381" y="6884"/>
                    <a:pt x="5685" y="7302"/>
                  </a:cubicBezTo>
                  <a:cubicBezTo>
                    <a:pt x="7146" y="7719"/>
                    <a:pt x="7771" y="9075"/>
                    <a:pt x="8345" y="10326"/>
                  </a:cubicBezTo>
                  <a:cubicBezTo>
                    <a:pt x="8449" y="10587"/>
                    <a:pt x="8554" y="10796"/>
                    <a:pt x="8658" y="11057"/>
                  </a:cubicBezTo>
                  <a:cubicBezTo>
                    <a:pt x="9597" y="12934"/>
                    <a:pt x="10536" y="14812"/>
                    <a:pt x="11422" y="16689"/>
                  </a:cubicBezTo>
                  <a:cubicBezTo>
                    <a:pt x="11527" y="16898"/>
                    <a:pt x="11631" y="17158"/>
                    <a:pt x="11787" y="17471"/>
                  </a:cubicBezTo>
                  <a:cubicBezTo>
                    <a:pt x="11944" y="17732"/>
                    <a:pt x="12100" y="18045"/>
                    <a:pt x="12257" y="18410"/>
                  </a:cubicBezTo>
                  <a:cubicBezTo>
                    <a:pt x="12361" y="18619"/>
                    <a:pt x="12413" y="18775"/>
                    <a:pt x="12517" y="18932"/>
                  </a:cubicBezTo>
                  <a:cubicBezTo>
                    <a:pt x="12622" y="19140"/>
                    <a:pt x="12674" y="19297"/>
                    <a:pt x="12726" y="19453"/>
                  </a:cubicBezTo>
                  <a:cubicBezTo>
                    <a:pt x="13195" y="18358"/>
                    <a:pt x="13613" y="17263"/>
                    <a:pt x="14030" y="16220"/>
                  </a:cubicBezTo>
                  <a:cubicBezTo>
                    <a:pt x="14499" y="15125"/>
                    <a:pt x="14916" y="14081"/>
                    <a:pt x="15334" y="12986"/>
                  </a:cubicBezTo>
                  <a:cubicBezTo>
                    <a:pt x="15334" y="12934"/>
                    <a:pt x="15438" y="12673"/>
                    <a:pt x="15594" y="12360"/>
                  </a:cubicBezTo>
                  <a:cubicBezTo>
                    <a:pt x="15699" y="12047"/>
                    <a:pt x="15907" y="11682"/>
                    <a:pt x="16064" y="11265"/>
                  </a:cubicBezTo>
                  <a:cubicBezTo>
                    <a:pt x="16116" y="11109"/>
                    <a:pt x="16220" y="10952"/>
                    <a:pt x="16272" y="10796"/>
                  </a:cubicBezTo>
                  <a:cubicBezTo>
                    <a:pt x="16846" y="9388"/>
                    <a:pt x="17524" y="7719"/>
                    <a:pt x="19037" y="7249"/>
                  </a:cubicBezTo>
                  <a:cubicBezTo>
                    <a:pt x="20132" y="6936"/>
                    <a:pt x="21384" y="7354"/>
                    <a:pt x="22009" y="8292"/>
                  </a:cubicBezTo>
                  <a:cubicBezTo>
                    <a:pt x="22322" y="8762"/>
                    <a:pt x="22479" y="9336"/>
                    <a:pt x="22479" y="9857"/>
                  </a:cubicBezTo>
                  <a:cubicBezTo>
                    <a:pt x="22479" y="11057"/>
                    <a:pt x="21957" y="12308"/>
                    <a:pt x="21436" y="13403"/>
                  </a:cubicBezTo>
                  <a:cubicBezTo>
                    <a:pt x="21331" y="13664"/>
                    <a:pt x="21227" y="13925"/>
                    <a:pt x="21123" y="14134"/>
                  </a:cubicBezTo>
                  <a:cubicBezTo>
                    <a:pt x="21123" y="14134"/>
                    <a:pt x="21123" y="14186"/>
                    <a:pt x="21071" y="14290"/>
                  </a:cubicBezTo>
                  <a:cubicBezTo>
                    <a:pt x="20914" y="14603"/>
                    <a:pt x="20601" y="15385"/>
                    <a:pt x="19923" y="16793"/>
                  </a:cubicBezTo>
                  <a:cubicBezTo>
                    <a:pt x="19715" y="17263"/>
                    <a:pt x="19506" y="17732"/>
                    <a:pt x="19297" y="18254"/>
                  </a:cubicBezTo>
                  <a:cubicBezTo>
                    <a:pt x="19141" y="18514"/>
                    <a:pt x="19037" y="18775"/>
                    <a:pt x="18932" y="1903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grpSp>
    </p:spTree>
    <p:extLst>
      <p:ext uri="{BB962C8B-B14F-4D97-AF65-F5344CB8AC3E}">
        <p14:creationId xmlns:p14="http://schemas.microsoft.com/office/powerpoint/2010/main" val="723195349"/>
      </p:ext>
    </p:extLst>
  </p:cSld>
  <p:clrMapOvr>
    <a:masterClrMapping/>
  </p:clrMapOvr>
  <p:hf hdr="0" ftr="0" dt="0"/>
  <p:extLst>
    <p:ext uri="{DCECCB84-F9BA-43D5-87BE-67443E8EF086}">
      <p15:sldGuideLst xmlns:p15="http://schemas.microsoft.com/office/powerpoint/2012/main">
        <p15:guide id="1" orient="horz" pos="2911">
          <p15:clr>
            <a:srgbClr val="E46962"/>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06 Cover | One Half Image Top ">
  <p:cSld name="06 Cover | One Half Image Top ">
    <p:bg>
      <p:bgPr>
        <a:solidFill>
          <a:schemeClr val="accent3"/>
        </a:solidFill>
        <a:effectLst/>
      </p:bgPr>
    </p:bg>
    <p:spTree>
      <p:nvGrpSpPr>
        <p:cNvPr id="1" name="Shape 214"/>
        <p:cNvGrpSpPr/>
        <p:nvPr/>
      </p:nvGrpSpPr>
      <p:grpSpPr>
        <a:xfrm>
          <a:off x="0" y="0"/>
          <a:ext cx="0" cy="0"/>
          <a:chOff x="0" y="0"/>
          <a:chExt cx="0" cy="0"/>
        </a:xfrm>
      </p:grpSpPr>
      <p:sp>
        <p:nvSpPr>
          <p:cNvPr id="215" name="Google Shape;215;p22"/>
          <p:cNvSpPr>
            <a:spLocks noGrp="1"/>
          </p:cNvSpPr>
          <p:nvPr>
            <p:ph type="pic" idx="2"/>
          </p:nvPr>
        </p:nvSpPr>
        <p:spPr>
          <a:xfrm>
            <a:off x="228775" y="228600"/>
            <a:ext cx="8686800" cy="2348700"/>
          </a:xfrm>
          <a:prstGeom prst="round2DiagRect">
            <a:avLst>
              <a:gd name="adj1" fmla="val 50000"/>
              <a:gd name="adj2" fmla="val 9750"/>
            </a:avLst>
          </a:prstGeom>
          <a:noFill/>
          <a:ln>
            <a:noFill/>
          </a:ln>
        </p:spPr>
      </p:sp>
      <p:sp>
        <p:nvSpPr>
          <p:cNvPr id="216" name="Google Shape;216;p22"/>
          <p:cNvSpPr txBox="1">
            <a:spLocks noGrp="1"/>
          </p:cNvSpPr>
          <p:nvPr>
            <p:ph type="title"/>
          </p:nvPr>
        </p:nvSpPr>
        <p:spPr>
          <a:xfrm>
            <a:off x="228600" y="2571750"/>
            <a:ext cx="8686800" cy="1879500"/>
          </a:xfrm>
          <a:prstGeom prst="rect">
            <a:avLst/>
          </a:prstGeom>
          <a:noFill/>
          <a:ln>
            <a:noFill/>
          </a:ln>
        </p:spPr>
        <p:txBody>
          <a:bodyPr spcFirstLastPara="1" wrap="square" lIns="0" tIns="182875" rIns="0" bIns="0" anchor="t" anchorCtr="0">
            <a:noAutofit/>
          </a:bodyPr>
          <a:lstStyle>
            <a:lvl1pPr lvl="0" rtl="0">
              <a:lnSpc>
                <a:spcPct val="75000"/>
              </a:lnSpc>
              <a:spcBef>
                <a:spcPts val="0"/>
              </a:spcBef>
              <a:spcAft>
                <a:spcPts val="0"/>
              </a:spcAft>
              <a:buClr>
                <a:schemeClr val="lt1"/>
              </a:buClr>
              <a:buSzPts val="8200"/>
              <a:buFont typeface="Bebas Neue"/>
              <a:buNone/>
              <a:defRPr sz="8200" b="1">
                <a:solidFill>
                  <a:schemeClr val="lt1"/>
                </a:solidFill>
                <a:latin typeface="Bebas Neue"/>
                <a:ea typeface="Bebas Neue"/>
                <a:cs typeface="Bebas Neue"/>
                <a:sym typeface="Bebas Neue"/>
              </a:defRPr>
            </a:lvl1pPr>
            <a:lvl2pPr lvl="1" rtl="0">
              <a:lnSpc>
                <a:spcPct val="75000"/>
              </a:lnSpc>
              <a:spcBef>
                <a:spcPts val="0"/>
              </a:spcBef>
              <a:spcAft>
                <a:spcPts val="0"/>
              </a:spcAft>
              <a:buSzPts val="1400"/>
              <a:buFont typeface="Bebas Neue"/>
              <a:buNone/>
              <a:defRPr>
                <a:latin typeface="Bebas Neue"/>
                <a:ea typeface="Bebas Neue"/>
                <a:cs typeface="Bebas Neue"/>
                <a:sym typeface="Bebas Neue"/>
              </a:defRPr>
            </a:lvl2pPr>
            <a:lvl3pPr lvl="2" rtl="0">
              <a:lnSpc>
                <a:spcPct val="75000"/>
              </a:lnSpc>
              <a:spcBef>
                <a:spcPts val="0"/>
              </a:spcBef>
              <a:spcAft>
                <a:spcPts val="0"/>
              </a:spcAft>
              <a:buSzPts val="1400"/>
              <a:buFont typeface="Bebas Neue"/>
              <a:buNone/>
              <a:defRPr>
                <a:latin typeface="Bebas Neue"/>
                <a:ea typeface="Bebas Neue"/>
                <a:cs typeface="Bebas Neue"/>
                <a:sym typeface="Bebas Neue"/>
              </a:defRPr>
            </a:lvl3pPr>
            <a:lvl4pPr lvl="3" rtl="0">
              <a:lnSpc>
                <a:spcPct val="75000"/>
              </a:lnSpc>
              <a:spcBef>
                <a:spcPts val="0"/>
              </a:spcBef>
              <a:spcAft>
                <a:spcPts val="0"/>
              </a:spcAft>
              <a:buSzPts val="1400"/>
              <a:buFont typeface="Bebas Neue"/>
              <a:buNone/>
              <a:defRPr>
                <a:latin typeface="Bebas Neue"/>
                <a:ea typeface="Bebas Neue"/>
                <a:cs typeface="Bebas Neue"/>
                <a:sym typeface="Bebas Neue"/>
              </a:defRPr>
            </a:lvl4pPr>
            <a:lvl5pPr lvl="4" rtl="0">
              <a:lnSpc>
                <a:spcPct val="75000"/>
              </a:lnSpc>
              <a:spcBef>
                <a:spcPts val="0"/>
              </a:spcBef>
              <a:spcAft>
                <a:spcPts val="0"/>
              </a:spcAft>
              <a:buSzPts val="1400"/>
              <a:buFont typeface="Bebas Neue"/>
              <a:buNone/>
              <a:defRPr>
                <a:latin typeface="Bebas Neue"/>
                <a:ea typeface="Bebas Neue"/>
                <a:cs typeface="Bebas Neue"/>
                <a:sym typeface="Bebas Neue"/>
              </a:defRPr>
            </a:lvl5pPr>
            <a:lvl6pPr lvl="5" rtl="0">
              <a:lnSpc>
                <a:spcPct val="75000"/>
              </a:lnSpc>
              <a:spcBef>
                <a:spcPts val="0"/>
              </a:spcBef>
              <a:spcAft>
                <a:spcPts val="0"/>
              </a:spcAft>
              <a:buSzPts val="1400"/>
              <a:buFont typeface="Bebas Neue"/>
              <a:buNone/>
              <a:defRPr>
                <a:latin typeface="Bebas Neue"/>
                <a:ea typeface="Bebas Neue"/>
                <a:cs typeface="Bebas Neue"/>
                <a:sym typeface="Bebas Neue"/>
              </a:defRPr>
            </a:lvl6pPr>
            <a:lvl7pPr lvl="6" rtl="0">
              <a:lnSpc>
                <a:spcPct val="75000"/>
              </a:lnSpc>
              <a:spcBef>
                <a:spcPts val="0"/>
              </a:spcBef>
              <a:spcAft>
                <a:spcPts val="0"/>
              </a:spcAft>
              <a:buSzPts val="1400"/>
              <a:buFont typeface="Bebas Neue"/>
              <a:buNone/>
              <a:defRPr>
                <a:latin typeface="Bebas Neue"/>
                <a:ea typeface="Bebas Neue"/>
                <a:cs typeface="Bebas Neue"/>
                <a:sym typeface="Bebas Neue"/>
              </a:defRPr>
            </a:lvl7pPr>
            <a:lvl8pPr lvl="7" rtl="0">
              <a:lnSpc>
                <a:spcPct val="75000"/>
              </a:lnSpc>
              <a:spcBef>
                <a:spcPts val="0"/>
              </a:spcBef>
              <a:spcAft>
                <a:spcPts val="0"/>
              </a:spcAft>
              <a:buSzPts val="1400"/>
              <a:buFont typeface="Bebas Neue"/>
              <a:buNone/>
              <a:defRPr>
                <a:latin typeface="Bebas Neue"/>
                <a:ea typeface="Bebas Neue"/>
                <a:cs typeface="Bebas Neue"/>
                <a:sym typeface="Bebas Neue"/>
              </a:defRPr>
            </a:lvl8pPr>
            <a:lvl9pPr lvl="8" rtl="0">
              <a:lnSpc>
                <a:spcPct val="75000"/>
              </a:lnSpc>
              <a:spcBef>
                <a:spcPts val="0"/>
              </a:spcBef>
              <a:spcAft>
                <a:spcPts val="0"/>
              </a:spcAft>
              <a:buSzPts val="1400"/>
              <a:buFont typeface="Bebas Neue"/>
              <a:buNone/>
              <a:defRPr>
                <a:latin typeface="Bebas Neue"/>
                <a:ea typeface="Bebas Neue"/>
                <a:cs typeface="Bebas Neue"/>
                <a:sym typeface="Bebas Neue"/>
              </a:defRPr>
            </a:lvl9pPr>
          </a:lstStyle>
          <a:p>
            <a:r>
              <a:rPr lang="en-US"/>
              <a:t>Click to edit Master title style</a:t>
            </a:r>
            <a:endParaRPr/>
          </a:p>
        </p:txBody>
      </p:sp>
      <p:grpSp>
        <p:nvGrpSpPr>
          <p:cNvPr id="217" name="Google Shape;217;p22"/>
          <p:cNvGrpSpPr/>
          <p:nvPr/>
        </p:nvGrpSpPr>
        <p:grpSpPr>
          <a:xfrm>
            <a:off x="228605" y="4702470"/>
            <a:ext cx="548754" cy="212464"/>
            <a:chOff x="217250" y="2303525"/>
            <a:chExt cx="2809800" cy="1084000"/>
          </a:xfrm>
        </p:grpSpPr>
        <p:sp>
          <p:nvSpPr>
            <p:cNvPr id="218" name="Google Shape;218;p22"/>
            <p:cNvSpPr/>
            <p:nvPr/>
          </p:nvSpPr>
          <p:spPr>
            <a:xfrm>
              <a:off x="2235600" y="2740800"/>
              <a:ext cx="346850" cy="236275"/>
            </a:xfrm>
            <a:custGeom>
              <a:avLst/>
              <a:gdLst/>
              <a:ahLst/>
              <a:cxnLst/>
              <a:rect l="l" t="t" r="r" b="b"/>
              <a:pathLst>
                <a:path w="13874" h="9451" extrusionOk="0">
                  <a:moveTo>
                    <a:pt x="2608" y="0"/>
                  </a:moveTo>
                  <a:cubicBezTo>
                    <a:pt x="2347" y="0"/>
                    <a:pt x="2087" y="52"/>
                    <a:pt x="1826" y="157"/>
                  </a:cubicBezTo>
                  <a:cubicBezTo>
                    <a:pt x="1617" y="261"/>
                    <a:pt x="1356" y="418"/>
                    <a:pt x="1200" y="626"/>
                  </a:cubicBezTo>
                  <a:cubicBezTo>
                    <a:pt x="1096" y="730"/>
                    <a:pt x="991" y="835"/>
                    <a:pt x="939" y="939"/>
                  </a:cubicBezTo>
                  <a:cubicBezTo>
                    <a:pt x="835" y="1043"/>
                    <a:pt x="783" y="1148"/>
                    <a:pt x="731" y="1304"/>
                  </a:cubicBezTo>
                  <a:cubicBezTo>
                    <a:pt x="678" y="1408"/>
                    <a:pt x="574" y="1565"/>
                    <a:pt x="522" y="1721"/>
                  </a:cubicBezTo>
                  <a:cubicBezTo>
                    <a:pt x="157" y="2817"/>
                    <a:pt x="0" y="3964"/>
                    <a:pt x="0" y="5163"/>
                  </a:cubicBezTo>
                  <a:cubicBezTo>
                    <a:pt x="0" y="6207"/>
                    <a:pt x="0" y="7563"/>
                    <a:pt x="574" y="8501"/>
                  </a:cubicBezTo>
                  <a:cubicBezTo>
                    <a:pt x="731" y="8710"/>
                    <a:pt x="887" y="8918"/>
                    <a:pt x="1096" y="9075"/>
                  </a:cubicBezTo>
                  <a:cubicBezTo>
                    <a:pt x="1513" y="9388"/>
                    <a:pt x="1930" y="9388"/>
                    <a:pt x="2347" y="9440"/>
                  </a:cubicBezTo>
                  <a:cubicBezTo>
                    <a:pt x="2438" y="9447"/>
                    <a:pt x="2528" y="9450"/>
                    <a:pt x="2617" y="9450"/>
                  </a:cubicBezTo>
                  <a:cubicBezTo>
                    <a:pt x="3193" y="9450"/>
                    <a:pt x="3735" y="9315"/>
                    <a:pt x="4277" y="9179"/>
                  </a:cubicBezTo>
                  <a:lnTo>
                    <a:pt x="10327" y="7771"/>
                  </a:lnTo>
                  <a:lnTo>
                    <a:pt x="10327" y="7719"/>
                  </a:lnTo>
                  <a:lnTo>
                    <a:pt x="12152" y="7302"/>
                  </a:lnTo>
                  <a:cubicBezTo>
                    <a:pt x="12152" y="7302"/>
                    <a:pt x="12257" y="7250"/>
                    <a:pt x="12361" y="7250"/>
                  </a:cubicBezTo>
                  <a:cubicBezTo>
                    <a:pt x="12830" y="7093"/>
                    <a:pt x="13300" y="6780"/>
                    <a:pt x="13560" y="6363"/>
                  </a:cubicBezTo>
                  <a:cubicBezTo>
                    <a:pt x="13821" y="5894"/>
                    <a:pt x="13873" y="5372"/>
                    <a:pt x="13769" y="4851"/>
                  </a:cubicBezTo>
                  <a:lnTo>
                    <a:pt x="13769" y="4798"/>
                  </a:lnTo>
                  <a:cubicBezTo>
                    <a:pt x="13717" y="4590"/>
                    <a:pt x="13613" y="4329"/>
                    <a:pt x="13456" y="4120"/>
                  </a:cubicBezTo>
                  <a:cubicBezTo>
                    <a:pt x="13247" y="3860"/>
                    <a:pt x="12987" y="3651"/>
                    <a:pt x="12726" y="3495"/>
                  </a:cubicBezTo>
                  <a:cubicBezTo>
                    <a:pt x="12413" y="3286"/>
                    <a:pt x="12048" y="3129"/>
                    <a:pt x="11683" y="2973"/>
                  </a:cubicBezTo>
                  <a:lnTo>
                    <a:pt x="9649" y="2243"/>
                  </a:lnTo>
                  <a:cubicBezTo>
                    <a:pt x="8554" y="1826"/>
                    <a:pt x="7406" y="1408"/>
                    <a:pt x="6311" y="1043"/>
                  </a:cubicBezTo>
                  <a:cubicBezTo>
                    <a:pt x="5581" y="783"/>
                    <a:pt x="4955" y="574"/>
                    <a:pt x="4434" y="365"/>
                  </a:cubicBezTo>
                  <a:cubicBezTo>
                    <a:pt x="4277" y="365"/>
                    <a:pt x="4173" y="313"/>
                    <a:pt x="4121" y="313"/>
                  </a:cubicBezTo>
                  <a:cubicBezTo>
                    <a:pt x="3443" y="105"/>
                    <a:pt x="2973" y="0"/>
                    <a:pt x="26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19" name="Google Shape;219;p22"/>
            <p:cNvSpPr/>
            <p:nvPr/>
          </p:nvSpPr>
          <p:spPr>
            <a:xfrm>
              <a:off x="2688025" y="2597375"/>
              <a:ext cx="339025" cy="278750"/>
            </a:xfrm>
            <a:custGeom>
              <a:avLst/>
              <a:gdLst/>
              <a:ahLst/>
              <a:cxnLst/>
              <a:rect l="l" t="t" r="r" b="b"/>
              <a:pathLst>
                <a:path w="13561" h="11150" extrusionOk="0">
                  <a:moveTo>
                    <a:pt x="8763" y="0"/>
                  </a:moveTo>
                  <a:cubicBezTo>
                    <a:pt x="8502" y="0"/>
                    <a:pt x="8241" y="105"/>
                    <a:pt x="8032" y="261"/>
                  </a:cubicBezTo>
                  <a:cubicBezTo>
                    <a:pt x="7667" y="418"/>
                    <a:pt x="7302" y="731"/>
                    <a:pt x="6781" y="1148"/>
                  </a:cubicBezTo>
                  <a:cubicBezTo>
                    <a:pt x="6729" y="1252"/>
                    <a:pt x="6624" y="1304"/>
                    <a:pt x="6572" y="1409"/>
                  </a:cubicBezTo>
                  <a:cubicBezTo>
                    <a:pt x="6155" y="1774"/>
                    <a:pt x="5686" y="2243"/>
                    <a:pt x="5112" y="2817"/>
                  </a:cubicBezTo>
                  <a:cubicBezTo>
                    <a:pt x="4277" y="3703"/>
                    <a:pt x="3443" y="4538"/>
                    <a:pt x="2608" y="5424"/>
                  </a:cubicBezTo>
                  <a:lnTo>
                    <a:pt x="1148" y="6989"/>
                  </a:lnTo>
                  <a:cubicBezTo>
                    <a:pt x="887" y="7250"/>
                    <a:pt x="627" y="7563"/>
                    <a:pt x="418" y="7876"/>
                  </a:cubicBezTo>
                  <a:cubicBezTo>
                    <a:pt x="209" y="8136"/>
                    <a:pt x="105" y="8449"/>
                    <a:pt x="53" y="8814"/>
                  </a:cubicBezTo>
                  <a:cubicBezTo>
                    <a:pt x="1" y="9023"/>
                    <a:pt x="1" y="9284"/>
                    <a:pt x="53" y="9544"/>
                  </a:cubicBezTo>
                  <a:lnTo>
                    <a:pt x="53" y="9597"/>
                  </a:lnTo>
                  <a:cubicBezTo>
                    <a:pt x="157" y="10066"/>
                    <a:pt x="470" y="10535"/>
                    <a:pt x="887" y="10848"/>
                  </a:cubicBezTo>
                  <a:cubicBezTo>
                    <a:pt x="1235" y="11042"/>
                    <a:pt x="1612" y="11149"/>
                    <a:pt x="1997" y="11149"/>
                  </a:cubicBezTo>
                  <a:cubicBezTo>
                    <a:pt x="2130" y="11149"/>
                    <a:pt x="2265" y="11136"/>
                    <a:pt x="2400" y="11109"/>
                  </a:cubicBezTo>
                  <a:lnTo>
                    <a:pt x="2556" y="11109"/>
                  </a:lnTo>
                  <a:lnTo>
                    <a:pt x="10431" y="9232"/>
                  </a:lnTo>
                  <a:cubicBezTo>
                    <a:pt x="11057" y="9075"/>
                    <a:pt x="11683" y="8971"/>
                    <a:pt x="12257" y="8658"/>
                  </a:cubicBezTo>
                  <a:cubicBezTo>
                    <a:pt x="12622" y="8397"/>
                    <a:pt x="12987" y="8188"/>
                    <a:pt x="13196" y="7771"/>
                  </a:cubicBezTo>
                  <a:cubicBezTo>
                    <a:pt x="13352" y="7511"/>
                    <a:pt x="13456" y="7250"/>
                    <a:pt x="13456" y="6989"/>
                  </a:cubicBezTo>
                  <a:cubicBezTo>
                    <a:pt x="13561" y="5894"/>
                    <a:pt x="13039" y="4694"/>
                    <a:pt x="12570" y="3755"/>
                  </a:cubicBezTo>
                  <a:lnTo>
                    <a:pt x="12570" y="3703"/>
                  </a:lnTo>
                  <a:cubicBezTo>
                    <a:pt x="12048" y="2660"/>
                    <a:pt x="11370" y="1669"/>
                    <a:pt x="10588" y="835"/>
                  </a:cubicBezTo>
                  <a:cubicBezTo>
                    <a:pt x="10484" y="731"/>
                    <a:pt x="10379" y="678"/>
                    <a:pt x="10275" y="574"/>
                  </a:cubicBezTo>
                  <a:cubicBezTo>
                    <a:pt x="10171" y="470"/>
                    <a:pt x="10014" y="418"/>
                    <a:pt x="9910" y="313"/>
                  </a:cubicBezTo>
                  <a:lnTo>
                    <a:pt x="9545" y="157"/>
                  </a:lnTo>
                  <a:cubicBezTo>
                    <a:pt x="9284" y="53"/>
                    <a:pt x="9023" y="0"/>
                    <a:pt x="876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20" name="Google Shape;220;p22"/>
            <p:cNvSpPr/>
            <p:nvPr/>
          </p:nvSpPr>
          <p:spPr>
            <a:xfrm>
              <a:off x="2379025" y="2303525"/>
              <a:ext cx="303825" cy="489500"/>
            </a:xfrm>
            <a:custGeom>
              <a:avLst/>
              <a:gdLst/>
              <a:ahLst/>
              <a:cxnLst/>
              <a:rect l="l" t="t" r="r" b="b"/>
              <a:pathLst>
                <a:path w="12153" h="19580" extrusionOk="0">
                  <a:moveTo>
                    <a:pt x="8307" y="1"/>
                  </a:moveTo>
                  <a:cubicBezTo>
                    <a:pt x="7747" y="1"/>
                    <a:pt x="7200" y="57"/>
                    <a:pt x="6728" y="124"/>
                  </a:cubicBezTo>
                  <a:cubicBezTo>
                    <a:pt x="6259" y="229"/>
                    <a:pt x="5789" y="281"/>
                    <a:pt x="5320" y="385"/>
                  </a:cubicBezTo>
                  <a:cubicBezTo>
                    <a:pt x="4903" y="489"/>
                    <a:pt x="4433" y="646"/>
                    <a:pt x="4016" y="750"/>
                  </a:cubicBezTo>
                  <a:cubicBezTo>
                    <a:pt x="2556" y="1272"/>
                    <a:pt x="574" y="2106"/>
                    <a:pt x="209" y="3775"/>
                  </a:cubicBezTo>
                  <a:cubicBezTo>
                    <a:pt x="0" y="4714"/>
                    <a:pt x="470" y="5705"/>
                    <a:pt x="835" y="6539"/>
                  </a:cubicBezTo>
                  <a:cubicBezTo>
                    <a:pt x="1252" y="7582"/>
                    <a:pt x="1878" y="8521"/>
                    <a:pt x="2399" y="9512"/>
                  </a:cubicBezTo>
                  <a:cubicBezTo>
                    <a:pt x="3755" y="12120"/>
                    <a:pt x="5216" y="14675"/>
                    <a:pt x="6676" y="17231"/>
                  </a:cubicBezTo>
                  <a:cubicBezTo>
                    <a:pt x="7093" y="18013"/>
                    <a:pt x="7563" y="19004"/>
                    <a:pt x="8397" y="19369"/>
                  </a:cubicBezTo>
                  <a:cubicBezTo>
                    <a:pt x="8449" y="19421"/>
                    <a:pt x="8501" y="19421"/>
                    <a:pt x="8554" y="19421"/>
                  </a:cubicBezTo>
                  <a:cubicBezTo>
                    <a:pt x="8789" y="19522"/>
                    <a:pt x="9047" y="19580"/>
                    <a:pt x="9298" y="19580"/>
                  </a:cubicBezTo>
                  <a:cubicBezTo>
                    <a:pt x="9436" y="19580"/>
                    <a:pt x="9572" y="19562"/>
                    <a:pt x="9701" y="19525"/>
                  </a:cubicBezTo>
                  <a:cubicBezTo>
                    <a:pt x="9753" y="19525"/>
                    <a:pt x="9753" y="19525"/>
                    <a:pt x="9753" y="19473"/>
                  </a:cubicBezTo>
                  <a:cubicBezTo>
                    <a:pt x="10118" y="19421"/>
                    <a:pt x="10431" y="19212"/>
                    <a:pt x="10692" y="18899"/>
                  </a:cubicBezTo>
                  <a:cubicBezTo>
                    <a:pt x="10744" y="18899"/>
                    <a:pt x="10796" y="18847"/>
                    <a:pt x="10848" y="18795"/>
                  </a:cubicBezTo>
                  <a:lnTo>
                    <a:pt x="10796" y="18795"/>
                  </a:lnTo>
                  <a:cubicBezTo>
                    <a:pt x="11370" y="18065"/>
                    <a:pt x="11370" y="17022"/>
                    <a:pt x="11474" y="16135"/>
                  </a:cubicBezTo>
                  <a:cubicBezTo>
                    <a:pt x="11631" y="13163"/>
                    <a:pt x="11787" y="10242"/>
                    <a:pt x="11944" y="7269"/>
                  </a:cubicBezTo>
                  <a:cubicBezTo>
                    <a:pt x="11996" y="6174"/>
                    <a:pt x="12152" y="5027"/>
                    <a:pt x="12048" y="3931"/>
                  </a:cubicBezTo>
                  <a:cubicBezTo>
                    <a:pt x="11996" y="2993"/>
                    <a:pt x="11996" y="1950"/>
                    <a:pt x="11422" y="1167"/>
                  </a:cubicBezTo>
                  <a:cubicBezTo>
                    <a:pt x="10716" y="249"/>
                    <a:pt x="9483" y="1"/>
                    <a:pt x="83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21" name="Google Shape;221;p22"/>
            <p:cNvSpPr/>
            <p:nvPr/>
          </p:nvSpPr>
          <p:spPr>
            <a:xfrm>
              <a:off x="2402500" y="2951700"/>
              <a:ext cx="241225" cy="351075"/>
            </a:xfrm>
            <a:custGeom>
              <a:avLst/>
              <a:gdLst/>
              <a:ahLst/>
              <a:cxnLst/>
              <a:rect l="l" t="t" r="r" b="b"/>
              <a:pathLst>
                <a:path w="9649" h="14043" extrusionOk="0">
                  <a:moveTo>
                    <a:pt x="7771" y="0"/>
                  </a:moveTo>
                  <a:cubicBezTo>
                    <a:pt x="7575" y="0"/>
                    <a:pt x="7380" y="39"/>
                    <a:pt x="7197" y="117"/>
                  </a:cubicBezTo>
                  <a:cubicBezTo>
                    <a:pt x="7093" y="117"/>
                    <a:pt x="7041" y="170"/>
                    <a:pt x="6937" y="222"/>
                  </a:cubicBezTo>
                  <a:cubicBezTo>
                    <a:pt x="6832" y="274"/>
                    <a:pt x="6728" y="326"/>
                    <a:pt x="6624" y="430"/>
                  </a:cubicBezTo>
                  <a:cubicBezTo>
                    <a:pt x="6259" y="691"/>
                    <a:pt x="5998" y="1004"/>
                    <a:pt x="5737" y="1317"/>
                  </a:cubicBezTo>
                  <a:cubicBezTo>
                    <a:pt x="5685" y="1369"/>
                    <a:pt x="5633" y="1526"/>
                    <a:pt x="5528" y="1578"/>
                  </a:cubicBezTo>
                  <a:lnTo>
                    <a:pt x="4277" y="3351"/>
                  </a:lnTo>
                  <a:cubicBezTo>
                    <a:pt x="3547" y="4342"/>
                    <a:pt x="2816" y="5333"/>
                    <a:pt x="2138" y="6324"/>
                  </a:cubicBezTo>
                  <a:cubicBezTo>
                    <a:pt x="1669" y="6949"/>
                    <a:pt x="1252" y="7523"/>
                    <a:pt x="939" y="7993"/>
                  </a:cubicBezTo>
                  <a:cubicBezTo>
                    <a:pt x="887" y="8097"/>
                    <a:pt x="835" y="8201"/>
                    <a:pt x="782" y="8253"/>
                  </a:cubicBezTo>
                  <a:cubicBezTo>
                    <a:pt x="417" y="8879"/>
                    <a:pt x="209" y="9296"/>
                    <a:pt x="104" y="9661"/>
                  </a:cubicBezTo>
                  <a:cubicBezTo>
                    <a:pt x="0" y="9922"/>
                    <a:pt x="0" y="10183"/>
                    <a:pt x="0" y="10444"/>
                  </a:cubicBezTo>
                  <a:cubicBezTo>
                    <a:pt x="52" y="10704"/>
                    <a:pt x="157" y="11017"/>
                    <a:pt x="261" y="11226"/>
                  </a:cubicBezTo>
                  <a:cubicBezTo>
                    <a:pt x="365" y="11330"/>
                    <a:pt x="417" y="11435"/>
                    <a:pt x="522" y="11539"/>
                  </a:cubicBezTo>
                  <a:cubicBezTo>
                    <a:pt x="626" y="11695"/>
                    <a:pt x="678" y="11748"/>
                    <a:pt x="835" y="11852"/>
                  </a:cubicBezTo>
                  <a:cubicBezTo>
                    <a:pt x="939" y="11956"/>
                    <a:pt x="1043" y="12060"/>
                    <a:pt x="1147" y="12165"/>
                  </a:cubicBezTo>
                  <a:cubicBezTo>
                    <a:pt x="2034" y="12791"/>
                    <a:pt x="2973" y="13208"/>
                    <a:pt x="4016" y="13573"/>
                  </a:cubicBezTo>
                  <a:cubicBezTo>
                    <a:pt x="4850" y="13834"/>
                    <a:pt x="5737" y="13990"/>
                    <a:pt x="6624" y="14042"/>
                  </a:cubicBezTo>
                  <a:lnTo>
                    <a:pt x="7041" y="14042"/>
                  </a:lnTo>
                  <a:cubicBezTo>
                    <a:pt x="7197" y="14042"/>
                    <a:pt x="7354" y="14042"/>
                    <a:pt x="7458" y="13990"/>
                  </a:cubicBezTo>
                  <a:cubicBezTo>
                    <a:pt x="7615" y="13938"/>
                    <a:pt x="7719" y="13886"/>
                    <a:pt x="7875" y="13886"/>
                  </a:cubicBezTo>
                  <a:cubicBezTo>
                    <a:pt x="8136" y="13782"/>
                    <a:pt x="8345" y="13625"/>
                    <a:pt x="8553" y="13416"/>
                  </a:cubicBezTo>
                  <a:cubicBezTo>
                    <a:pt x="8762" y="13208"/>
                    <a:pt x="8866" y="12999"/>
                    <a:pt x="8971" y="12738"/>
                  </a:cubicBezTo>
                  <a:cubicBezTo>
                    <a:pt x="9127" y="12373"/>
                    <a:pt x="9231" y="11904"/>
                    <a:pt x="9283" y="11226"/>
                  </a:cubicBezTo>
                  <a:cubicBezTo>
                    <a:pt x="9283" y="11122"/>
                    <a:pt x="9283" y="11017"/>
                    <a:pt x="9336" y="10913"/>
                  </a:cubicBezTo>
                  <a:cubicBezTo>
                    <a:pt x="9336" y="10339"/>
                    <a:pt x="9388" y="9661"/>
                    <a:pt x="9440" y="8827"/>
                  </a:cubicBezTo>
                  <a:cubicBezTo>
                    <a:pt x="9492" y="7627"/>
                    <a:pt x="9544" y="6428"/>
                    <a:pt x="9596" y="5176"/>
                  </a:cubicBezTo>
                  <a:lnTo>
                    <a:pt x="9649" y="2986"/>
                  </a:lnTo>
                  <a:cubicBezTo>
                    <a:pt x="9649" y="2516"/>
                    <a:pt x="9649" y="1943"/>
                    <a:pt x="9492" y="1421"/>
                  </a:cubicBezTo>
                  <a:cubicBezTo>
                    <a:pt x="9440" y="1213"/>
                    <a:pt x="9336" y="952"/>
                    <a:pt x="9231" y="743"/>
                  </a:cubicBezTo>
                  <a:lnTo>
                    <a:pt x="9231" y="795"/>
                  </a:lnTo>
                  <a:cubicBezTo>
                    <a:pt x="9023" y="482"/>
                    <a:pt x="8710" y="222"/>
                    <a:pt x="8345" y="117"/>
                  </a:cubicBezTo>
                  <a:cubicBezTo>
                    <a:pt x="8162" y="39"/>
                    <a:pt x="7967" y="0"/>
                    <a:pt x="777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22" name="Google Shape;222;p22"/>
            <p:cNvSpPr/>
            <p:nvPr/>
          </p:nvSpPr>
          <p:spPr>
            <a:xfrm>
              <a:off x="2689325" y="2919425"/>
              <a:ext cx="315575" cy="317350"/>
            </a:xfrm>
            <a:custGeom>
              <a:avLst/>
              <a:gdLst/>
              <a:ahLst/>
              <a:cxnLst/>
              <a:rect l="l" t="t" r="r" b="b"/>
              <a:pathLst>
                <a:path w="12623" h="12694" extrusionOk="0">
                  <a:moveTo>
                    <a:pt x="1826" y="0"/>
                  </a:moveTo>
                  <a:cubicBezTo>
                    <a:pt x="1722" y="0"/>
                    <a:pt x="1618" y="0"/>
                    <a:pt x="1513" y="52"/>
                  </a:cubicBezTo>
                  <a:cubicBezTo>
                    <a:pt x="1148" y="105"/>
                    <a:pt x="783" y="261"/>
                    <a:pt x="522" y="522"/>
                  </a:cubicBezTo>
                  <a:cubicBezTo>
                    <a:pt x="262" y="835"/>
                    <a:pt x="53" y="1148"/>
                    <a:pt x="1" y="1565"/>
                  </a:cubicBezTo>
                  <a:cubicBezTo>
                    <a:pt x="1" y="1773"/>
                    <a:pt x="1" y="2034"/>
                    <a:pt x="53" y="2243"/>
                  </a:cubicBezTo>
                  <a:cubicBezTo>
                    <a:pt x="105" y="2764"/>
                    <a:pt x="366" y="3286"/>
                    <a:pt x="575" y="3703"/>
                  </a:cubicBezTo>
                  <a:lnTo>
                    <a:pt x="1618" y="5633"/>
                  </a:lnTo>
                  <a:cubicBezTo>
                    <a:pt x="2191" y="6728"/>
                    <a:pt x="2765" y="7771"/>
                    <a:pt x="3339" y="8866"/>
                  </a:cubicBezTo>
                  <a:cubicBezTo>
                    <a:pt x="3704" y="9544"/>
                    <a:pt x="4017" y="10170"/>
                    <a:pt x="4330" y="10640"/>
                  </a:cubicBezTo>
                  <a:cubicBezTo>
                    <a:pt x="4382" y="10744"/>
                    <a:pt x="4434" y="10848"/>
                    <a:pt x="4486" y="10900"/>
                  </a:cubicBezTo>
                  <a:cubicBezTo>
                    <a:pt x="4851" y="11526"/>
                    <a:pt x="5112" y="11891"/>
                    <a:pt x="5425" y="12152"/>
                  </a:cubicBezTo>
                  <a:cubicBezTo>
                    <a:pt x="5581" y="12361"/>
                    <a:pt x="5842" y="12465"/>
                    <a:pt x="6103" y="12569"/>
                  </a:cubicBezTo>
                  <a:cubicBezTo>
                    <a:pt x="6294" y="12646"/>
                    <a:pt x="6485" y="12694"/>
                    <a:pt x="6676" y="12694"/>
                  </a:cubicBezTo>
                  <a:cubicBezTo>
                    <a:pt x="6745" y="12694"/>
                    <a:pt x="6815" y="12687"/>
                    <a:pt x="6885" y="12673"/>
                  </a:cubicBezTo>
                  <a:cubicBezTo>
                    <a:pt x="7042" y="12673"/>
                    <a:pt x="7198" y="12621"/>
                    <a:pt x="7302" y="12569"/>
                  </a:cubicBezTo>
                  <a:cubicBezTo>
                    <a:pt x="7459" y="12569"/>
                    <a:pt x="7563" y="12517"/>
                    <a:pt x="7720" y="12465"/>
                  </a:cubicBezTo>
                  <a:cubicBezTo>
                    <a:pt x="7824" y="12413"/>
                    <a:pt x="7980" y="12361"/>
                    <a:pt x="8137" y="12308"/>
                  </a:cubicBezTo>
                  <a:cubicBezTo>
                    <a:pt x="8919" y="11839"/>
                    <a:pt x="9597" y="11318"/>
                    <a:pt x="10223" y="10692"/>
                  </a:cubicBezTo>
                  <a:cubicBezTo>
                    <a:pt x="11005" y="9909"/>
                    <a:pt x="11683" y="9127"/>
                    <a:pt x="12205" y="8188"/>
                  </a:cubicBezTo>
                  <a:cubicBezTo>
                    <a:pt x="12257" y="8032"/>
                    <a:pt x="12361" y="7875"/>
                    <a:pt x="12361" y="7771"/>
                  </a:cubicBezTo>
                  <a:cubicBezTo>
                    <a:pt x="12413" y="7615"/>
                    <a:pt x="12466" y="7458"/>
                    <a:pt x="12518" y="7354"/>
                  </a:cubicBezTo>
                  <a:cubicBezTo>
                    <a:pt x="12518" y="7197"/>
                    <a:pt x="12570" y="7093"/>
                    <a:pt x="12570" y="6937"/>
                  </a:cubicBezTo>
                  <a:cubicBezTo>
                    <a:pt x="12622" y="6676"/>
                    <a:pt x="12570" y="6363"/>
                    <a:pt x="12518" y="6102"/>
                  </a:cubicBezTo>
                  <a:cubicBezTo>
                    <a:pt x="12413" y="5841"/>
                    <a:pt x="12257" y="5633"/>
                    <a:pt x="12101" y="5424"/>
                  </a:cubicBezTo>
                  <a:lnTo>
                    <a:pt x="12048" y="5476"/>
                  </a:lnTo>
                  <a:cubicBezTo>
                    <a:pt x="11788" y="5163"/>
                    <a:pt x="11423" y="4851"/>
                    <a:pt x="10797" y="4538"/>
                  </a:cubicBezTo>
                  <a:cubicBezTo>
                    <a:pt x="10745" y="4485"/>
                    <a:pt x="10640" y="4433"/>
                    <a:pt x="10536" y="4329"/>
                  </a:cubicBezTo>
                  <a:cubicBezTo>
                    <a:pt x="10067" y="4068"/>
                    <a:pt x="9441" y="3755"/>
                    <a:pt x="8763" y="3338"/>
                  </a:cubicBezTo>
                  <a:cubicBezTo>
                    <a:pt x="7720" y="2764"/>
                    <a:pt x="6624" y="2191"/>
                    <a:pt x="5581" y="1617"/>
                  </a:cubicBezTo>
                  <a:lnTo>
                    <a:pt x="3652" y="626"/>
                  </a:lnTo>
                  <a:cubicBezTo>
                    <a:pt x="3600" y="574"/>
                    <a:pt x="3443" y="522"/>
                    <a:pt x="3391" y="470"/>
                  </a:cubicBezTo>
                  <a:cubicBezTo>
                    <a:pt x="3026" y="313"/>
                    <a:pt x="2609" y="157"/>
                    <a:pt x="2244" y="52"/>
                  </a:cubicBezTo>
                  <a:cubicBezTo>
                    <a:pt x="2087" y="52"/>
                    <a:pt x="1931" y="0"/>
                    <a:pt x="18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23" name="Google Shape;223;p22"/>
            <p:cNvSpPr/>
            <p:nvPr/>
          </p:nvSpPr>
          <p:spPr>
            <a:xfrm>
              <a:off x="217250" y="2517850"/>
              <a:ext cx="1891900" cy="869675"/>
            </a:xfrm>
            <a:custGeom>
              <a:avLst/>
              <a:gdLst/>
              <a:ahLst/>
              <a:cxnLst/>
              <a:rect l="l" t="t" r="r" b="b"/>
              <a:pathLst>
                <a:path w="75676" h="34787" extrusionOk="0">
                  <a:moveTo>
                    <a:pt x="45583" y="2869"/>
                  </a:moveTo>
                  <a:cubicBezTo>
                    <a:pt x="45583" y="1304"/>
                    <a:pt x="46887" y="0"/>
                    <a:pt x="48399" y="0"/>
                  </a:cubicBezTo>
                  <a:cubicBezTo>
                    <a:pt x="49964" y="0"/>
                    <a:pt x="51163" y="1304"/>
                    <a:pt x="51215" y="2921"/>
                  </a:cubicBezTo>
                  <a:lnTo>
                    <a:pt x="51215" y="25347"/>
                  </a:lnTo>
                  <a:cubicBezTo>
                    <a:pt x="51215" y="26911"/>
                    <a:pt x="49964" y="28215"/>
                    <a:pt x="48399" y="28215"/>
                  </a:cubicBezTo>
                  <a:cubicBezTo>
                    <a:pt x="46887" y="28215"/>
                    <a:pt x="45583" y="26911"/>
                    <a:pt x="45583" y="25347"/>
                  </a:cubicBezTo>
                  <a:close/>
                  <a:moveTo>
                    <a:pt x="42975" y="16741"/>
                  </a:moveTo>
                  <a:cubicBezTo>
                    <a:pt x="42975" y="17158"/>
                    <a:pt x="42819" y="17993"/>
                    <a:pt x="42297" y="18619"/>
                  </a:cubicBezTo>
                  <a:cubicBezTo>
                    <a:pt x="41671" y="19245"/>
                    <a:pt x="40837" y="19401"/>
                    <a:pt x="40315" y="19401"/>
                  </a:cubicBezTo>
                  <a:cubicBezTo>
                    <a:pt x="38333" y="19401"/>
                    <a:pt x="36300" y="19401"/>
                    <a:pt x="34318" y="19401"/>
                  </a:cubicBezTo>
                  <a:cubicBezTo>
                    <a:pt x="32284" y="19401"/>
                    <a:pt x="30302" y="19401"/>
                    <a:pt x="28268" y="19401"/>
                  </a:cubicBezTo>
                  <a:cubicBezTo>
                    <a:pt x="28476" y="19975"/>
                    <a:pt x="28789" y="20809"/>
                    <a:pt x="29624" y="21592"/>
                  </a:cubicBezTo>
                  <a:cubicBezTo>
                    <a:pt x="30093" y="22061"/>
                    <a:pt x="30563" y="22322"/>
                    <a:pt x="30719" y="22426"/>
                  </a:cubicBezTo>
                  <a:cubicBezTo>
                    <a:pt x="30980" y="22582"/>
                    <a:pt x="31814" y="23052"/>
                    <a:pt x="32857" y="23052"/>
                  </a:cubicBezTo>
                  <a:cubicBezTo>
                    <a:pt x="33953" y="23052"/>
                    <a:pt x="34891" y="22687"/>
                    <a:pt x="35882" y="22217"/>
                  </a:cubicBezTo>
                  <a:lnTo>
                    <a:pt x="35934" y="22165"/>
                  </a:lnTo>
                  <a:cubicBezTo>
                    <a:pt x="36612" y="21800"/>
                    <a:pt x="37290" y="21487"/>
                    <a:pt x="37968" y="21331"/>
                  </a:cubicBezTo>
                  <a:cubicBezTo>
                    <a:pt x="38699" y="21226"/>
                    <a:pt x="39429" y="21331"/>
                    <a:pt x="40002" y="21852"/>
                  </a:cubicBezTo>
                  <a:cubicBezTo>
                    <a:pt x="40628" y="22426"/>
                    <a:pt x="40889" y="23260"/>
                    <a:pt x="40680" y="24147"/>
                  </a:cubicBezTo>
                  <a:cubicBezTo>
                    <a:pt x="40367" y="25138"/>
                    <a:pt x="39585" y="25972"/>
                    <a:pt x="38699" y="26494"/>
                  </a:cubicBezTo>
                  <a:cubicBezTo>
                    <a:pt x="38229" y="26755"/>
                    <a:pt x="37708" y="27015"/>
                    <a:pt x="37186" y="27224"/>
                  </a:cubicBezTo>
                  <a:cubicBezTo>
                    <a:pt x="36508" y="27485"/>
                    <a:pt x="35778" y="27641"/>
                    <a:pt x="35100" y="27746"/>
                  </a:cubicBezTo>
                  <a:cubicBezTo>
                    <a:pt x="34370" y="27850"/>
                    <a:pt x="33640" y="27902"/>
                    <a:pt x="32910" y="27902"/>
                  </a:cubicBezTo>
                  <a:cubicBezTo>
                    <a:pt x="32597" y="27902"/>
                    <a:pt x="32179" y="27902"/>
                    <a:pt x="31814" y="27850"/>
                  </a:cubicBezTo>
                  <a:cubicBezTo>
                    <a:pt x="31449" y="27798"/>
                    <a:pt x="31032" y="27693"/>
                    <a:pt x="30667" y="27641"/>
                  </a:cubicBezTo>
                  <a:cubicBezTo>
                    <a:pt x="30041" y="27485"/>
                    <a:pt x="29467" y="27276"/>
                    <a:pt x="28894" y="27015"/>
                  </a:cubicBezTo>
                  <a:cubicBezTo>
                    <a:pt x="28372" y="26807"/>
                    <a:pt x="27798" y="26494"/>
                    <a:pt x="27329" y="26129"/>
                  </a:cubicBezTo>
                  <a:cubicBezTo>
                    <a:pt x="26808" y="25764"/>
                    <a:pt x="26338" y="25347"/>
                    <a:pt x="25921" y="24929"/>
                  </a:cubicBezTo>
                  <a:cubicBezTo>
                    <a:pt x="25504" y="24460"/>
                    <a:pt x="25086" y="23938"/>
                    <a:pt x="24721" y="23417"/>
                  </a:cubicBezTo>
                  <a:cubicBezTo>
                    <a:pt x="23574" y="21644"/>
                    <a:pt x="23000" y="19349"/>
                    <a:pt x="23105" y="17158"/>
                  </a:cubicBezTo>
                  <a:cubicBezTo>
                    <a:pt x="23209" y="15020"/>
                    <a:pt x="23887" y="12882"/>
                    <a:pt x="25191" y="11161"/>
                  </a:cubicBezTo>
                  <a:cubicBezTo>
                    <a:pt x="25295" y="10952"/>
                    <a:pt x="25452" y="10744"/>
                    <a:pt x="25608" y="10587"/>
                  </a:cubicBezTo>
                  <a:cubicBezTo>
                    <a:pt x="25608" y="10587"/>
                    <a:pt x="25764" y="10431"/>
                    <a:pt x="25817" y="10326"/>
                  </a:cubicBezTo>
                  <a:cubicBezTo>
                    <a:pt x="27381" y="8397"/>
                    <a:pt x="29467" y="7771"/>
                    <a:pt x="30354" y="7562"/>
                  </a:cubicBezTo>
                  <a:lnTo>
                    <a:pt x="30406" y="7562"/>
                  </a:lnTo>
                  <a:cubicBezTo>
                    <a:pt x="32857" y="6832"/>
                    <a:pt x="34944" y="7302"/>
                    <a:pt x="35778" y="7562"/>
                  </a:cubicBezTo>
                  <a:cubicBezTo>
                    <a:pt x="36195" y="7667"/>
                    <a:pt x="38542" y="8397"/>
                    <a:pt x="40367" y="10379"/>
                  </a:cubicBezTo>
                  <a:cubicBezTo>
                    <a:pt x="40472" y="10483"/>
                    <a:pt x="40680" y="10744"/>
                    <a:pt x="40993" y="11161"/>
                  </a:cubicBezTo>
                  <a:cubicBezTo>
                    <a:pt x="42141" y="12778"/>
                    <a:pt x="42558" y="14238"/>
                    <a:pt x="42714" y="14759"/>
                  </a:cubicBezTo>
                  <a:cubicBezTo>
                    <a:pt x="42819" y="15281"/>
                    <a:pt x="42975" y="15907"/>
                    <a:pt x="42975" y="16741"/>
                  </a:cubicBezTo>
                  <a:close/>
                  <a:moveTo>
                    <a:pt x="30093" y="13038"/>
                  </a:moveTo>
                  <a:cubicBezTo>
                    <a:pt x="28789" y="14081"/>
                    <a:pt x="28476" y="15437"/>
                    <a:pt x="28372" y="15855"/>
                  </a:cubicBezTo>
                  <a:lnTo>
                    <a:pt x="37968" y="15855"/>
                  </a:lnTo>
                  <a:cubicBezTo>
                    <a:pt x="37864" y="15437"/>
                    <a:pt x="37499" y="14081"/>
                    <a:pt x="36195" y="13038"/>
                  </a:cubicBezTo>
                  <a:cubicBezTo>
                    <a:pt x="34944" y="11995"/>
                    <a:pt x="33535" y="11943"/>
                    <a:pt x="33118" y="11943"/>
                  </a:cubicBezTo>
                  <a:cubicBezTo>
                    <a:pt x="32701" y="11943"/>
                    <a:pt x="31345" y="11995"/>
                    <a:pt x="30093" y="13038"/>
                  </a:cubicBezTo>
                  <a:close/>
                  <a:moveTo>
                    <a:pt x="66549" y="7145"/>
                  </a:moveTo>
                  <a:cubicBezTo>
                    <a:pt x="63993" y="7145"/>
                    <a:pt x="61750" y="8292"/>
                    <a:pt x="60134" y="10118"/>
                  </a:cubicBezTo>
                  <a:lnTo>
                    <a:pt x="60134" y="10066"/>
                  </a:lnTo>
                  <a:cubicBezTo>
                    <a:pt x="60029" y="8553"/>
                    <a:pt x="58830" y="7354"/>
                    <a:pt x="57317" y="7354"/>
                  </a:cubicBezTo>
                  <a:cubicBezTo>
                    <a:pt x="55857" y="7354"/>
                    <a:pt x="54501" y="8605"/>
                    <a:pt x="54501" y="10222"/>
                  </a:cubicBezTo>
                  <a:lnTo>
                    <a:pt x="54501" y="31605"/>
                  </a:lnTo>
                  <a:cubicBezTo>
                    <a:pt x="54501" y="33170"/>
                    <a:pt x="55753" y="34473"/>
                    <a:pt x="57317" y="34473"/>
                  </a:cubicBezTo>
                  <a:cubicBezTo>
                    <a:pt x="58882" y="34473"/>
                    <a:pt x="60134" y="33222"/>
                    <a:pt x="60134" y="31605"/>
                  </a:cubicBezTo>
                  <a:lnTo>
                    <a:pt x="60134" y="24929"/>
                  </a:lnTo>
                  <a:cubicBezTo>
                    <a:pt x="61750" y="26755"/>
                    <a:pt x="64045" y="27902"/>
                    <a:pt x="66549" y="27902"/>
                  </a:cubicBezTo>
                  <a:cubicBezTo>
                    <a:pt x="71608" y="27902"/>
                    <a:pt x="75676" y="23313"/>
                    <a:pt x="75676" y="17576"/>
                  </a:cubicBezTo>
                  <a:cubicBezTo>
                    <a:pt x="75676" y="11839"/>
                    <a:pt x="71555" y="7145"/>
                    <a:pt x="66549" y="7145"/>
                  </a:cubicBezTo>
                  <a:close/>
                  <a:moveTo>
                    <a:pt x="65297" y="23260"/>
                  </a:moveTo>
                  <a:cubicBezTo>
                    <a:pt x="62428" y="23260"/>
                    <a:pt x="60134" y="20757"/>
                    <a:pt x="60134" y="17628"/>
                  </a:cubicBezTo>
                  <a:cubicBezTo>
                    <a:pt x="60134" y="14447"/>
                    <a:pt x="62428" y="11943"/>
                    <a:pt x="65297" y="11943"/>
                  </a:cubicBezTo>
                  <a:cubicBezTo>
                    <a:pt x="68165" y="11943"/>
                    <a:pt x="70460" y="14447"/>
                    <a:pt x="70460" y="17628"/>
                  </a:cubicBezTo>
                  <a:cubicBezTo>
                    <a:pt x="70460" y="20757"/>
                    <a:pt x="68165" y="23260"/>
                    <a:pt x="65297" y="23260"/>
                  </a:cubicBezTo>
                  <a:close/>
                  <a:moveTo>
                    <a:pt x="18880" y="19036"/>
                  </a:moveTo>
                  <a:lnTo>
                    <a:pt x="17994" y="21122"/>
                  </a:lnTo>
                  <a:cubicBezTo>
                    <a:pt x="17576" y="22009"/>
                    <a:pt x="17159" y="22895"/>
                    <a:pt x="16742" y="23834"/>
                  </a:cubicBezTo>
                  <a:cubicBezTo>
                    <a:pt x="16638" y="24095"/>
                    <a:pt x="16481" y="24408"/>
                    <a:pt x="16377" y="24669"/>
                  </a:cubicBezTo>
                  <a:cubicBezTo>
                    <a:pt x="14604" y="28632"/>
                    <a:pt x="12517" y="33326"/>
                    <a:pt x="7980" y="34317"/>
                  </a:cubicBezTo>
                  <a:cubicBezTo>
                    <a:pt x="5790" y="34786"/>
                    <a:pt x="2452" y="34108"/>
                    <a:pt x="1252" y="32022"/>
                  </a:cubicBezTo>
                  <a:cubicBezTo>
                    <a:pt x="1" y="29936"/>
                    <a:pt x="1826" y="27485"/>
                    <a:pt x="4173" y="28058"/>
                  </a:cubicBezTo>
                  <a:cubicBezTo>
                    <a:pt x="4538" y="28111"/>
                    <a:pt x="4903" y="28319"/>
                    <a:pt x="5268" y="28476"/>
                  </a:cubicBezTo>
                  <a:cubicBezTo>
                    <a:pt x="5894" y="28789"/>
                    <a:pt x="6520" y="29102"/>
                    <a:pt x="7198" y="28997"/>
                  </a:cubicBezTo>
                  <a:cubicBezTo>
                    <a:pt x="7824" y="28893"/>
                    <a:pt x="8241" y="28371"/>
                    <a:pt x="8762" y="27798"/>
                  </a:cubicBezTo>
                  <a:cubicBezTo>
                    <a:pt x="9440" y="26963"/>
                    <a:pt x="9753" y="26077"/>
                    <a:pt x="9858" y="25607"/>
                  </a:cubicBezTo>
                  <a:cubicBezTo>
                    <a:pt x="9858" y="25555"/>
                    <a:pt x="9858" y="25555"/>
                    <a:pt x="9858" y="25503"/>
                  </a:cubicBezTo>
                  <a:cubicBezTo>
                    <a:pt x="9858" y="25451"/>
                    <a:pt x="9805" y="25451"/>
                    <a:pt x="9805" y="25451"/>
                  </a:cubicBezTo>
                  <a:cubicBezTo>
                    <a:pt x="9232" y="24356"/>
                    <a:pt x="8762" y="23417"/>
                    <a:pt x="8345" y="22582"/>
                  </a:cubicBezTo>
                  <a:cubicBezTo>
                    <a:pt x="8032" y="22061"/>
                    <a:pt x="7824" y="21592"/>
                    <a:pt x="7615" y="21226"/>
                  </a:cubicBezTo>
                  <a:cubicBezTo>
                    <a:pt x="7198" y="20444"/>
                    <a:pt x="6885" y="19818"/>
                    <a:pt x="6676" y="19401"/>
                  </a:cubicBezTo>
                  <a:cubicBezTo>
                    <a:pt x="5946" y="18045"/>
                    <a:pt x="5842" y="17784"/>
                    <a:pt x="5529" y="17211"/>
                  </a:cubicBezTo>
                  <a:cubicBezTo>
                    <a:pt x="4851" y="15907"/>
                    <a:pt x="4121" y="14655"/>
                    <a:pt x="3391" y="13351"/>
                  </a:cubicBezTo>
                  <a:cubicBezTo>
                    <a:pt x="2556" y="11995"/>
                    <a:pt x="1722" y="10483"/>
                    <a:pt x="2400" y="8814"/>
                  </a:cubicBezTo>
                  <a:cubicBezTo>
                    <a:pt x="2973" y="7510"/>
                    <a:pt x="4381" y="6884"/>
                    <a:pt x="5685" y="7302"/>
                  </a:cubicBezTo>
                  <a:cubicBezTo>
                    <a:pt x="7146" y="7719"/>
                    <a:pt x="7771" y="9075"/>
                    <a:pt x="8345" y="10326"/>
                  </a:cubicBezTo>
                  <a:cubicBezTo>
                    <a:pt x="8449" y="10587"/>
                    <a:pt x="8554" y="10796"/>
                    <a:pt x="8658" y="11057"/>
                  </a:cubicBezTo>
                  <a:cubicBezTo>
                    <a:pt x="9597" y="12934"/>
                    <a:pt x="10536" y="14812"/>
                    <a:pt x="11422" y="16689"/>
                  </a:cubicBezTo>
                  <a:cubicBezTo>
                    <a:pt x="11527" y="16898"/>
                    <a:pt x="11631" y="17158"/>
                    <a:pt x="11787" y="17471"/>
                  </a:cubicBezTo>
                  <a:cubicBezTo>
                    <a:pt x="11944" y="17732"/>
                    <a:pt x="12100" y="18045"/>
                    <a:pt x="12257" y="18410"/>
                  </a:cubicBezTo>
                  <a:cubicBezTo>
                    <a:pt x="12361" y="18619"/>
                    <a:pt x="12413" y="18775"/>
                    <a:pt x="12517" y="18932"/>
                  </a:cubicBezTo>
                  <a:cubicBezTo>
                    <a:pt x="12622" y="19140"/>
                    <a:pt x="12674" y="19297"/>
                    <a:pt x="12726" y="19453"/>
                  </a:cubicBezTo>
                  <a:cubicBezTo>
                    <a:pt x="13195" y="18358"/>
                    <a:pt x="13613" y="17263"/>
                    <a:pt x="14030" y="16220"/>
                  </a:cubicBezTo>
                  <a:cubicBezTo>
                    <a:pt x="14499" y="15125"/>
                    <a:pt x="14916" y="14081"/>
                    <a:pt x="15334" y="12986"/>
                  </a:cubicBezTo>
                  <a:cubicBezTo>
                    <a:pt x="15334" y="12934"/>
                    <a:pt x="15438" y="12673"/>
                    <a:pt x="15594" y="12360"/>
                  </a:cubicBezTo>
                  <a:cubicBezTo>
                    <a:pt x="15699" y="12047"/>
                    <a:pt x="15907" y="11682"/>
                    <a:pt x="16064" y="11265"/>
                  </a:cubicBezTo>
                  <a:cubicBezTo>
                    <a:pt x="16116" y="11109"/>
                    <a:pt x="16220" y="10952"/>
                    <a:pt x="16272" y="10796"/>
                  </a:cubicBezTo>
                  <a:cubicBezTo>
                    <a:pt x="16846" y="9388"/>
                    <a:pt x="17524" y="7719"/>
                    <a:pt x="19037" y="7249"/>
                  </a:cubicBezTo>
                  <a:cubicBezTo>
                    <a:pt x="20132" y="6936"/>
                    <a:pt x="21384" y="7354"/>
                    <a:pt x="22009" y="8292"/>
                  </a:cubicBezTo>
                  <a:cubicBezTo>
                    <a:pt x="22322" y="8762"/>
                    <a:pt x="22479" y="9336"/>
                    <a:pt x="22479" y="9857"/>
                  </a:cubicBezTo>
                  <a:cubicBezTo>
                    <a:pt x="22479" y="11057"/>
                    <a:pt x="21957" y="12308"/>
                    <a:pt x="21436" y="13403"/>
                  </a:cubicBezTo>
                  <a:cubicBezTo>
                    <a:pt x="21331" y="13664"/>
                    <a:pt x="21227" y="13925"/>
                    <a:pt x="21123" y="14134"/>
                  </a:cubicBezTo>
                  <a:cubicBezTo>
                    <a:pt x="21123" y="14134"/>
                    <a:pt x="21123" y="14186"/>
                    <a:pt x="21071" y="14290"/>
                  </a:cubicBezTo>
                  <a:cubicBezTo>
                    <a:pt x="20914" y="14603"/>
                    <a:pt x="20601" y="15385"/>
                    <a:pt x="19923" y="16793"/>
                  </a:cubicBezTo>
                  <a:cubicBezTo>
                    <a:pt x="19715" y="17263"/>
                    <a:pt x="19506" y="17732"/>
                    <a:pt x="19297" y="18254"/>
                  </a:cubicBezTo>
                  <a:cubicBezTo>
                    <a:pt x="19141" y="18514"/>
                    <a:pt x="19037" y="18775"/>
                    <a:pt x="18932" y="1903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grpSp>
    </p:spTree>
    <p:extLst>
      <p:ext uri="{BB962C8B-B14F-4D97-AF65-F5344CB8AC3E}">
        <p14:creationId xmlns:p14="http://schemas.microsoft.com/office/powerpoint/2010/main" val="4116183955"/>
      </p:ext>
    </p:extLst>
  </p:cSld>
  <p:clrMapOvr>
    <a:masterClrMapping/>
  </p:clrMapOvr>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05 Cover | Two Thirds Image Top">
  <p:cSld name="05 Cover | Two Thirds Image Top">
    <p:bg>
      <p:bgPr>
        <a:solidFill>
          <a:schemeClr val="accent3"/>
        </a:solidFill>
        <a:effectLst/>
      </p:bgPr>
    </p:bg>
    <p:spTree>
      <p:nvGrpSpPr>
        <p:cNvPr id="1" name="Shape 224"/>
        <p:cNvGrpSpPr/>
        <p:nvPr/>
      </p:nvGrpSpPr>
      <p:grpSpPr>
        <a:xfrm>
          <a:off x="0" y="0"/>
          <a:ext cx="0" cy="0"/>
          <a:chOff x="0" y="0"/>
          <a:chExt cx="0" cy="0"/>
        </a:xfrm>
      </p:grpSpPr>
      <p:sp>
        <p:nvSpPr>
          <p:cNvPr id="225" name="Google Shape;225;p23"/>
          <p:cNvSpPr>
            <a:spLocks noGrp="1"/>
          </p:cNvSpPr>
          <p:nvPr>
            <p:ph type="pic" idx="2"/>
          </p:nvPr>
        </p:nvSpPr>
        <p:spPr>
          <a:xfrm>
            <a:off x="228775" y="228600"/>
            <a:ext cx="8686800" cy="3124200"/>
          </a:xfrm>
          <a:prstGeom prst="round2DiagRect">
            <a:avLst>
              <a:gd name="adj1" fmla="val 37986"/>
              <a:gd name="adj2" fmla="val 7028"/>
            </a:avLst>
          </a:prstGeom>
          <a:noFill/>
          <a:ln>
            <a:noFill/>
          </a:ln>
        </p:spPr>
      </p:sp>
      <p:sp>
        <p:nvSpPr>
          <p:cNvPr id="226" name="Google Shape;226;p23"/>
          <p:cNvSpPr txBox="1">
            <a:spLocks noGrp="1"/>
          </p:cNvSpPr>
          <p:nvPr>
            <p:ph type="title"/>
          </p:nvPr>
        </p:nvSpPr>
        <p:spPr>
          <a:xfrm>
            <a:off x="228600" y="3352800"/>
            <a:ext cx="8686800" cy="1173900"/>
          </a:xfrm>
          <a:prstGeom prst="rect">
            <a:avLst/>
          </a:prstGeom>
          <a:noFill/>
          <a:ln>
            <a:noFill/>
          </a:ln>
        </p:spPr>
        <p:txBody>
          <a:bodyPr spcFirstLastPara="1" wrap="square" lIns="0" tIns="182875" rIns="0" bIns="0" anchor="t" anchorCtr="0">
            <a:noAutofit/>
          </a:bodyPr>
          <a:lstStyle>
            <a:lvl1pPr lvl="0" rtl="0">
              <a:lnSpc>
                <a:spcPct val="75000"/>
              </a:lnSpc>
              <a:spcBef>
                <a:spcPts val="0"/>
              </a:spcBef>
              <a:spcAft>
                <a:spcPts val="0"/>
              </a:spcAft>
              <a:buClr>
                <a:schemeClr val="lt1"/>
              </a:buClr>
              <a:buSzPts val="8200"/>
              <a:buFont typeface="Bebas Neue"/>
              <a:buNone/>
              <a:defRPr sz="8200" b="1">
                <a:solidFill>
                  <a:schemeClr val="lt1"/>
                </a:solidFill>
                <a:latin typeface="Bebas Neue"/>
                <a:ea typeface="Bebas Neue"/>
                <a:cs typeface="Bebas Neue"/>
                <a:sym typeface="Bebas Neue"/>
              </a:defRPr>
            </a:lvl1pPr>
            <a:lvl2pPr lvl="1" rtl="0">
              <a:lnSpc>
                <a:spcPct val="75000"/>
              </a:lnSpc>
              <a:spcBef>
                <a:spcPts val="0"/>
              </a:spcBef>
              <a:spcAft>
                <a:spcPts val="0"/>
              </a:spcAft>
              <a:buSzPts val="1400"/>
              <a:buFont typeface="Bebas Neue"/>
              <a:buNone/>
              <a:defRPr>
                <a:latin typeface="Bebas Neue"/>
                <a:ea typeface="Bebas Neue"/>
                <a:cs typeface="Bebas Neue"/>
                <a:sym typeface="Bebas Neue"/>
              </a:defRPr>
            </a:lvl2pPr>
            <a:lvl3pPr lvl="2" rtl="0">
              <a:lnSpc>
                <a:spcPct val="75000"/>
              </a:lnSpc>
              <a:spcBef>
                <a:spcPts val="0"/>
              </a:spcBef>
              <a:spcAft>
                <a:spcPts val="0"/>
              </a:spcAft>
              <a:buSzPts val="1400"/>
              <a:buFont typeface="Bebas Neue"/>
              <a:buNone/>
              <a:defRPr>
                <a:latin typeface="Bebas Neue"/>
                <a:ea typeface="Bebas Neue"/>
                <a:cs typeface="Bebas Neue"/>
                <a:sym typeface="Bebas Neue"/>
              </a:defRPr>
            </a:lvl3pPr>
            <a:lvl4pPr lvl="3" rtl="0">
              <a:lnSpc>
                <a:spcPct val="75000"/>
              </a:lnSpc>
              <a:spcBef>
                <a:spcPts val="0"/>
              </a:spcBef>
              <a:spcAft>
                <a:spcPts val="0"/>
              </a:spcAft>
              <a:buSzPts val="1400"/>
              <a:buFont typeface="Bebas Neue"/>
              <a:buNone/>
              <a:defRPr>
                <a:latin typeface="Bebas Neue"/>
                <a:ea typeface="Bebas Neue"/>
                <a:cs typeface="Bebas Neue"/>
                <a:sym typeface="Bebas Neue"/>
              </a:defRPr>
            </a:lvl4pPr>
            <a:lvl5pPr lvl="4" rtl="0">
              <a:lnSpc>
                <a:spcPct val="75000"/>
              </a:lnSpc>
              <a:spcBef>
                <a:spcPts val="0"/>
              </a:spcBef>
              <a:spcAft>
                <a:spcPts val="0"/>
              </a:spcAft>
              <a:buSzPts val="1400"/>
              <a:buFont typeface="Bebas Neue"/>
              <a:buNone/>
              <a:defRPr>
                <a:latin typeface="Bebas Neue"/>
                <a:ea typeface="Bebas Neue"/>
                <a:cs typeface="Bebas Neue"/>
                <a:sym typeface="Bebas Neue"/>
              </a:defRPr>
            </a:lvl5pPr>
            <a:lvl6pPr lvl="5" rtl="0">
              <a:lnSpc>
                <a:spcPct val="75000"/>
              </a:lnSpc>
              <a:spcBef>
                <a:spcPts val="0"/>
              </a:spcBef>
              <a:spcAft>
                <a:spcPts val="0"/>
              </a:spcAft>
              <a:buSzPts val="1400"/>
              <a:buFont typeface="Bebas Neue"/>
              <a:buNone/>
              <a:defRPr>
                <a:latin typeface="Bebas Neue"/>
                <a:ea typeface="Bebas Neue"/>
                <a:cs typeface="Bebas Neue"/>
                <a:sym typeface="Bebas Neue"/>
              </a:defRPr>
            </a:lvl6pPr>
            <a:lvl7pPr lvl="6" rtl="0">
              <a:lnSpc>
                <a:spcPct val="75000"/>
              </a:lnSpc>
              <a:spcBef>
                <a:spcPts val="0"/>
              </a:spcBef>
              <a:spcAft>
                <a:spcPts val="0"/>
              </a:spcAft>
              <a:buSzPts val="1400"/>
              <a:buFont typeface="Bebas Neue"/>
              <a:buNone/>
              <a:defRPr>
                <a:latin typeface="Bebas Neue"/>
                <a:ea typeface="Bebas Neue"/>
                <a:cs typeface="Bebas Neue"/>
                <a:sym typeface="Bebas Neue"/>
              </a:defRPr>
            </a:lvl7pPr>
            <a:lvl8pPr lvl="7" rtl="0">
              <a:lnSpc>
                <a:spcPct val="75000"/>
              </a:lnSpc>
              <a:spcBef>
                <a:spcPts val="0"/>
              </a:spcBef>
              <a:spcAft>
                <a:spcPts val="0"/>
              </a:spcAft>
              <a:buSzPts val="1400"/>
              <a:buFont typeface="Bebas Neue"/>
              <a:buNone/>
              <a:defRPr>
                <a:latin typeface="Bebas Neue"/>
                <a:ea typeface="Bebas Neue"/>
                <a:cs typeface="Bebas Neue"/>
                <a:sym typeface="Bebas Neue"/>
              </a:defRPr>
            </a:lvl8pPr>
            <a:lvl9pPr lvl="8" rtl="0">
              <a:lnSpc>
                <a:spcPct val="75000"/>
              </a:lnSpc>
              <a:spcBef>
                <a:spcPts val="0"/>
              </a:spcBef>
              <a:spcAft>
                <a:spcPts val="0"/>
              </a:spcAft>
              <a:buSzPts val="1400"/>
              <a:buFont typeface="Bebas Neue"/>
              <a:buNone/>
              <a:defRPr>
                <a:latin typeface="Bebas Neue"/>
                <a:ea typeface="Bebas Neue"/>
                <a:cs typeface="Bebas Neue"/>
                <a:sym typeface="Bebas Neue"/>
              </a:defRPr>
            </a:lvl9pPr>
          </a:lstStyle>
          <a:p>
            <a:r>
              <a:rPr lang="en-US"/>
              <a:t>Click to edit Master title style</a:t>
            </a:r>
            <a:endParaRPr/>
          </a:p>
        </p:txBody>
      </p:sp>
      <p:grpSp>
        <p:nvGrpSpPr>
          <p:cNvPr id="227" name="Google Shape;227;p23"/>
          <p:cNvGrpSpPr/>
          <p:nvPr/>
        </p:nvGrpSpPr>
        <p:grpSpPr>
          <a:xfrm>
            <a:off x="228605" y="4702470"/>
            <a:ext cx="548754" cy="212464"/>
            <a:chOff x="217250" y="2303525"/>
            <a:chExt cx="2809800" cy="1084000"/>
          </a:xfrm>
        </p:grpSpPr>
        <p:sp>
          <p:nvSpPr>
            <p:cNvPr id="228" name="Google Shape;228;p23"/>
            <p:cNvSpPr/>
            <p:nvPr/>
          </p:nvSpPr>
          <p:spPr>
            <a:xfrm>
              <a:off x="2235600" y="2740800"/>
              <a:ext cx="346850" cy="236275"/>
            </a:xfrm>
            <a:custGeom>
              <a:avLst/>
              <a:gdLst/>
              <a:ahLst/>
              <a:cxnLst/>
              <a:rect l="l" t="t" r="r" b="b"/>
              <a:pathLst>
                <a:path w="13874" h="9451" extrusionOk="0">
                  <a:moveTo>
                    <a:pt x="2608" y="0"/>
                  </a:moveTo>
                  <a:cubicBezTo>
                    <a:pt x="2347" y="0"/>
                    <a:pt x="2087" y="52"/>
                    <a:pt x="1826" y="157"/>
                  </a:cubicBezTo>
                  <a:cubicBezTo>
                    <a:pt x="1617" y="261"/>
                    <a:pt x="1356" y="418"/>
                    <a:pt x="1200" y="626"/>
                  </a:cubicBezTo>
                  <a:cubicBezTo>
                    <a:pt x="1096" y="730"/>
                    <a:pt x="991" y="835"/>
                    <a:pt x="939" y="939"/>
                  </a:cubicBezTo>
                  <a:cubicBezTo>
                    <a:pt x="835" y="1043"/>
                    <a:pt x="783" y="1148"/>
                    <a:pt x="731" y="1304"/>
                  </a:cubicBezTo>
                  <a:cubicBezTo>
                    <a:pt x="678" y="1408"/>
                    <a:pt x="574" y="1565"/>
                    <a:pt x="522" y="1721"/>
                  </a:cubicBezTo>
                  <a:cubicBezTo>
                    <a:pt x="157" y="2817"/>
                    <a:pt x="0" y="3964"/>
                    <a:pt x="0" y="5163"/>
                  </a:cubicBezTo>
                  <a:cubicBezTo>
                    <a:pt x="0" y="6207"/>
                    <a:pt x="0" y="7563"/>
                    <a:pt x="574" y="8501"/>
                  </a:cubicBezTo>
                  <a:cubicBezTo>
                    <a:pt x="731" y="8710"/>
                    <a:pt x="887" y="8918"/>
                    <a:pt x="1096" y="9075"/>
                  </a:cubicBezTo>
                  <a:cubicBezTo>
                    <a:pt x="1513" y="9388"/>
                    <a:pt x="1930" y="9388"/>
                    <a:pt x="2347" y="9440"/>
                  </a:cubicBezTo>
                  <a:cubicBezTo>
                    <a:pt x="2438" y="9447"/>
                    <a:pt x="2528" y="9450"/>
                    <a:pt x="2617" y="9450"/>
                  </a:cubicBezTo>
                  <a:cubicBezTo>
                    <a:pt x="3193" y="9450"/>
                    <a:pt x="3735" y="9315"/>
                    <a:pt x="4277" y="9179"/>
                  </a:cubicBezTo>
                  <a:lnTo>
                    <a:pt x="10327" y="7771"/>
                  </a:lnTo>
                  <a:lnTo>
                    <a:pt x="10327" y="7719"/>
                  </a:lnTo>
                  <a:lnTo>
                    <a:pt x="12152" y="7302"/>
                  </a:lnTo>
                  <a:cubicBezTo>
                    <a:pt x="12152" y="7302"/>
                    <a:pt x="12257" y="7250"/>
                    <a:pt x="12361" y="7250"/>
                  </a:cubicBezTo>
                  <a:cubicBezTo>
                    <a:pt x="12830" y="7093"/>
                    <a:pt x="13300" y="6780"/>
                    <a:pt x="13560" y="6363"/>
                  </a:cubicBezTo>
                  <a:cubicBezTo>
                    <a:pt x="13821" y="5894"/>
                    <a:pt x="13873" y="5372"/>
                    <a:pt x="13769" y="4851"/>
                  </a:cubicBezTo>
                  <a:lnTo>
                    <a:pt x="13769" y="4798"/>
                  </a:lnTo>
                  <a:cubicBezTo>
                    <a:pt x="13717" y="4590"/>
                    <a:pt x="13613" y="4329"/>
                    <a:pt x="13456" y="4120"/>
                  </a:cubicBezTo>
                  <a:cubicBezTo>
                    <a:pt x="13247" y="3860"/>
                    <a:pt x="12987" y="3651"/>
                    <a:pt x="12726" y="3495"/>
                  </a:cubicBezTo>
                  <a:cubicBezTo>
                    <a:pt x="12413" y="3286"/>
                    <a:pt x="12048" y="3129"/>
                    <a:pt x="11683" y="2973"/>
                  </a:cubicBezTo>
                  <a:lnTo>
                    <a:pt x="9649" y="2243"/>
                  </a:lnTo>
                  <a:cubicBezTo>
                    <a:pt x="8554" y="1826"/>
                    <a:pt x="7406" y="1408"/>
                    <a:pt x="6311" y="1043"/>
                  </a:cubicBezTo>
                  <a:cubicBezTo>
                    <a:pt x="5581" y="783"/>
                    <a:pt x="4955" y="574"/>
                    <a:pt x="4434" y="365"/>
                  </a:cubicBezTo>
                  <a:cubicBezTo>
                    <a:pt x="4277" y="365"/>
                    <a:pt x="4173" y="313"/>
                    <a:pt x="4121" y="313"/>
                  </a:cubicBezTo>
                  <a:cubicBezTo>
                    <a:pt x="3443" y="105"/>
                    <a:pt x="2973" y="0"/>
                    <a:pt x="26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29" name="Google Shape;229;p23"/>
            <p:cNvSpPr/>
            <p:nvPr/>
          </p:nvSpPr>
          <p:spPr>
            <a:xfrm>
              <a:off x="2688025" y="2597375"/>
              <a:ext cx="339025" cy="278750"/>
            </a:xfrm>
            <a:custGeom>
              <a:avLst/>
              <a:gdLst/>
              <a:ahLst/>
              <a:cxnLst/>
              <a:rect l="l" t="t" r="r" b="b"/>
              <a:pathLst>
                <a:path w="13561" h="11150" extrusionOk="0">
                  <a:moveTo>
                    <a:pt x="8763" y="0"/>
                  </a:moveTo>
                  <a:cubicBezTo>
                    <a:pt x="8502" y="0"/>
                    <a:pt x="8241" y="105"/>
                    <a:pt x="8032" y="261"/>
                  </a:cubicBezTo>
                  <a:cubicBezTo>
                    <a:pt x="7667" y="418"/>
                    <a:pt x="7302" y="731"/>
                    <a:pt x="6781" y="1148"/>
                  </a:cubicBezTo>
                  <a:cubicBezTo>
                    <a:pt x="6729" y="1252"/>
                    <a:pt x="6624" y="1304"/>
                    <a:pt x="6572" y="1409"/>
                  </a:cubicBezTo>
                  <a:cubicBezTo>
                    <a:pt x="6155" y="1774"/>
                    <a:pt x="5686" y="2243"/>
                    <a:pt x="5112" y="2817"/>
                  </a:cubicBezTo>
                  <a:cubicBezTo>
                    <a:pt x="4277" y="3703"/>
                    <a:pt x="3443" y="4538"/>
                    <a:pt x="2608" y="5424"/>
                  </a:cubicBezTo>
                  <a:lnTo>
                    <a:pt x="1148" y="6989"/>
                  </a:lnTo>
                  <a:cubicBezTo>
                    <a:pt x="887" y="7250"/>
                    <a:pt x="627" y="7563"/>
                    <a:pt x="418" y="7876"/>
                  </a:cubicBezTo>
                  <a:cubicBezTo>
                    <a:pt x="209" y="8136"/>
                    <a:pt x="105" y="8449"/>
                    <a:pt x="53" y="8814"/>
                  </a:cubicBezTo>
                  <a:cubicBezTo>
                    <a:pt x="1" y="9023"/>
                    <a:pt x="1" y="9284"/>
                    <a:pt x="53" y="9544"/>
                  </a:cubicBezTo>
                  <a:lnTo>
                    <a:pt x="53" y="9597"/>
                  </a:lnTo>
                  <a:cubicBezTo>
                    <a:pt x="157" y="10066"/>
                    <a:pt x="470" y="10535"/>
                    <a:pt x="887" y="10848"/>
                  </a:cubicBezTo>
                  <a:cubicBezTo>
                    <a:pt x="1235" y="11042"/>
                    <a:pt x="1612" y="11149"/>
                    <a:pt x="1997" y="11149"/>
                  </a:cubicBezTo>
                  <a:cubicBezTo>
                    <a:pt x="2130" y="11149"/>
                    <a:pt x="2265" y="11136"/>
                    <a:pt x="2400" y="11109"/>
                  </a:cubicBezTo>
                  <a:lnTo>
                    <a:pt x="2556" y="11109"/>
                  </a:lnTo>
                  <a:lnTo>
                    <a:pt x="10431" y="9232"/>
                  </a:lnTo>
                  <a:cubicBezTo>
                    <a:pt x="11057" y="9075"/>
                    <a:pt x="11683" y="8971"/>
                    <a:pt x="12257" y="8658"/>
                  </a:cubicBezTo>
                  <a:cubicBezTo>
                    <a:pt x="12622" y="8397"/>
                    <a:pt x="12987" y="8188"/>
                    <a:pt x="13196" y="7771"/>
                  </a:cubicBezTo>
                  <a:cubicBezTo>
                    <a:pt x="13352" y="7511"/>
                    <a:pt x="13456" y="7250"/>
                    <a:pt x="13456" y="6989"/>
                  </a:cubicBezTo>
                  <a:cubicBezTo>
                    <a:pt x="13561" y="5894"/>
                    <a:pt x="13039" y="4694"/>
                    <a:pt x="12570" y="3755"/>
                  </a:cubicBezTo>
                  <a:lnTo>
                    <a:pt x="12570" y="3703"/>
                  </a:lnTo>
                  <a:cubicBezTo>
                    <a:pt x="12048" y="2660"/>
                    <a:pt x="11370" y="1669"/>
                    <a:pt x="10588" y="835"/>
                  </a:cubicBezTo>
                  <a:cubicBezTo>
                    <a:pt x="10484" y="731"/>
                    <a:pt x="10379" y="678"/>
                    <a:pt x="10275" y="574"/>
                  </a:cubicBezTo>
                  <a:cubicBezTo>
                    <a:pt x="10171" y="470"/>
                    <a:pt x="10014" y="418"/>
                    <a:pt x="9910" y="313"/>
                  </a:cubicBezTo>
                  <a:lnTo>
                    <a:pt x="9545" y="157"/>
                  </a:lnTo>
                  <a:cubicBezTo>
                    <a:pt x="9284" y="53"/>
                    <a:pt x="9023" y="0"/>
                    <a:pt x="876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30" name="Google Shape;230;p23"/>
            <p:cNvSpPr/>
            <p:nvPr/>
          </p:nvSpPr>
          <p:spPr>
            <a:xfrm>
              <a:off x="2379025" y="2303525"/>
              <a:ext cx="303825" cy="489500"/>
            </a:xfrm>
            <a:custGeom>
              <a:avLst/>
              <a:gdLst/>
              <a:ahLst/>
              <a:cxnLst/>
              <a:rect l="l" t="t" r="r" b="b"/>
              <a:pathLst>
                <a:path w="12153" h="19580" extrusionOk="0">
                  <a:moveTo>
                    <a:pt x="8307" y="1"/>
                  </a:moveTo>
                  <a:cubicBezTo>
                    <a:pt x="7747" y="1"/>
                    <a:pt x="7200" y="57"/>
                    <a:pt x="6728" y="124"/>
                  </a:cubicBezTo>
                  <a:cubicBezTo>
                    <a:pt x="6259" y="229"/>
                    <a:pt x="5789" y="281"/>
                    <a:pt x="5320" y="385"/>
                  </a:cubicBezTo>
                  <a:cubicBezTo>
                    <a:pt x="4903" y="489"/>
                    <a:pt x="4433" y="646"/>
                    <a:pt x="4016" y="750"/>
                  </a:cubicBezTo>
                  <a:cubicBezTo>
                    <a:pt x="2556" y="1272"/>
                    <a:pt x="574" y="2106"/>
                    <a:pt x="209" y="3775"/>
                  </a:cubicBezTo>
                  <a:cubicBezTo>
                    <a:pt x="0" y="4714"/>
                    <a:pt x="470" y="5705"/>
                    <a:pt x="835" y="6539"/>
                  </a:cubicBezTo>
                  <a:cubicBezTo>
                    <a:pt x="1252" y="7582"/>
                    <a:pt x="1878" y="8521"/>
                    <a:pt x="2399" y="9512"/>
                  </a:cubicBezTo>
                  <a:cubicBezTo>
                    <a:pt x="3755" y="12120"/>
                    <a:pt x="5216" y="14675"/>
                    <a:pt x="6676" y="17231"/>
                  </a:cubicBezTo>
                  <a:cubicBezTo>
                    <a:pt x="7093" y="18013"/>
                    <a:pt x="7563" y="19004"/>
                    <a:pt x="8397" y="19369"/>
                  </a:cubicBezTo>
                  <a:cubicBezTo>
                    <a:pt x="8449" y="19421"/>
                    <a:pt x="8501" y="19421"/>
                    <a:pt x="8554" y="19421"/>
                  </a:cubicBezTo>
                  <a:cubicBezTo>
                    <a:pt x="8789" y="19522"/>
                    <a:pt x="9047" y="19580"/>
                    <a:pt x="9298" y="19580"/>
                  </a:cubicBezTo>
                  <a:cubicBezTo>
                    <a:pt x="9436" y="19580"/>
                    <a:pt x="9572" y="19562"/>
                    <a:pt x="9701" y="19525"/>
                  </a:cubicBezTo>
                  <a:cubicBezTo>
                    <a:pt x="9753" y="19525"/>
                    <a:pt x="9753" y="19525"/>
                    <a:pt x="9753" y="19473"/>
                  </a:cubicBezTo>
                  <a:cubicBezTo>
                    <a:pt x="10118" y="19421"/>
                    <a:pt x="10431" y="19212"/>
                    <a:pt x="10692" y="18899"/>
                  </a:cubicBezTo>
                  <a:cubicBezTo>
                    <a:pt x="10744" y="18899"/>
                    <a:pt x="10796" y="18847"/>
                    <a:pt x="10848" y="18795"/>
                  </a:cubicBezTo>
                  <a:lnTo>
                    <a:pt x="10796" y="18795"/>
                  </a:lnTo>
                  <a:cubicBezTo>
                    <a:pt x="11370" y="18065"/>
                    <a:pt x="11370" y="17022"/>
                    <a:pt x="11474" y="16135"/>
                  </a:cubicBezTo>
                  <a:cubicBezTo>
                    <a:pt x="11631" y="13163"/>
                    <a:pt x="11787" y="10242"/>
                    <a:pt x="11944" y="7269"/>
                  </a:cubicBezTo>
                  <a:cubicBezTo>
                    <a:pt x="11996" y="6174"/>
                    <a:pt x="12152" y="5027"/>
                    <a:pt x="12048" y="3931"/>
                  </a:cubicBezTo>
                  <a:cubicBezTo>
                    <a:pt x="11996" y="2993"/>
                    <a:pt x="11996" y="1950"/>
                    <a:pt x="11422" y="1167"/>
                  </a:cubicBezTo>
                  <a:cubicBezTo>
                    <a:pt x="10716" y="249"/>
                    <a:pt x="9483" y="1"/>
                    <a:pt x="83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31" name="Google Shape;231;p23"/>
            <p:cNvSpPr/>
            <p:nvPr/>
          </p:nvSpPr>
          <p:spPr>
            <a:xfrm>
              <a:off x="2402500" y="2951700"/>
              <a:ext cx="241225" cy="351075"/>
            </a:xfrm>
            <a:custGeom>
              <a:avLst/>
              <a:gdLst/>
              <a:ahLst/>
              <a:cxnLst/>
              <a:rect l="l" t="t" r="r" b="b"/>
              <a:pathLst>
                <a:path w="9649" h="14043" extrusionOk="0">
                  <a:moveTo>
                    <a:pt x="7771" y="0"/>
                  </a:moveTo>
                  <a:cubicBezTo>
                    <a:pt x="7575" y="0"/>
                    <a:pt x="7380" y="39"/>
                    <a:pt x="7197" y="117"/>
                  </a:cubicBezTo>
                  <a:cubicBezTo>
                    <a:pt x="7093" y="117"/>
                    <a:pt x="7041" y="170"/>
                    <a:pt x="6937" y="222"/>
                  </a:cubicBezTo>
                  <a:cubicBezTo>
                    <a:pt x="6832" y="274"/>
                    <a:pt x="6728" y="326"/>
                    <a:pt x="6624" y="430"/>
                  </a:cubicBezTo>
                  <a:cubicBezTo>
                    <a:pt x="6259" y="691"/>
                    <a:pt x="5998" y="1004"/>
                    <a:pt x="5737" y="1317"/>
                  </a:cubicBezTo>
                  <a:cubicBezTo>
                    <a:pt x="5685" y="1369"/>
                    <a:pt x="5633" y="1526"/>
                    <a:pt x="5528" y="1578"/>
                  </a:cubicBezTo>
                  <a:lnTo>
                    <a:pt x="4277" y="3351"/>
                  </a:lnTo>
                  <a:cubicBezTo>
                    <a:pt x="3547" y="4342"/>
                    <a:pt x="2816" y="5333"/>
                    <a:pt x="2138" y="6324"/>
                  </a:cubicBezTo>
                  <a:cubicBezTo>
                    <a:pt x="1669" y="6949"/>
                    <a:pt x="1252" y="7523"/>
                    <a:pt x="939" y="7993"/>
                  </a:cubicBezTo>
                  <a:cubicBezTo>
                    <a:pt x="887" y="8097"/>
                    <a:pt x="835" y="8201"/>
                    <a:pt x="782" y="8253"/>
                  </a:cubicBezTo>
                  <a:cubicBezTo>
                    <a:pt x="417" y="8879"/>
                    <a:pt x="209" y="9296"/>
                    <a:pt x="104" y="9661"/>
                  </a:cubicBezTo>
                  <a:cubicBezTo>
                    <a:pt x="0" y="9922"/>
                    <a:pt x="0" y="10183"/>
                    <a:pt x="0" y="10444"/>
                  </a:cubicBezTo>
                  <a:cubicBezTo>
                    <a:pt x="52" y="10704"/>
                    <a:pt x="157" y="11017"/>
                    <a:pt x="261" y="11226"/>
                  </a:cubicBezTo>
                  <a:cubicBezTo>
                    <a:pt x="365" y="11330"/>
                    <a:pt x="417" y="11435"/>
                    <a:pt x="522" y="11539"/>
                  </a:cubicBezTo>
                  <a:cubicBezTo>
                    <a:pt x="626" y="11695"/>
                    <a:pt x="678" y="11748"/>
                    <a:pt x="835" y="11852"/>
                  </a:cubicBezTo>
                  <a:cubicBezTo>
                    <a:pt x="939" y="11956"/>
                    <a:pt x="1043" y="12060"/>
                    <a:pt x="1147" y="12165"/>
                  </a:cubicBezTo>
                  <a:cubicBezTo>
                    <a:pt x="2034" y="12791"/>
                    <a:pt x="2973" y="13208"/>
                    <a:pt x="4016" y="13573"/>
                  </a:cubicBezTo>
                  <a:cubicBezTo>
                    <a:pt x="4850" y="13834"/>
                    <a:pt x="5737" y="13990"/>
                    <a:pt x="6624" y="14042"/>
                  </a:cubicBezTo>
                  <a:lnTo>
                    <a:pt x="7041" y="14042"/>
                  </a:lnTo>
                  <a:cubicBezTo>
                    <a:pt x="7197" y="14042"/>
                    <a:pt x="7354" y="14042"/>
                    <a:pt x="7458" y="13990"/>
                  </a:cubicBezTo>
                  <a:cubicBezTo>
                    <a:pt x="7615" y="13938"/>
                    <a:pt x="7719" y="13886"/>
                    <a:pt x="7875" y="13886"/>
                  </a:cubicBezTo>
                  <a:cubicBezTo>
                    <a:pt x="8136" y="13782"/>
                    <a:pt x="8345" y="13625"/>
                    <a:pt x="8553" y="13416"/>
                  </a:cubicBezTo>
                  <a:cubicBezTo>
                    <a:pt x="8762" y="13208"/>
                    <a:pt x="8866" y="12999"/>
                    <a:pt x="8971" y="12738"/>
                  </a:cubicBezTo>
                  <a:cubicBezTo>
                    <a:pt x="9127" y="12373"/>
                    <a:pt x="9231" y="11904"/>
                    <a:pt x="9283" y="11226"/>
                  </a:cubicBezTo>
                  <a:cubicBezTo>
                    <a:pt x="9283" y="11122"/>
                    <a:pt x="9283" y="11017"/>
                    <a:pt x="9336" y="10913"/>
                  </a:cubicBezTo>
                  <a:cubicBezTo>
                    <a:pt x="9336" y="10339"/>
                    <a:pt x="9388" y="9661"/>
                    <a:pt x="9440" y="8827"/>
                  </a:cubicBezTo>
                  <a:cubicBezTo>
                    <a:pt x="9492" y="7627"/>
                    <a:pt x="9544" y="6428"/>
                    <a:pt x="9596" y="5176"/>
                  </a:cubicBezTo>
                  <a:lnTo>
                    <a:pt x="9649" y="2986"/>
                  </a:lnTo>
                  <a:cubicBezTo>
                    <a:pt x="9649" y="2516"/>
                    <a:pt x="9649" y="1943"/>
                    <a:pt x="9492" y="1421"/>
                  </a:cubicBezTo>
                  <a:cubicBezTo>
                    <a:pt x="9440" y="1213"/>
                    <a:pt x="9336" y="952"/>
                    <a:pt x="9231" y="743"/>
                  </a:cubicBezTo>
                  <a:lnTo>
                    <a:pt x="9231" y="795"/>
                  </a:lnTo>
                  <a:cubicBezTo>
                    <a:pt x="9023" y="482"/>
                    <a:pt x="8710" y="222"/>
                    <a:pt x="8345" y="117"/>
                  </a:cubicBezTo>
                  <a:cubicBezTo>
                    <a:pt x="8162" y="39"/>
                    <a:pt x="7967" y="0"/>
                    <a:pt x="777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32" name="Google Shape;232;p23"/>
            <p:cNvSpPr/>
            <p:nvPr/>
          </p:nvSpPr>
          <p:spPr>
            <a:xfrm>
              <a:off x="2689325" y="2919425"/>
              <a:ext cx="315575" cy="317350"/>
            </a:xfrm>
            <a:custGeom>
              <a:avLst/>
              <a:gdLst/>
              <a:ahLst/>
              <a:cxnLst/>
              <a:rect l="l" t="t" r="r" b="b"/>
              <a:pathLst>
                <a:path w="12623" h="12694" extrusionOk="0">
                  <a:moveTo>
                    <a:pt x="1826" y="0"/>
                  </a:moveTo>
                  <a:cubicBezTo>
                    <a:pt x="1722" y="0"/>
                    <a:pt x="1618" y="0"/>
                    <a:pt x="1513" y="52"/>
                  </a:cubicBezTo>
                  <a:cubicBezTo>
                    <a:pt x="1148" y="105"/>
                    <a:pt x="783" y="261"/>
                    <a:pt x="522" y="522"/>
                  </a:cubicBezTo>
                  <a:cubicBezTo>
                    <a:pt x="262" y="835"/>
                    <a:pt x="53" y="1148"/>
                    <a:pt x="1" y="1565"/>
                  </a:cubicBezTo>
                  <a:cubicBezTo>
                    <a:pt x="1" y="1773"/>
                    <a:pt x="1" y="2034"/>
                    <a:pt x="53" y="2243"/>
                  </a:cubicBezTo>
                  <a:cubicBezTo>
                    <a:pt x="105" y="2764"/>
                    <a:pt x="366" y="3286"/>
                    <a:pt x="575" y="3703"/>
                  </a:cubicBezTo>
                  <a:lnTo>
                    <a:pt x="1618" y="5633"/>
                  </a:lnTo>
                  <a:cubicBezTo>
                    <a:pt x="2191" y="6728"/>
                    <a:pt x="2765" y="7771"/>
                    <a:pt x="3339" y="8866"/>
                  </a:cubicBezTo>
                  <a:cubicBezTo>
                    <a:pt x="3704" y="9544"/>
                    <a:pt x="4017" y="10170"/>
                    <a:pt x="4330" y="10640"/>
                  </a:cubicBezTo>
                  <a:cubicBezTo>
                    <a:pt x="4382" y="10744"/>
                    <a:pt x="4434" y="10848"/>
                    <a:pt x="4486" y="10900"/>
                  </a:cubicBezTo>
                  <a:cubicBezTo>
                    <a:pt x="4851" y="11526"/>
                    <a:pt x="5112" y="11891"/>
                    <a:pt x="5425" y="12152"/>
                  </a:cubicBezTo>
                  <a:cubicBezTo>
                    <a:pt x="5581" y="12361"/>
                    <a:pt x="5842" y="12465"/>
                    <a:pt x="6103" y="12569"/>
                  </a:cubicBezTo>
                  <a:cubicBezTo>
                    <a:pt x="6294" y="12646"/>
                    <a:pt x="6485" y="12694"/>
                    <a:pt x="6676" y="12694"/>
                  </a:cubicBezTo>
                  <a:cubicBezTo>
                    <a:pt x="6745" y="12694"/>
                    <a:pt x="6815" y="12687"/>
                    <a:pt x="6885" y="12673"/>
                  </a:cubicBezTo>
                  <a:cubicBezTo>
                    <a:pt x="7042" y="12673"/>
                    <a:pt x="7198" y="12621"/>
                    <a:pt x="7302" y="12569"/>
                  </a:cubicBezTo>
                  <a:cubicBezTo>
                    <a:pt x="7459" y="12569"/>
                    <a:pt x="7563" y="12517"/>
                    <a:pt x="7720" y="12465"/>
                  </a:cubicBezTo>
                  <a:cubicBezTo>
                    <a:pt x="7824" y="12413"/>
                    <a:pt x="7980" y="12361"/>
                    <a:pt x="8137" y="12308"/>
                  </a:cubicBezTo>
                  <a:cubicBezTo>
                    <a:pt x="8919" y="11839"/>
                    <a:pt x="9597" y="11318"/>
                    <a:pt x="10223" y="10692"/>
                  </a:cubicBezTo>
                  <a:cubicBezTo>
                    <a:pt x="11005" y="9909"/>
                    <a:pt x="11683" y="9127"/>
                    <a:pt x="12205" y="8188"/>
                  </a:cubicBezTo>
                  <a:cubicBezTo>
                    <a:pt x="12257" y="8032"/>
                    <a:pt x="12361" y="7875"/>
                    <a:pt x="12361" y="7771"/>
                  </a:cubicBezTo>
                  <a:cubicBezTo>
                    <a:pt x="12413" y="7615"/>
                    <a:pt x="12466" y="7458"/>
                    <a:pt x="12518" y="7354"/>
                  </a:cubicBezTo>
                  <a:cubicBezTo>
                    <a:pt x="12518" y="7197"/>
                    <a:pt x="12570" y="7093"/>
                    <a:pt x="12570" y="6937"/>
                  </a:cubicBezTo>
                  <a:cubicBezTo>
                    <a:pt x="12622" y="6676"/>
                    <a:pt x="12570" y="6363"/>
                    <a:pt x="12518" y="6102"/>
                  </a:cubicBezTo>
                  <a:cubicBezTo>
                    <a:pt x="12413" y="5841"/>
                    <a:pt x="12257" y="5633"/>
                    <a:pt x="12101" y="5424"/>
                  </a:cubicBezTo>
                  <a:lnTo>
                    <a:pt x="12048" y="5476"/>
                  </a:lnTo>
                  <a:cubicBezTo>
                    <a:pt x="11788" y="5163"/>
                    <a:pt x="11423" y="4851"/>
                    <a:pt x="10797" y="4538"/>
                  </a:cubicBezTo>
                  <a:cubicBezTo>
                    <a:pt x="10745" y="4485"/>
                    <a:pt x="10640" y="4433"/>
                    <a:pt x="10536" y="4329"/>
                  </a:cubicBezTo>
                  <a:cubicBezTo>
                    <a:pt x="10067" y="4068"/>
                    <a:pt x="9441" y="3755"/>
                    <a:pt x="8763" y="3338"/>
                  </a:cubicBezTo>
                  <a:cubicBezTo>
                    <a:pt x="7720" y="2764"/>
                    <a:pt x="6624" y="2191"/>
                    <a:pt x="5581" y="1617"/>
                  </a:cubicBezTo>
                  <a:lnTo>
                    <a:pt x="3652" y="626"/>
                  </a:lnTo>
                  <a:cubicBezTo>
                    <a:pt x="3600" y="574"/>
                    <a:pt x="3443" y="522"/>
                    <a:pt x="3391" y="470"/>
                  </a:cubicBezTo>
                  <a:cubicBezTo>
                    <a:pt x="3026" y="313"/>
                    <a:pt x="2609" y="157"/>
                    <a:pt x="2244" y="52"/>
                  </a:cubicBezTo>
                  <a:cubicBezTo>
                    <a:pt x="2087" y="52"/>
                    <a:pt x="1931" y="0"/>
                    <a:pt x="18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33" name="Google Shape;233;p23"/>
            <p:cNvSpPr/>
            <p:nvPr/>
          </p:nvSpPr>
          <p:spPr>
            <a:xfrm>
              <a:off x="217250" y="2517850"/>
              <a:ext cx="1891900" cy="869675"/>
            </a:xfrm>
            <a:custGeom>
              <a:avLst/>
              <a:gdLst/>
              <a:ahLst/>
              <a:cxnLst/>
              <a:rect l="l" t="t" r="r" b="b"/>
              <a:pathLst>
                <a:path w="75676" h="34787" extrusionOk="0">
                  <a:moveTo>
                    <a:pt x="45583" y="2869"/>
                  </a:moveTo>
                  <a:cubicBezTo>
                    <a:pt x="45583" y="1304"/>
                    <a:pt x="46887" y="0"/>
                    <a:pt x="48399" y="0"/>
                  </a:cubicBezTo>
                  <a:cubicBezTo>
                    <a:pt x="49964" y="0"/>
                    <a:pt x="51163" y="1304"/>
                    <a:pt x="51215" y="2921"/>
                  </a:cubicBezTo>
                  <a:lnTo>
                    <a:pt x="51215" y="25347"/>
                  </a:lnTo>
                  <a:cubicBezTo>
                    <a:pt x="51215" y="26911"/>
                    <a:pt x="49964" y="28215"/>
                    <a:pt x="48399" y="28215"/>
                  </a:cubicBezTo>
                  <a:cubicBezTo>
                    <a:pt x="46887" y="28215"/>
                    <a:pt x="45583" y="26911"/>
                    <a:pt x="45583" y="25347"/>
                  </a:cubicBezTo>
                  <a:close/>
                  <a:moveTo>
                    <a:pt x="42975" y="16741"/>
                  </a:moveTo>
                  <a:cubicBezTo>
                    <a:pt x="42975" y="17158"/>
                    <a:pt x="42819" y="17993"/>
                    <a:pt x="42297" y="18619"/>
                  </a:cubicBezTo>
                  <a:cubicBezTo>
                    <a:pt x="41671" y="19245"/>
                    <a:pt x="40837" y="19401"/>
                    <a:pt x="40315" y="19401"/>
                  </a:cubicBezTo>
                  <a:cubicBezTo>
                    <a:pt x="38333" y="19401"/>
                    <a:pt x="36300" y="19401"/>
                    <a:pt x="34318" y="19401"/>
                  </a:cubicBezTo>
                  <a:cubicBezTo>
                    <a:pt x="32284" y="19401"/>
                    <a:pt x="30302" y="19401"/>
                    <a:pt x="28268" y="19401"/>
                  </a:cubicBezTo>
                  <a:cubicBezTo>
                    <a:pt x="28476" y="19975"/>
                    <a:pt x="28789" y="20809"/>
                    <a:pt x="29624" y="21592"/>
                  </a:cubicBezTo>
                  <a:cubicBezTo>
                    <a:pt x="30093" y="22061"/>
                    <a:pt x="30563" y="22322"/>
                    <a:pt x="30719" y="22426"/>
                  </a:cubicBezTo>
                  <a:cubicBezTo>
                    <a:pt x="30980" y="22582"/>
                    <a:pt x="31814" y="23052"/>
                    <a:pt x="32857" y="23052"/>
                  </a:cubicBezTo>
                  <a:cubicBezTo>
                    <a:pt x="33953" y="23052"/>
                    <a:pt x="34891" y="22687"/>
                    <a:pt x="35882" y="22217"/>
                  </a:cubicBezTo>
                  <a:lnTo>
                    <a:pt x="35934" y="22165"/>
                  </a:lnTo>
                  <a:cubicBezTo>
                    <a:pt x="36612" y="21800"/>
                    <a:pt x="37290" y="21487"/>
                    <a:pt x="37968" y="21331"/>
                  </a:cubicBezTo>
                  <a:cubicBezTo>
                    <a:pt x="38699" y="21226"/>
                    <a:pt x="39429" y="21331"/>
                    <a:pt x="40002" y="21852"/>
                  </a:cubicBezTo>
                  <a:cubicBezTo>
                    <a:pt x="40628" y="22426"/>
                    <a:pt x="40889" y="23260"/>
                    <a:pt x="40680" y="24147"/>
                  </a:cubicBezTo>
                  <a:cubicBezTo>
                    <a:pt x="40367" y="25138"/>
                    <a:pt x="39585" y="25972"/>
                    <a:pt x="38699" y="26494"/>
                  </a:cubicBezTo>
                  <a:cubicBezTo>
                    <a:pt x="38229" y="26755"/>
                    <a:pt x="37708" y="27015"/>
                    <a:pt x="37186" y="27224"/>
                  </a:cubicBezTo>
                  <a:cubicBezTo>
                    <a:pt x="36508" y="27485"/>
                    <a:pt x="35778" y="27641"/>
                    <a:pt x="35100" y="27746"/>
                  </a:cubicBezTo>
                  <a:cubicBezTo>
                    <a:pt x="34370" y="27850"/>
                    <a:pt x="33640" y="27902"/>
                    <a:pt x="32910" y="27902"/>
                  </a:cubicBezTo>
                  <a:cubicBezTo>
                    <a:pt x="32597" y="27902"/>
                    <a:pt x="32179" y="27902"/>
                    <a:pt x="31814" y="27850"/>
                  </a:cubicBezTo>
                  <a:cubicBezTo>
                    <a:pt x="31449" y="27798"/>
                    <a:pt x="31032" y="27693"/>
                    <a:pt x="30667" y="27641"/>
                  </a:cubicBezTo>
                  <a:cubicBezTo>
                    <a:pt x="30041" y="27485"/>
                    <a:pt x="29467" y="27276"/>
                    <a:pt x="28894" y="27015"/>
                  </a:cubicBezTo>
                  <a:cubicBezTo>
                    <a:pt x="28372" y="26807"/>
                    <a:pt x="27798" y="26494"/>
                    <a:pt x="27329" y="26129"/>
                  </a:cubicBezTo>
                  <a:cubicBezTo>
                    <a:pt x="26808" y="25764"/>
                    <a:pt x="26338" y="25347"/>
                    <a:pt x="25921" y="24929"/>
                  </a:cubicBezTo>
                  <a:cubicBezTo>
                    <a:pt x="25504" y="24460"/>
                    <a:pt x="25086" y="23938"/>
                    <a:pt x="24721" y="23417"/>
                  </a:cubicBezTo>
                  <a:cubicBezTo>
                    <a:pt x="23574" y="21644"/>
                    <a:pt x="23000" y="19349"/>
                    <a:pt x="23105" y="17158"/>
                  </a:cubicBezTo>
                  <a:cubicBezTo>
                    <a:pt x="23209" y="15020"/>
                    <a:pt x="23887" y="12882"/>
                    <a:pt x="25191" y="11161"/>
                  </a:cubicBezTo>
                  <a:cubicBezTo>
                    <a:pt x="25295" y="10952"/>
                    <a:pt x="25452" y="10744"/>
                    <a:pt x="25608" y="10587"/>
                  </a:cubicBezTo>
                  <a:cubicBezTo>
                    <a:pt x="25608" y="10587"/>
                    <a:pt x="25764" y="10431"/>
                    <a:pt x="25817" y="10326"/>
                  </a:cubicBezTo>
                  <a:cubicBezTo>
                    <a:pt x="27381" y="8397"/>
                    <a:pt x="29467" y="7771"/>
                    <a:pt x="30354" y="7562"/>
                  </a:cubicBezTo>
                  <a:lnTo>
                    <a:pt x="30406" y="7562"/>
                  </a:lnTo>
                  <a:cubicBezTo>
                    <a:pt x="32857" y="6832"/>
                    <a:pt x="34944" y="7302"/>
                    <a:pt x="35778" y="7562"/>
                  </a:cubicBezTo>
                  <a:cubicBezTo>
                    <a:pt x="36195" y="7667"/>
                    <a:pt x="38542" y="8397"/>
                    <a:pt x="40367" y="10379"/>
                  </a:cubicBezTo>
                  <a:cubicBezTo>
                    <a:pt x="40472" y="10483"/>
                    <a:pt x="40680" y="10744"/>
                    <a:pt x="40993" y="11161"/>
                  </a:cubicBezTo>
                  <a:cubicBezTo>
                    <a:pt x="42141" y="12778"/>
                    <a:pt x="42558" y="14238"/>
                    <a:pt x="42714" y="14759"/>
                  </a:cubicBezTo>
                  <a:cubicBezTo>
                    <a:pt x="42819" y="15281"/>
                    <a:pt x="42975" y="15907"/>
                    <a:pt x="42975" y="16741"/>
                  </a:cubicBezTo>
                  <a:close/>
                  <a:moveTo>
                    <a:pt x="30093" y="13038"/>
                  </a:moveTo>
                  <a:cubicBezTo>
                    <a:pt x="28789" y="14081"/>
                    <a:pt x="28476" y="15437"/>
                    <a:pt x="28372" y="15855"/>
                  </a:cubicBezTo>
                  <a:lnTo>
                    <a:pt x="37968" y="15855"/>
                  </a:lnTo>
                  <a:cubicBezTo>
                    <a:pt x="37864" y="15437"/>
                    <a:pt x="37499" y="14081"/>
                    <a:pt x="36195" y="13038"/>
                  </a:cubicBezTo>
                  <a:cubicBezTo>
                    <a:pt x="34944" y="11995"/>
                    <a:pt x="33535" y="11943"/>
                    <a:pt x="33118" y="11943"/>
                  </a:cubicBezTo>
                  <a:cubicBezTo>
                    <a:pt x="32701" y="11943"/>
                    <a:pt x="31345" y="11995"/>
                    <a:pt x="30093" y="13038"/>
                  </a:cubicBezTo>
                  <a:close/>
                  <a:moveTo>
                    <a:pt x="66549" y="7145"/>
                  </a:moveTo>
                  <a:cubicBezTo>
                    <a:pt x="63993" y="7145"/>
                    <a:pt x="61750" y="8292"/>
                    <a:pt x="60134" y="10118"/>
                  </a:cubicBezTo>
                  <a:lnTo>
                    <a:pt x="60134" y="10066"/>
                  </a:lnTo>
                  <a:cubicBezTo>
                    <a:pt x="60029" y="8553"/>
                    <a:pt x="58830" y="7354"/>
                    <a:pt x="57317" y="7354"/>
                  </a:cubicBezTo>
                  <a:cubicBezTo>
                    <a:pt x="55857" y="7354"/>
                    <a:pt x="54501" y="8605"/>
                    <a:pt x="54501" y="10222"/>
                  </a:cubicBezTo>
                  <a:lnTo>
                    <a:pt x="54501" y="31605"/>
                  </a:lnTo>
                  <a:cubicBezTo>
                    <a:pt x="54501" y="33170"/>
                    <a:pt x="55753" y="34473"/>
                    <a:pt x="57317" y="34473"/>
                  </a:cubicBezTo>
                  <a:cubicBezTo>
                    <a:pt x="58882" y="34473"/>
                    <a:pt x="60134" y="33222"/>
                    <a:pt x="60134" y="31605"/>
                  </a:cubicBezTo>
                  <a:lnTo>
                    <a:pt x="60134" y="24929"/>
                  </a:lnTo>
                  <a:cubicBezTo>
                    <a:pt x="61750" y="26755"/>
                    <a:pt x="64045" y="27902"/>
                    <a:pt x="66549" y="27902"/>
                  </a:cubicBezTo>
                  <a:cubicBezTo>
                    <a:pt x="71608" y="27902"/>
                    <a:pt x="75676" y="23313"/>
                    <a:pt x="75676" y="17576"/>
                  </a:cubicBezTo>
                  <a:cubicBezTo>
                    <a:pt x="75676" y="11839"/>
                    <a:pt x="71555" y="7145"/>
                    <a:pt x="66549" y="7145"/>
                  </a:cubicBezTo>
                  <a:close/>
                  <a:moveTo>
                    <a:pt x="65297" y="23260"/>
                  </a:moveTo>
                  <a:cubicBezTo>
                    <a:pt x="62428" y="23260"/>
                    <a:pt x="60134" y="20757"/>
                    <a:pt x="60134" y="17628"/>
                  </a:cubicBezTo>
                  <a:cubicBezTo>
                    <a:pt x="60134" y="14447"/>
                    <a:pt x="62428" y="11943"/>
                    <a:pt x="65297" y="11943"/>
                  </a:cubicBezTo>
                  <a:cubicBezTo>
                    <a:pt x="68165" y="11943"/>
                    <a:pt x="70460" y="14447"/>
                    <a:pt x="70460" y="17628"/>
                  </a:cubicBezTo>
                  <a:cubicBezTo>
                    <a:pt x="70460" y="20757"/>
                    <a:pt x="68165" y="23260"/>
                    <a:pt x="65297" y="23260"/>
                  </a:cubicBezTo>
                  <a:close/>
                  <a:moveTo>
                    <a:pt x="18880" y="19036"/>
                  </a:moveTo>
                  <a:lnTo>
                    <a:pt x="17994" y="21122"/>
                  </a:lnTo>
                  <a:cubicBezTo>
                    <a:pt x="17576" y="22009"/>
                    <a:pt x="17159" y="22895"/>
                    <a:pt x="16742" y="23834"/>
                  </a:cubicBezTo>
                  <a:cubicBezTo>
                    <a:pt x="16638" y="24095"/>
                    <a:pt x="16481" y="24408"/>
                    <a:pt x="16377" y="24669"/>
                  </a:cubicBezTo>
                  <a:cubicBezTo>
                    <a:pt x="14604" y="28632"/>
                    <a:pt x="12517" y="33326"/>
                    <a:pt x="7980" y="34317"/>
                  </a:cubicBezTo>
                  <a:cubicBezTo>
                    <a:pt x="5790" y="34786"/>
                    <a:pt x="2452" y="34108"/>
                    <a:pt x="1252" y="32022"/>
                  </a:cubicBezTo>
                  <a:cubicBezTo>
                    <a:pt x="1" y="29936"/>
                    <a:pt x="1826" y="27485"/>
                    <a:pt x="4173" y="28058"/>
                  </a:cubicBezTo>
                  <a:cubicBezTo>
                    <a:pt x="4538" y="28111"/>
                    <a:pt x="4903" y="28319"/>
                    <a:pt x="5268" y="28476"/>
                  </a:cubicBezTo>
                  <a:cubicBezTo>
                    <a:pt x="5894" y="28789"/>
                    <a:pt x="6520" y="29102"/>
                    <a:pt x="7198" y="28997"/>
                  </a:cubicBezTo>
                  <a:cubicBezTo>
                    <a:pt x="7824" y="28893"/>
                    <a:pt x="8241" y="28371"/>
                    <a:pt x="8762" y="27798"/>
                  </a:cubicBezTo>
                  <a:cubicBezTo>
                    <a:pt x="9440" y="26963"/>
                    <a:pt x="9753" y="26077"/>
                    <a:pt x="9858" y="25607"/>
                  </a:cubicBezTo>
                  <a:cubicBezTo>
                    <a:pt x="9858" y="25555"/>
                    <a:pt x="9858" y="25555"/>
                    <a:pt x="9858" y="25503"/>
                  </a:cubicBezTo>
                  <a:cubicBezTo>
                    <a:pt x="9858" y="25451"/>
                    <a:pt x="9805" y="25451"/>
                    <a:pt x="9805" y="25451"/>
                  </a:cubicBezTo>
                  <a:cubicBezTo>
                    <a:pt x="9232" y="24356"/>
                    <a:pt x="8762" y="23417"/>
                    <a:pt x="8345" y="22582"/>
                  </a:cubicBezTo>
                  <a:cubicBezTo>
                    <a:pt x="8032" y="22061"/>
                    <a:pt x="7824" y="21592"/>
                    <a:pt x="7615" y="21226"/>
                  </a:cubicBezTo>
                  <a:cubicBezTo>
                    <a:pt x="7198" y="20444"/>
                    <a:pt x="6885" y="19818"/>
                    <a:pt x="6676" y="19401"/>
                  </a:cubicBezTo>
                  <a:cubicBezTo>
                    <a:pt x="5946" y="18045"/>
                    <a:pt x="5842" y="17784"/>
                    <a:pt x="5529" y="17211"/>
                  </a:cubicBezTo>
                  <a:cubicBezTo>
                    <a:pt x="4851" y="15907"/>
                    <a:pt x="4121" y="14655"/>
                    <a:pt x="3391" y="13351"/>
                  </a:cubicBezTo>
                  <a:cubicBezTo>
                    <a:pt x="2556" y="11995"/>
                    <a:pt x="1722" y="10483"/>
                    <a:pt x="2400" y="8814"/>
                  </a:cubicBezTo>
                  <a:cubicBezTo>
                    <a:pt x="2973" y="7510"/>
                    <a:pt x="4381" y="6884"/>
                    <a:pt x="5685" y="7302"/>
                  </a:cubicBezTo>
                  <a:cubicBezTo>
                    <a:pt x="7146" y="7719"/>
                    <a:pt x="7771" y="9075"/>
                    <a:pt x="8345" y="10326"/>
                  </a:cubicBezTo>
                  <a:cubicBezTo>
                    <a:pt x="8449" y="10587"/>
                    <a:pt x="8554" y="10796"/>
                    <a:pt x="8658" y="11057"/>
                  </a:cubicBezTo>
                  <a:cubicBezTo>
                    <a:pt x="9597" y="12934"/>
                    <a:pt x="10536" y="14812"/>
                    <a:pt x="11422" y="16689"/>
                  </a:cubicBezTo>
                  <a:cubicBezTo>
                    <a:pt x="11527" y="16898"/>
                    <a:pt x="11631" y="17158"/>
                    <a:pt x="11787" y="17471"/>
                  </a:cubicBezTo>
                  <a:cubicBezTo>
                    <a:pt x="11944" y="17732"/>
                    <a:pt x="12100" y="18045"/>
                    <a:pt x="12257" y="18410"/>
                  </a:cubicBezTo>
                  <a:cubicBezTo>
                    <a:pt x="12361" y="18619"/>
                    <a:pt x="12413" y="18775"/>
                    <a:pt x="12517" y="18932"/>
                  </a:cubicBezTo>
                  <a:cubicBezTo>
                    <a:pt x="12622" y="19140"/>
                    <a:pt x="12674" y="19297"/>
                    <a:pt x="12726" y="19453"/>
                  </a:cubicBezTo>
                  <a:cubicBezTo>
                    <a:pt x="13195" y="18358"/>
                    <a:pt x="13613" y="17263"/>
                    <a:pt x="14030" y="16220"/>
                  </a:cubicBezTo>
                  <a:cubicBezTo>
                    <a:pt x="14499" y="15125"/>
                    <a:pt x="14916" y="14081"/>
                    <a:pt x="15334" y="12986"/>
                  </a:cubicBezTo>
                  <a:cubicBezTo>
                    <a:pt x="15334" y="12934"/>
                    <a:pt x="15438" y="12673"/>
                    <a:pt x="15594" y="12360"/>
                  </a:cubicBezTo>
                  <a:cubicBezTo>
                    <a:pt x="15699" y="12047"/>
                    <a:pt x="15907" y="11682"/>
                    <a:pt x="16064" y="11265"/>
                  </a:cubicBezTo>
                  <a:cubicBezTo>
                    <a:pt x="16116" y="11109"/>
                    <a:pt x="16220" y="10952"/>
                    <a:pt x="16272" y="10796"/>
                  </a:cubicBezTo>
                  <a:cubicBezTo>
                    <a:pt x="16846" y="9388"/>
                    <a:pt x="17524" y="7719"/>
                    <a:pt x="19037" y="7249"/>
                  </a:cubicBezTo>
                  <a:cubicBezTo>
                    <a:pt x="20132" y="6936"/>
                    <a:pt x="21384" y="7354"/>
                    <a:pt x="22009" y="8292"/>
                  </a:cubicBezTo>
                  <a:cubicBezTo>
                    <a:pt x="22322" y="8762"/>
                    <a:pt x="22479" y="9336"/>
                    <a:pt x="22479" y="9857"/>
                  </a:cubicBezTo>
                  <a:cubicBezTo>
                    <a:pt x="22479" y="11057"/>
                    <a:pt x="21957" y="12308"/>
                    <a:pt x="21436" y="13403"/>
                  </a:cubicBezTo>
                  <a:cubicBezTo>
                    <a:pt x="21331" y="13664"/>
                    <a:pt x="21227" y="13925"/>
                    <a:pt x="21123" y="14134"/>
                  </a:cubicBezTo>
                  <a:cubicBezTo>
                    <a:pt x="21123" y="14134"/>
                    <a:pt x="21123" y="14186"/>
                    <a:pt x="21071" y="14290"/>
                  </a:cubicBezTo>
                  <a:cubicBezTo>
                    <a:pt x="20914" y="14603"/>
                    <a:pt x="20601" y="15385"/>
                    <a:pt x="19923" y="16793"/>
                  </a:cubicBezTo>
                  <a:cubicBezTo>
                    <a:pt x="19715" y="17263"/>
                    <a:pt x="19506" y="17732"/>
                    <a:pt x="19297" y="18254"/>
                  </a:cubicBezTo>
                  <a:cubicBezTo>
                    <a:pt x="19141" y="18514"/>
                    <a:pt x="19037" y="18775"/>
                    <a:pt x="18932" y="1903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grpSp>
    </p:spTree>
    <p:extLst>
      <p:ext uri="{BB962C8B-B14F-4D97-AF65-F5344CB8AC3E}">
        <p14:creationId xmlns:p14="http://schemas.microsoft.com/office/powerpoint/2010/main" val="2395280328"/>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23 Content | One Half Headline + Body Right">
  <p:cSld name="23 Content | One Half Headline + Body Right">
    <p:spTree>
      <p:nvGrpSpPr>
        <p:cNvPr id="1" name="Shape 33"/>
        <p:cNvGrpSpPr/>
        <p:nvPr/>
      </p:nvGrpSpPr>
      <p:grpSpPr>
        <a:xfrm>
          <a:off x="0" y="0"/>
          <a:ext cx="0" cy="0"/>
          <a:chOff x="0" y="0"/>
          <a:chExt cx="0" cy="0"/>
        </a:xfrm>
      </p:grpSpPr>
      <p:sp>
        <p:nvSpPr>
          <p:cNvPr id="34" name="Google Shape;34;p4"/>
          <p:cNvSpPr/>
          <p:nvPr/>
        </p:nvSpPr>
        <p:spPr>
          <a:xfrm>
            <a:off x="8608775" y="4626425"/>
            <a:ext cx="429600" cy="4296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endParaRPr/>
          </a:p>
        </p:txBody>
      </p:sp>
      <p:sp>
        <p:nvSpPr>
          <p:cNvPr id="35" name="Google Shape;35;p4"/>
          <p:cNvSpPr txBox="1">
            <a:spLocks noGrp="1"/>
          </p:cNvSpPr>
          <p:nvPr>
            <p:ph type="sldNum" idx="12"/>
          </p:nvPr>
        </p:nvSpPr>
        <p:spPr>
          <a:xfrm>
            <a:off x="8608775" y="4626500"/>
            <a:ext cx="429600" cy="429600"/>
          </a:xfrm>
          <a:prstGeom prst="rect">
            <a:avLst/>
          </a:prstGeom>
          <a:noFill/>
        </p:spPr>
        <p:txBody>
          <a:bodyPr spcFirstLastPara="1" wrap="square" lIns="0" tIns="0" rIns="0" bIns="0" anchor="ctr" anchorCtr="0">
            <a:normAutofit/>
          </a:bodyPr>
          <a:lstStyle>
            <a:lvl1pPr lvl="0" algn="ctr" rtl="0">
              <a:buNone/>
              <a:defRPr/>
            </a:lvl1pPr>
            <a:lvl2pPr lvl="1" algn="ctr" rtl="0">
              <a:buNone/>
              <a:defRPr/>
            </a:lvl2pPr>
            <a:lvl3pPr lvl="2" algn="ctr" rtl="0">
              <a:buNone/>
              <a:defRPr/>
            </a:lvl3pPr>
            <a:lvl4pPr lvl="3" algn="ctr" rtl="0">
              <a:buNone/>
              <a:defRPr/>
            </a:lvl4pPr>
            <a:lvl5pPr lvl="4" algn="ctr" rtl="0">
              <a:buNone/>
              <a:defRPr/>
            </a:lvl5pPr>
            <a:lvl6pPr lvl="5" algn="ctr" rtl="0">
              <a:buNone/>
              <a:defRPr/>
            </a:lvl6pPr>
            <a:lvl7pPr lvl="6" algn="ctr" rtl="0">
              <a:buNone/>
              <a:defRPr/>
            </a:lvl7pPr>
            <a:lvl8pPr lvl="7" algn="ctr" rtl="0">
              <a:buNone/>
              <a:defRPr/>
            </a:lvl8pPr>
            <a:lvl9pPr lvl="8" algn="ctr" rtl="0">
              <a:buNone/>
              <a:defRPr/>
            </a:lvl9pPr>
          </a:lstStyle>
          <a:p>
            <a:pPr marL="0" lvl="0" indent="0" algn="r" rtl="0">
              <a:spcBef>
                <a:spcPts val="0"/>
              </a:spcBef>
              <a:spcAft>
                <a:spcPts val="0"/>
              </a:spcAft>
              <a:buNone/>
            </a:pPr>
            <a:fld id="{00000000-1234-1234-1234-123412341234}" type="slidenum">
              <a:rPr lang="en" smtClean="0"/>
              <a:t>‹#›</a:t>
            </a:fld>
            <a:endParaRPr lang="en"/>
          </a:p>
        </p:txBody>
      </p:sp>
      <p:sp>
        <p:nvSpPr>
          <p:cNvPr id="36" name="Google Shape;36;p4"/>
          <p:cNvSpPr/>
          <p:nvPr/>
        </p:nvSpPr>
        <p:spPr>
          <a:xfrm rot="5400000">
            <a:off x="277050" y="4349375"/>
            <a:ext cx="364500" cy="918600"/>
          </a:xfrm>
          <a:prstGeom prst="round2SameRect">
            <a:avLst>
              <a:gd name="adj1" fmla="val 50000"/>
              <a:gd name="adj2" fmla="val 0"/>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37" name="Google Shape;37;p4"/>
          <p:cNvGrpSpPr/>
          <p:nvPr/>
        </p:nvGrpSpPr>
        <p:grpSpPr>
          <a:xfrm>
            <a:off x="228605" y="4702470"/>
            <a:ext cx="548754" cy="212464"/>
            <a:chOff x="217250" y="2303525"/>
            <a:chExt cx="2809800" cy="1084000"/>
          </a:xfrm>
        </p:grpSpPr>
        <p:sp>
          <p:nvSpPr>
            <p:cNvPr id="38" name="Google Shape;38;p4"/>
            <p:cNvSpPr/>
            <p:nvPr/>
          </p:nvSpPr>
          <p:spPr>
            <a:xfrm>
              <a:off x="2235600" y="2740800"/>
              <a:ext cx="346850" cy="236275"/>
            </a:xfrm>
            <a:custGeom>
              <a:avLst/>
              <a:gdLst/>
              <a:ahLst/>
              <a:cxnLst/>
              <a:rect l="l" t="t" r="r" b="b"/>
              <a:pathLst>
                <a:path w="13874" h="9451" extrusionOk="0">
                  <a:moveTo>
                    <a:pt x="2608" y="0"/>
                  </a:moveTo>
                  <a:cubicBezTo>
                    <a:pt x="2347" y="0"/>
                    <a:pt x="2087" y="52"/>
                    <a:pt x="1826" y="157"/>
                  </a:cubicBezTo>
                  <a:cubicBezTo>
                    <a:pt x="1617" y="261"/>
                    <a:pt x="1356" y="418"/>
                    <a:pt x="1200" y="626"/>
                  </a:cubicBezTo>
                  <a:cubicBezTo>
                    <a:pt x="1096" y="730"/>
                    <a:pt x="991" y="835"/>
                    <a:pt x="939" y="939"/>
                  </a:cubicBezTo>
                  <a:cubicBezTo>
                    <a:pt x="835" y="1043"/>
                    <a:pt x="783" y="1148"/>
                    <a:pt x="731" y="1304"/>
                  </a:cubicBezTo>
                  <a:cubicBezTo>
                    <a:pt x="678" y="1408"/>
                    <a:pt x="574" y="1565"/>
                    <a:pt x="522" y="1721"/>
                  </a:cubicBezTo>
                  <a:cubicBezTo>
                    <a:pt x="157" y="2817"/>
                    <a:pt x="0" y="3964"/>
                    <a:pt x="0" y="5163"/>
                  </a:cubicBezTo>
                  <a:cubicBezTo>
                    <a:pt x="0" y="6207"/>
                    <a:pt x="0" y="7563"/>
                    <a:pt x="574" y="8501"/>
                  </a:cubicBezTo>
                  <a:cubicBezTo>
                    <a:pt x="731" y="8710"/>
                    <a:pt x="887" y="8918"/>
                    <a:pt x="1096" y="9075"/>
                  </a:cubicBezTo>
                  <a:cubicBezTo>
                    <a:pt x="1513" y="9388"/>
                    <a:pt x="1930" y="9388"/>
                    <a:pt x="2347" y="9440"/>
                  </a:cubicBezTo>
                  <a:cubicBezTo>
                    <a:pt x="2438" y="9447"/>
                    <a:pt x="2528" y="9450"/>
                    <a:pt x="2617" y="9450"/>
                  </a:cubicBezTo>
                  <a:cubicBezTo>
                    <a:pt x="3193" y="9450"/>
                    <a:pt x="3735" y="9315"/>
                    <a:pt x="4277" y="9179"/>
                  </a:cubicBezTo>
                  <a:lnTo>
                    <a:pt x="10327" y="7771"/>
                  </a:lnTo>
                  <a:lnTo>
                    <a:pt x="10327" y="7719"/>
                  </a:lnTo>
                  <a:lnTo>
                    <a:pt x="12152" y="7302"/>
                  </a:lnTo>
                  <a:cubicBezTo>
                    <a:pt x="12152" y="7302"/>
                    <a:pt x="12257" y="7250"/>
                    <a:pt x="12361" y="7250"/>
                  </a:cubicBezTo>
                  <a:cubicBezTo>
                    <a:pt x="12830" y="7093"/>
                    <a:pt x="13300" y="6780"/>
                    <a:pt x="13560" y="6363"/>
                  </a:cubicBezTo>
                  <a:cubicBezTo>
                    <a:pt x="13821" y="5894"/>
                    <a:pt x="13873" y="5372"/>
                    <a:pt x="13769" y="4851"/>
                  </a:cubicBezTo>
                  <a:lnTo>
                    <a:pt x="13769" y="4798"/>
                  </a:lnTo>
                  <a:cubicBezTo>
                    <a:pt x="13717" y="4590"/>
                    <a:pt x="13613" y="4329"/>
                    <a:pt x="13456" y="4120"/>
                  </a:cubicBezTo>
                  <a:cubicBezTo>
                    <a:pt x="13247" y="3860"/>
                    <a:pt x="12987" y="3651"/>
                    <a:pt x="12726" y="3495"/>
                  </a:cubicBezTo>
                  <a:cubicBezTo>
                    <a:pt x="12413" y="3286"/>
                    <a:pt x="12048" y="3129"/>
                    <a:pt x="11683" y="2973"/>
                  </a:cubicBezTo>
                  <a:lnTo>
                    <a:pt x="9649" y="2243"/>
                  </a:lnTo>
                  <a:cubicBezTo>
                    <a:pt x="8554" y="1826"/>
                    <a:pt x="7406" y="1408"/>
                    <a:pt x="6311" y="1043"/>
                  </a:cubicBezTo>
                  <a:cubicBezTo>
                    <a:pt x="5581" y="783"/>
                    <a:pt x="4955" y="574"/>
                    <a:pt x="4434" y="365"/>
                  </a:cubicBezTo>
                  <a:cubicBezTo>
                    <a:pt x="4277" y="365"/>
                    <a:pt x="4173" y="313"/>
                    <a:pt x="4121" y="313"/>
                  </a:cubicBezTo>
                  <a:cubicBezTo>
                    <a:pt x="3443" y="105"/>
                    <a:pt x="2973" y="0"/>
                    <a:pt x="2608" y="0"/>
                  </a:cubicBezTo>
                  <a:close/>
                </a:path>
              </a:pathLst>
            </a:custGeom>
            <a:solidFill>
              <a:srgbClr val="FF1A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4"/>
            <p:cNvSpPr/>
            <p:nvPr/>
          </p:nvSpPr>
          <p:spPr>
            <a:xfrm>
              <a:off x="2688025" y="2597375"/>
              <a:ext cx="339025" cy="278750"/>
            </a:xfrm>
            <a:custGeom>
              <a:avLst/>
              <a:gdLst/>
              <a:ahLst/>
              <a:cxnLst/>
              <a:rect l="l" t="t" r="r" b="b"/>
              <a:pathLst>
                <a:path w="13561" h="11150" extrusionOk="0">
                  <a:moveTo>
                    <a:pt x="8763" y="0"/>
                  </a:moveTo>
                  <a:cubicBezTo>
                    <a:pt x="8502" y="0"/>
                    <a:pt x="8241" y="105"/>
                    <a:pt x="8032" y="261"/>
                  </a:cubicBezTo>
                  <a:cubicBezTo>
                    <a:pt x="7667" y="418"/>
                    <a:pt x="7302" y="731"/>
                    <a:pt x="6781" y="1148"/>
                  </a:cubicBezTo>
                  <a:cubicBezTo>
                    <a:pt x="6729" y="1252"/>
                    <a:pt x="6624" y="1304"/>
                    <a:pt x="6572" y="1409"/>
                  </a:cubicBezTo>
                  <a:cubicBezTo>
                    <a:pt x="6155" y="1774"/>
                    <a:pt x="5686" y="2243"/>
                    <a:pt x="5112" y="2817"/>
                  </a:cubicBezTo>
                  <a:cubicBezTo>
                    <a:pt x="4277" y="3703"/>
                    <a:pt x="3443" y="4538"/>
                    <a:pt x="2608" y="5424"/>
                  </a:cubicBezTo>
                  <a:lnTo>
                    <a:pt x="1148" y="6989"/>
                  </a:lnTo>
                  <a:cubicBezTo>
                    <a:pt x="887" y="7250"/>
                    <a:pt x="627" y="7563"/>
                    <a:pt x="418" y="7876"/>
                  </a:cubicBezTo>
                  <a:cubicBezTo>
                    <a:pt x="209" y="8136"/>
                    <a:pt x="105" y="8449"/>
                    <a:pt x="53" y="8814"/>
                  </a:cubicBezTo>
                  <a:cubicBezTo>
                    <a:pt x="1" y="9023"/>
                    <a:pt x="1" y="9284"/>
                    <a:pt x="53" y="9544"/>
                  </a:cubicBezTo>
                  <a:lnTo>
                    <a:pt x="53" y="9597"/>
                  </a:lnTo>
                  <a:cubicBezTo>
                    <a:pt x="157" y="10066"/>
                    <a:pt x="470" y="10535"/>
                    <a:pt x="887" y="10848"/>
                  </a:cubicBezTo>
                  <a:cubicBezTo>
                    <a:pt x="1235" y="11042"/>
                    <a:pt x="1612" y="11149"/>
                    <a:pt x="1997" y="11149"/>
                  </a:cubicBezTo>
                  <a:cubicBezTo>
                    <a:pt x="2130" y="11149"/>
                    <a:pt x="2265" y="11136"/>
                    <a:pt x="2400" y="11109"/>
                  </a:cubicBezTo>
                  <a:lnTo>
                    <a:pt x="2556" y="11109"/>
                  </a:lnTo>
                  <a:lnTo>
                    <a:pt x="10431" y="9232"/>
                  </a:lnTo>
                  <a:cubicBezTo>
                    <a:pt x="11057" y="9075"/>
                    <a:pt x="11683" y="8971"/>
                    <a:pt x="12257" y="8658"/>
                  </a:cubicBezTo>
                  <a:cubicBezTo>
                    <a:pt x="12622" y="8397"/>
                    <a:pt x="12987" y="8188"/>
                    <a:pt x="13196" y="7771"/>
                  </a:cubicBezTo>
                  <a:cubicBezTo>
                    <a:pt x="13352" y="7511"/>
                    <a:pt x="13456" y="7250"/>
                    <a:pt x="13456" y="6989"/>
                  </a:cubicBezTo>
                  <a:cubicBezTo>
                    <a:pt x="13561" y="5894"/>
                    <a:pt x="13039" y="4694"/>
                    <a:pt x="12570" y="3755"/>
                  </a:cubicBezTo>
                  <a:lnTo>
                    <a:pt x="12570" y="3703"/>
                  </a:lnTo>
                  <a:cubicBezTo>
                    <a:pt x="12048" y="2660"/>
                    <a:pt x="11370" y="1669"/>
                    <a:pt x="10588" y="835"/>
                  </a:cubicBezTo>
                  <a:cubicBezTo>
                    <a:pt x="10484" y="731"/>
                    <a:pt x="10379" y="678"/>
                    <a:pt x="10275" y="574"/>
                  </a:cubicBezTo>
                  <a:cubicBezTo>
                    <a:pt x="10171" y="470"/>
                    <a:pt x="10014" y="418"/>
                    <a:pt x="9910" y="313"/>
                  </a:cubicBezTo>
                  <a:lnTo>
                    <a:pt x="9545" y="157"/>
                  </a:lnTo>
                  <a:cubicBezTo>
                    <a:pt x="9284" y="53"/>
                    <a:pt x="9023" y="0"/>
                    <a:pt x="8763" y="0"/>
                  </a:cubicBezTo>
                  <a:close/>
                </a:path>
              </a:pathLst>
            </a:custGeom>
            <a:solidFill>
              <a:srgbClr val="FF1A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4"/>
            <p:cNvSpPr/>
            <p:nvPr/>
          </p:nvSpPr>
          <p:spPr>
            <a:xfrm>
              <a:off x="2379025" y="2303525"/>
              <a:ext cx="303825" cy="489500"/>
            </a:xfrm>
            <a:custGeom>
              <a:avLst/>
              <a:gdLst/>
              <a:ahLst/>
              <a:cxnLst/>
              <a:rect l="l" t="t" r="r" b="b"/>
              <a:pathLst>
                <a:path w="12153" h="19580" extrusionOk="0">
                  <a:moveTo>
                    <a:pt x="8307" y="1"/>
                  </a:moveTo>
                  <a:cubicBezTo>
                    <a:pt x="7747" y="1"/>
                    <a:pt x="7200" y="57"/>
                    <a:pt x="6728" y="124"/>
                  </a:cubicBezTo>
                  <a:cubicBezTo>
                    <a:pt x="6259" y="229"/>
                    <a:pt x="5789" y="281"/>
                    <a:pt x="5320" y="385"/>
                  </a:cubicBezTo>
                  <a:cubicBezTo>
                    <a:pt x="4903" y="489"/>
                    <a:pt x="4433" y="646"/>
                    <a:pt x="4016" y="750"/>
                  </a:cubicBezTo>
                  <a:cubicBezTo>
                    <a:pt x="2556" y="1272"/>
                    <a:pt x="574" y="2106"/>
                    <a:pt x="209" y="3775"/>
                  </a:cubicBezTo>
                  <a:cubicBezTo>
                    <a:pt x="0" y="4714"/>
                    <a:pt x="470" y="5705"/>
                    <a:pt x="835" y="6539"/>
                  </a:cubicBezTo>
                  <a:cubicBezTo>
                    <a:pt x="1252" y="7582"/>
                    <a:pt x="1878" y="8521"/>
                    <a:pt x="2399" y="9512"/>
                  </a:cubicBezTo>
                  <a:cubicBezTo>
                    <a:pt x="3755" y="12120"/>
                    <a:pt x="5216" y="14675"/>
                    <a:pt x="6676" y="17231"/>
                  </a:cubicBezTo>
                  <a:cubicBezTo>
                    <a:pt x="7093" y="18013"/>
                    <a:pt x="7563" y="19004"/>
                    <a:pt x="8397" y="19369"/>
                  </a:cubicBezTo>
                  <a:cubicBezTo>
                    <a:pt x="8449" y="19421"/>
                    <a:pt x="8501" y="19421"/>
                    <a:pt x="8554" y="19421"/>
                  </a:cubicBezTo>
                  <a:cubicBezTo>
                    <a:pt x="8789" y="19522"/>
                    <a:pt x="9047" y="19580"/>
                    <a:pt x="9298" y="19580"/>
                  </a:cubicBezTo>
                  <a:cubicBezTo>
                    <a:pt x="9436" y="19580"/>
                    <a:pt x="9572" y="19562"/>
                    <a:pt x="9701" y="19525"/>
                  </a:cubicBezTo>
                  <a:cubicBezTo>
                    <a:pt x="9753" y="19525"/>
                    <a:pt x="9753" y="19525"/>
                    <a:pt x="9753" y="19473"/>
                  </a:cubicBezTo>
                  <a:cubicBezTo>
                    <a:pt x="10118" y="19421"/>
                    <a:pt x="10431" y="19212"/>
                    <a:pt x="10692" y="18899"/>
                  </a:cubicBezTo>
                  <a:cubicBezTo>
                    <a:pt x="10744" y="18899"/>
                    <a:pt x="10796" y="18847"/>
                    <a:pt x="10848" y="18795"/>
                  </a:cubicBezTo>
                  <a:lnTo>
                    <a:pt x="10796" y="18795"/>
                  </a:lnTo>
                  <a:cubicBezTo>
                    <a:pt x="11370" y="18065"/>
                    <a:pt x="11370" y="17022"/>
                    <a:pt x="11474" y="16135"/>
                  </a:cubicBezTo>
                  <a:cubicBezTo>
                    <a:pt x="11631" y="13163"/>
                    <a:pt x="11787" y="10242"/>
                    <a:pt x="11944" y="7269"/>
                  </a:cubicBezTo>
                  <a:cubicBezTo>
                    <a:pt x="11996" y="6174"/>
                    <a:pt x="12152" y="5027"/>
                    <a:pt x="12048" y="3931"/>
                  </a:cubicBezTo>
                  <a:cubicBezTo>
                    <a:pt x="11996" y="2993"/>
                    <a:pt x="11996" y="1950"/>
                    <a:pt x="11422" y="1167"/>
                  </a:cubicBezTo>
                  <a:cubicBezTo>
                    <a:pt x="10716" y="249"/>
                    <a:pt x="9483" y="1"/>
                    <a:pt x="8307" y="1"/>
                  </a:cubicBezTo>
                  <a:close/>
                </a:path>
              </a:pathLst>
            </a:custGeom>
            <a:solidFill>
              <a:srgbClr val="FF1A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4"/>
            <p:cNvSpPr/>
            <p:nvPr/>
          </p:nvSpPr>
          <p:spPr>
            <a:xfrm>
              <a:off x="2402500" y="2951700"/>
              <a:ext cx="241225" cy="351075"/>
            </a:xfrm>
            <a:custGeom>
              <a:avLst/>
              <a:gdLst/>
              <a:ahLst/>
              <a:cxnLst/>
              <a:rect l="l" t="t" r="r" b="b"/>
              <a:pathLst>
                <a:path w="9649" h="14043" extrusionOk="0">
                  <a:moveTo>
                    <a:pt x="7771" y="0"/>
                  </a:moveTo>
                  <a:cubicBezTo>
                    <a:pt x="7575" y="0"/>
                    <a:pt x="7380" y="39"/>
                    <a:pt x="7197" y="117"/>
                  </a:cubicBezTo>
                  <a:cubicBezTo>
                    <a:pt x="7093" y="117"/>
                    <a:pt x="7041" y="170"/>
                    <a:pt x="6937" y="222"/>
                  </a:cubicBezTo>
                  <a:cubicBezTo>
                    <a:pt x="6832" y="274"/>
                    <a:pt x="6728" y="326"/>
                    <a:pt x="6624" y="430"/>
                  </a:cubicBezTo>
                  <a:cubicBezTo>
                    <a:pt x="6259" y="691"/>
                    <a:pt x="5998" y="1004"/>
                    <a:pt x="5737" y="1317"/>
                  </a:cubicBezTo>
                  <a:cubicBezTo>
                    <a:pt x="5685" y="1369"/>
                    <a:pt x="5633" y="1526"/>
                    <a:pt x="5528" y="1578"/>
                  </a:cubicBezTo>
                  <a:lnTo>
                    <a:pt x="4277" y="3351"/>
                  </a:lnTo>
                  <a:cubicBezTo>
                    <a:pt x="3547" y="4342"/>
                    <a:pt x="2816" y="5333"/>
                    <a:pt x="2138" y="6324"/>
                  </a:cubicBezTo>
                  <a:cubicBezTo>
                    <a:pt x="1669" y="6949"/>
                    <a:pt x="1252" y="7523"/>
                    <a:pt x="939" y="7993"/>
                  </a:cubicBezTo>
                  <a:cubicBezTo>
                    <a:pt x="887" y="8097"/>
                    <a:pt x="835" y="8201"/>
                    <a:pt x="782" y="8253"/>
                  </a:cubicBezTo>
                  <a:cubicBezTo>
                    <a:pt x="417" y="8879"/>
                    <a:pt x="209" y="9296"/>
                    <a:pt x="104" y="9661"/>
                  </a:cubicBezTo>
                  <a:cubicBezTo>
                    <a:pt x="0" y="9922"/>
                    <a:pt x="0" y="10183"/>
                    <a:pt x="0" y="10444"/>
                  </a:cubicBezTo>
                  <a:cubicBezTo>
                    <a:pt x="52" y="10704"/>
                    <a:pt x="157" y="11017"/>
                    <a:pt x="261" y="11226"/>
                  </a:cubicBezTo>
                  <a:cubicBezTo>
                    <a:pt x="365" y="11330"/>
                    <a:pt x="417" y="11435"/>
                    <a:pt x="522" y="11539"/>
                  </a:cubicBezTo>
                  <a:cubicBezTo>
                    <a:pt x="626" y="11695"/>
                    <a:pt x="678" y="11748"/>
                    <a:pt x="835" y="11852"/>
                  </a:cubicBezTo>
                  <a:cubicBezTo>
                    <a:pt x="939" y="11956"/>
                    <a:pt x="1043" y="12060"/>
                    <a:pt x="1147" y="12165"/>
                  </a:cubicBezTo>
                  <a:cubicBezTo>
                    <a:pt x="2034" y="12791"/>
                    <a:pt x="2973" y="13208"/>
                    <a:pt x="4016" y="13573"/>
                  </a:cubicBezTo>
                  <a:cubicBezTo>
                    <a:pt x="4850" y="13834"/>
                    <a:pt x="5737" y="13990"/>
                    <a:pt x="6624" y="14042"/>
                  </a:cubicBezTo>
                  <a:lnTo>
                    <a:pt x="7041" y="14042"/>
                  </a:lnTo>
                  <a:cubicBezTo>
                    <a:pt x="7197" y="14042"/>
                    <a:pt x="7354" y="14042"/>
                    <a:pt x="7458" y="13990"/>
                  </a:cubicBezTo>
                  <a:cubicBezTo>
                    <a:pt x="7615" y="13938"/>
                    <a:pt x="7719" y="13886"/>
                    <a:pt x="7875" y="13886"/>
                  </a:cubicBezTo>
                  <a:cubicBezTo>
                    <a:pt x="8136" y="13782"/>
                    <a:pt x="8345" y="13625"/>
                    <a:pt x="8553" y="13416"/>
                  </a:cubicBezTo>
                  <a:cubicBezTo>
                    <a:pt x="8762" y="13208"/>
                    <a:pt x="8866" y="12999"/>
                    <a:pt x="8971" y="12738"/>
                  </a:cubicBezTo>
                  <a:cubicBezTo>
                    <a:pt x="9127" y="12373"/>
                    <a:pt x="9231" y="11904"/>
                    <a:pt x="9283" y="11226"/>
                  </a:cubicBezTo>
                  <a:cubicBezTo>
                    <a:pt x="9283" y="11122"/>
                    <a:pt x="9283" y="11017"/>
                    <a:pt x="9336" y="10913"/>
                  </a:cubicBezTo>
                  <a:cubicBezTo>
                    <a:pt x="9336" y="10339"/>
                    <a:pt x="9388" y="9661"/>
                    <a:pt x="9440" y="8827"/>
                  </a:cubicBezTo>
                  <a:cubicBezTo>
                    <a:pt x="9492" y="7627"/>
                    <a:pt x="9544" y="6428"/>
                    <a:pt x="9596" y="5176"/>
                  </a:cubicBezTo>
                  <a:lnTo>
                    <a:pt x="9649" y="2986"/>
                  </a:lnTo>
                  <a:cubicBezTo>
                    <a:pt x="9649" y="2516"/>
                    <a:pt x="9649" y="1943"/>
                    <a:pt x="9492" y="1421"/>
                  </a:cubicBezTo>
                  <a:cubicBezTo>
                    <a:pt x="9440" y="1213"/>
                    <a:pt x="9336" y="952"/>
                    <a:pt x="9231" y="743"/>
                  </a:cubicBezTo>
                  <a:lnTo>
                    <a:pt x="9231" y="795"/>
                  </a:lnTo>
                  <a:cubicBezTo>
                    <a:pt x="9023" y="482"/>
                    <a:pt x="8710" y="222"/>
                    <a:pt x="8345" y="117"/>
                  </a:cubicBezTo>
                  <a:cubicBezTo>
                    <a:pt x="8162" y="39"/>
                    <a:pt x="7967" y="0"/>
                    <a:pt x="7771" y="0"/>
                  </a:cubicBezTo>
                  <a:close/>
                </a:path>
              </a:pathLst>
            </a:custGeom>
            <a:solidFill>
              <a:srgbClr val="FF1A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4"/>
            <p:cNvSpPr/>
            <p:nvPr/>
          </p:nvSpPr>
          <p:spPr>
            <a:xfrm>
              <a:off x="2689325" y="2919425"/>
              <a:ext cx="315575" cy="317350"/>
            </a:xfrm>
            <a:custGeom>
              <a:avLst/>
              <a:gdLst/>
              <a:ahLst/>
              <a:cxnLst/>
              <a:rect l="l" t="t" r="r" b="b"/>
              <a:pathLst>
                <a:path w="12623" h="12694" extrusionOk="0">
                  <a:moveTo>
                    <a:pt x="1826" y="0"/>
                  </a:moveTo>
                  <a:cubicBezTo>
                    <a:pt x="1722" y="0"/>
                    <a:pt x="1618" y="0"/>
                    <a:pt x="1513" y="52"/>
                  </a:cubicBezTo>
                  <a:cubicBezTo>
                    <a:pt x="1148" y="105"/>
                    <a:pt x="783" y="261"/>
                    <a:pt x="522" y="522"/>
                  </a:cubicBezTo>
                  <a:cubicBezTo>
                    <a:pt x="262" y="835"/>
                    <a:pt x="53" y="1148"/>
                    <a:pt x="1" y="1565"/>
                  </a:cubicBezTo>
                  <a:cubicBezTo>
                    <a:pt x="1" y="1773"/>
                    <a:pt x="1" y="2034"/>
                    <a:pt x="53" y="2243"/>
                  </a:cubicBezTo>
                  <a:cubicBezTo>
                    <a:pt x="105" y="2764"/>
                    <a:pt x="366" y="3286"/>
                    <a:pt x="575" y="3703"/>
                  </a:cubicBezTo>
                  <a:lnTo>
                    <a:pt x="1618" y="5633"/>
                  </a:lnTo>
                  <a:cubicBezTo>
                    <a:pt x="2191" y="6728"/>
                    <a:pt x="2765" y="7771"/>
                    <a:pt x="3339" y="8866"/>
                  </a:cubicBezTo>
                  <a:cubicBezTo>
                    <a:pt x="3704" y="9544"/>
                    <a:pt x="4017" y="10170"/>
                    <a:pt x="4330" y="10640"/>
                  </a:cubicBezTo>
                  <a:cubicBezTo>
                    <a:pt x="4382" y="10744"/>
                    <a:pt x="4434" y="10848"/>
                    <a:pt x="4486" y="10900"/>
                  </a:cubicBezTo>
                  <a:cubicBezTo>
                    <a:pt x="4851" y="11526"/>
                    <a:pt x="5112" y="11891"/>
                    <a:pt x="5425" y="12152"/>
                  </a:cubicBezTo>
                  <a:cubicBezTo>
                    <a:pt x="5581" y="12361"/>
                    <a:pt x="5842" y="12465"/>
                    <a:pt x="6103" y="12569"/>
                  </a:cubicBezTo>
                  <a:cubicBezTo>
                    <a:pt x="6294" y="12646"/>
                    <a:pt x="6485" y="12694"/>
                    <a:pt x="6676" y="12694"/>
                  </a:cubicBezTo>
                  <a:cubicBezTo>
                    <a:pt x="6745" y="12694"/>
                    <a:pt x="6815" y="12687"/>
                    <a:pt x="6885" y="12673"/>
                  </a:cubicBezTo>
                  <a:cubicBezTo>
                    <a:pt x="7042" y="12673"/>
                    <a:pt x="7198" y="12621"/>
                    <a:pt x="7302" y="12569"/>
                  </a:cubicBezTo>
                  <a:cubicBezTo>
                    <a:pt x="7459" y="12569"/>
                    <a:pt x="7563" y="12517"/>
                    <a:pt x="7720" y="12465"/>
                  </a:cubicBezTo>
                  <a:cubicBezTo>
                    <a:pt x="7824" y="12413"/>
                    <a:pt x="7980" y="12361"/>
                    <a:pt x="8137" y="12308"/>
                  </a:cubicBezTo>
                  <a:cubicBezTo>
                    <a:pt x="8919" y="11839"/>
                    <a:pt x="9597" y="11318"/>
                    <a:pt x="10223" y="10692"/>
                  </a:cubicBezTo>
                  <a:cubicBezTo>
                    <a:pt x="11005" y="9909"/>
                    <a:pt x="11683" y="9127"/>
                    <a:pt x="12205" y="8188"/>
                  </a:cubicBezTo>
                  <a:cubicBezTo>
                    <a:pt x="12257" y="8032"/>
                    <a:pt x="12361" y="7875"/>
                    <a:pt x="12361" y="7771"/>
                  </a:cubicBezTo>
                  <a:cubicBezTo>
                    <a:pt x="12413" y="7615"/>
                    <a:pt x="12466" y="7458"/>
                    <a:pt x="12518" y="7354"/>
                  </a:cubicBezTo>
                  <a:cubicBezTo>
                    <a:pt x="12518" y="7197"/>
                    <a:pt x="12570" y="7093"/>
                    <a:pt x="12570" y="6937"/>
                  </a:cubicBezTo>
                  <a:cubicBezTo>
                    <a:pt x="12622" y="6676"/>
                    <a:pt x="12570" y="6363"/>
                    <a:pt x="12518" y="6102"/>
                  </a:cubicBezTo>
                  <a:cubicBezTo>
                    <a:pt x="12413" y="5841"/>
                    <a:pt x="12257" y="5633"/>
                    <a:pt x="12101" y="5424"/>
                  </a:cubicBezTo>
                  <a:lnTo>
                    <a:pt x="12048" y="5476"/>
                  </a:lnTo>
                  <a:cubicBezTo>
                    <a:pt x="11788" y="5163"/>
                    <a:pt x="11423" y="4851"/>
                    <a:pt x="10797" y="4538"/>
                  </a:cubicBezTo>
                  <a:cubicBezTo>
                    <a:pt x="10745" y="4485"/>
                    <a:pt x="10640" y="4433"/>
                    <a:pt x="10536" y="4329"/>
                  </a:cubicBezTo>
                  <a:cubicBezTo>
                    <a:pt x="10067" y="4068"/>
                    <a:pt x="9441" y="3755"/>
                    <a:pt x="8763" y="3338"/>
                  </a:cubicBezTo>
                  <a:cubicBezTo>
                    <a:pt x="7720" y="2764"/>
                    <a:pt x="6624" y="2191"/>
                    <a:pt x="5581" y="1617"/>
                  </a:cubicBezTo>
                  <a:lnTo>
                    <a:pt x="3652" y="626"/>
                  </a:lnTo>
                  <a:cubicBezTo>
                    <a:pt x="3600" y="574"/>
                    <a:pt x="3443" y="522"/>
                    <a:pt x="3391" y="470"/>
                  </a:cubicBezTo>
                  <a:cubicBezTo>
                    <a:pt x="3026" y="313"/>
                    <a:pt x="2609" y="157"/>
                    <a:pt x="2244" y="52"/>
                  </a:cubicBezTo>
                  <a:cubicBezTo>
                    <a:pt x="2087" y="52"/>
                    <a:pt x="1931" y="0"/>
                    <a:pt x="1826" y="0"/>
                  </a:cubicBezTo>
                  <a:close/>
                </a:path>
              </a:pathLst>
            </a:custGeom>
            <a:solidFill>
              <a:srgbClr val="FF1A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4"/>
            <p:cNvSpPr/>
            <p:nvPr/>
          </p:nvSpPr>
          <p:spPr>
            <a:xfrm>
              <a:off x="217250" y="2517850"/>
              <a:ext cx="1891900" cy="869675"/>
            </a:xfrm>
            <a:custGeom>
              <a:avLst/>
              <a:gdLst/>
              <a:ahLst/>
              <a:cxnLst/>
              <a:rect l="l" t="t" r="r" b="b"/>
              <a:pathLst>
                <a:path w="75676" h="34787" extrusionOk="0">
                  <a:moveTo>
                    <a:pt x="45583" y="2869"/>
                  </a:moveTo>
                  <a:cubicBezTo>
                    <a:pt x="45583" y="1304"/>
                    <a:pt x="46887" y="0"/>
                    <a:pt x="48399" y="0"/>
                  </a:cubicBezTo>
                  <a:cubicBezTo>
                    <a:pt x="49964" y="0"/>
                    <a:pt x="51163" y="1304"/>
                    <a:pt x="51215" y="2921"/>
                  </a:cubicBezTo>
                  <a:lnTo>
                    <a:pt x="51215" y="25347"/>
                  </a:lnTo>
                  <a:cubicBezTo>
                    <a:pt x="51215" y="26911"/>
                    <a:pt x="49964" y="28215"/>
                    <a:pt x="48399" y="28215"/>
                  </a:cubicBezTo>
                  <a:cubicBezTo>
                    <a:pt x="46887" y="28215"/>
                    <a:pt x="45583" y="26911"/>
                    <a:pt x="45583" y="25347"/>
                  </a:cubicBezTo>
                  <a:close/>
                  <a:moveTo>
                    <a:pt x="42975" y="16741"/>
                  </a:moveTo>
                  <a:cubicBezTo>
                    <a:pt x="42975" y="17158"/>
                    <a:pt x="42819" y="17993"/>
                    <a:pt x="42297" y="18619"/>
                  </a:cubicBezTo>
                  <a:cubicBezTo>
                    <a:pt x="41671" y="19245"/>
                    <a:pt x="40837" y="19401"/>
                    <a:pt x="40315" y="19401"/>
                  </a:cubicBezTo>
                  <a:cubicBezTo>
                    <a:pt x="38333" y="19401"/>
                    <a:pt x="36300" y="19401"/>
                    <a:pt x="34318" y="19401"/>
                  </a:cubicBezTo>
                  <a:cubicBezTo>
                    <a:pt x="32284" y="19401"/>
                    <a:pt x="30302" y="19401"/>
                    <a:pt x="28268" y="19401"/>
                  </a:cubicBezTo>
                  <a:cubicBezTo>
                    <a:pt x="28476" y="19975"/>
                    <a:pt x="28789" y="20809"/>
                    <a:pt x="29624" y="21592"/>
                  </a:cubicBezTo>
                  <a:cubicBezTo>
                    <a:pt x="30093" y="22061"/>
                    <a:pt x="30563" y="22322"/>
                    <a:pt x="30719" y="22426"/>
                  </a:cubicBezTo>
                  <a:cubicBezTo>
                    <a:pt x="30980" y="22582"/>
                    <a:pt x="31814" y="23052"/>
                    <a:pt x="32857" y="23052"/>
                  </a:cubicBezTo>
                  <a:cubicBezTo>
                    <a:pt x="33953" y="23052"/>
                    <a:pt x="34891" y="22687"/>
                    <a:pt x="35882" y="22217"/>
                  </a:cubicBezTo>
                  <a:lnTo>
                    <a:pt x="35934" y="22165"/>
                  </a:lnTo>
                  <a:cubicBezTo>
                    <a:pt x="36612" y="21800"/>
                    <a:pt x="37290" y="21487"/>
                    <a:pt x="37968" y="21331"/>
                  </a:cubicBezTo>
                  <a:cubicBezTo>
                    <a:pt x="38699" y="21226"/>
                    <a:pt x="39429" y="21331"/>
                    <a:pt x="40002" y="21852"/>
                  </a:cubicBezTo>
                  <a:cubicBezTo>
                    <a:pt x="40628" y="22426"/>
                    <a:pt x="40889" y="23260"/>
                    <a:pt x="40680" y="24147"/>
                  </a:cubicBezTo>
                  <a:cubicBezTo>
                    <a:pt x="40367" y="25138"/>
                    <a:pt x="39585" y="25972"/>
                    <a:pt x="38699" y="26494"/>
                  </a:cubicBezTo>
                  <a:cubicBezTo>
                    <a:pt x="38229" y="26755"/>
                    <a:pt x="37708" y="27015"/>
                    <a:pt x="37186" y="27224"/>
                  </a:cubicBezTo>
                  <a:cubicBezTo>
                    <a:pt x="36508" y="27485"/>
                    <a:pt x="35778" y="27641"/>
                    <a:pt x="35100" y="27746"/>
                  </a:cubicBezTo>
                  <a:cubicBezTo>
                    <a:pt x="34370" y="27850"/>
                    <a:pt x="33640" y="27902"/>
                    <a:pt x="32910" y="27902"/>
                  </a:cubicBezTo>
                  <a:cubicBezTo>
                    <a:pt x="32597" y="27902"/>
                    <a:pt x="32179" y="27902"/>
                    <a:pt x="31814" y="27850"/>
                  </a:cubicBezTo>
                  <a:cubicBezTo>
                    <a:pt x="31449" y="27798"/>
                    <a:pt x="31032" y="27693"/>
                    <a:pt x="30667" y="27641"/>
                  </a:cubicBezTo>
                  <a:cubicBezTo>
                    <a:pt x="30041" y="27485"/>
                    <a:pt x="29467" y="27276"/>
                    <a:pt x="28894" y="27015"/>
                  </a:cubicBezTo>
                  <a:cubicBezTo>
                    <a:pt x="28372" y="26807"/>
                    <a:pt x="27798" y="26494"/>
                    <a:pt x="27329" y="26129"/>
                  </a:cubicBezTo>
                  <a:cubicBezTo>
                    <a:pt x="26808" y="25764"/>
                    <a:pt x="26338" y="25347"/>
                    <a:pt x="25921" y="24929"/>
                  </a:cubicBezTo>
                  <a:cubicBezTo>
                    <a:pt x="25504" y="24460"/>
                    <a:pt x="25086" y="23938"/>
                    <a:pt x="24721" y="23417"/>
                  </a:cubicBezTo>
                  <a:cubicBezTo>
                    <a:pt x="23574" y="21644"/>
                    <a:pt x="23000" y="19349"/>
                    <a:pt x="23105" y="17158"/>
                  </a:cubicBezTo>
                  <a:cubicBezTo>
                    <a:pt x="23209" y="15020"/>
                    <a:pt x="23887" y="12882"/>
                    <a:pt x="25191" y="11161"/>
                  </a:cubicBezTo>
                  <a:cubicBezTo>
                    <a:pt x="25295" y="10952"/>
                    <a:pt x="25452" y="10744"/>
                    <a:pt x="25608" y="10587"/>
                  </a:cubicBezTo>
                  <a:cubicBezTo>
                    <a:pt x="25608" y="10587"/>
                    <a:pt x="25764" y="10431"/>
                    <a:pt x="25817" y="10326"/>
                  </a:cubicBezTo>
                  <a:cubicBezTo>
                    <a:pt x="27381" y="8397"/>
                    <a:pt x="29467" y="7771"/>
                    <a:pt x="30354" y="7562"/>
                  </a:cubicBezTo>
                  <a:lnTo>
                    <a:pt x="30406" y="7562"/>
                  </a:lnTo>
                  <a:cubicBezTo>
                    <a:pt x="32857" y="6832"/>
                    <a:pt x="34944" y="7302"/>
                    <a:pt x="35778" y="7562"/>
                  </a:cubicBezTo>
                  <a:cubicBezTo>
                    <a:pt x="36195" y="7667"/>
                    <a:pt x="38542" y="8397"/>
                    <a:pt x="40367" y="10379"/>
                  </a:cubicBezTo>
                  <a:cubicBezTo>
                    <a:pt x="40472" y="10483"/>
                    <a:pt x="40680" y="10744"/>
                    <a:pt x="40993" y="11161"/>
                  </a:cubicBezTo>
                  <a:cubicBezTo>
                    <a:pt x="42141" y="12778"/>
                    <a:pt x="42558" y="14238"/>
                    <a:pt x="42714" y="14759"/>
                  </a:cubicBezTo>
                  <a:cubicBezTo>
                    <a:pt x="42819" y="15281"/>
                    <a:pt x="42975" y="15907"/>
                    <a:pt x="42975" y="16741"/>
                  </a:cubicBezTo>
                  <a:close/>
                  <a:moveTo>
                    <a:pt x="30093" y="13038"/>
                  </a:moveTo>
                  <a:cubicBezTo>
                    <a:pt x="28789" y="14081"/>
                    <a:pt x="28476" y="15437"/>
                    <a:pt x="28372" y="15855"/>
                  </a:cubicBezTo>
                  <a:lnTo>
                    <a:pt x="37968" y="15855"/>
                  </a:lnTo>
                  <a:cubicBezTo>
                    <a:pt x="37864" y="15437"/>
                    <a:pt x="37499" y="14081"/>
                    <a:pt x="36195" y="13038"/>
                  </a:cubicBezTo>
                  <a:cubicBezTo>
                    <a:pt x="34944" y="11995"/>
                    <a:pt x="33535" y="11943"/>
                    <a:pt x="33118" y="11943"/>
                  </a:cubicBezTo>
                  <a:cubicBezTo>
                    <a:pt x="32701" y="11943"/>
                    <a:pt x="31345" y="11995"/>
                    <a:pt x="30093" y="13038"/>
                  </a:cubicBezTo>
                  <a:close/>
                  <a:moveTo>
                    <a:pt x="66549" y="7145"/>
                  </a:moveTo>
                  <a:cubicBezTo>
                    <a:pt x="63993" y="7145"/>
                    <a:pt x="61750" y="8292"/>
                    <a:pt x="60134" y="10118"/>
                  </a:cubicBezTo>
                  <a:lnTo>
                    <a:pt x="60134" y="10066"/>
                  </a:lnTo>
                  <a:cubicBezTo>
                    <a:pt x="60029" y="8553"/>
                    <a:pt x="58830" y="7354"/>
                    <a:pt x="57317" y="7354"/>
                  </a:cubicBezTo>
                  <a:cubicBezTo>
                    <a:pt x="55857" y="7354"/>
                    <a:pt x="54501" y="8605"/>
                    <a:pt x="54501" y="10222"/>
                  </a:cubicBezTo>
                  <a:lnTo>
                    <a:pt x="54501" y="31605"/>
                  </a:lnTo>
                  <a:cubicBezTo>
                    <a:pt x="54501" y="33170"/>
                    <a:pt x="55753" y="34473"/>
                    <a:pt x="57317" y="34473"/>
                  </a:cubicBezTo>
                  <a:cubicBezTo>
                    <a:pt x="58882" y="34473"/>
                    <a:pt x="60134" y="33222"/>
                    <a:pt x="60134" y="31605"/>
                  </a:cubicBezTo>
                  <a:lnTo>
                    <a:pt x="60134" y="24929"/>
                  </a:lnTo>
                  <a:cubicBezTo>
                    <a:pt x="61750" y="26755"/>
                    <a:pt x="64045" y="27902"/>
                    <a:pt x="66549" y="27902"/>
                  </a:cubicBezTo>
                  <a:cubicBezTo>
                    <a:pt x="71608" y="27902"/>
                    <a:pt x="75676" y="23313"/>
                    <a:pt x="75676" y="17576"/>
                  </a:cubicBezTo>
                  <a:cubicBezTo>
                    <a:pt x="75676" y="11839"/>
                    <a:pt x="71555" y="7145"/>
                    <a:pt x="66549" y="7145"/>
                  </a:cubicBezTo>
                  <a:close/>
                  <a:moveTo>
                    <a:pt x="65297" y="23260"/>
                  </a:moveTo>
                  <a:cubicBezTo>
                    <a:pt x="62428" y="23260"/>
                    <a:pt x="60134" y="20757"/>
                    <a:pt x="60134" y="17628"/>
                  </a:cubicBezTo>
                  <a:cubicBezTo>
                    <a:pt x="60134" y="14447"/>
                    <a:pt x="62428" y="11943"/>
                    <a:pt x="65297" y="11943"/>
                  </a:cubicBezTo>
                  <a:cubicBezTo>
                    <a:pt x="68165" y="11943"/>
                    <a:pt x="70460" y="14447"/>
                    <a:pt x="70460" y="17628"/>
                  </a:cubicBezTo>
                  <a:cubicBezTo>
                    <a:pt x="70460" y="20757"/>
                    <a:pt x="68165" y="23260"/>
                    <a:pt x="65297" y="23260"/>
                  </a:cubicBezTo>
                  <a:close/>
                  <a:moveTo>
                    <a:pt x="18880" y="19036"/>
                  </a:moveTo>
                  <a:lnTo>
                    <a:pt x="17994" y="21122"/>
                  </a:lnTo>
                  <a:cubicBezTo>
                    <a:pt x="17576" y="22009"/>
                    <a:pt x="17159" y="22895"/>
                    <a:pt x="16742" y="23834"/>
                  </a:cubicBezTo>
                  <a:cubicBezTo>
                    <a:pt x="16638" y="24095"/>
                    <a:pt x="16481" y="24408"/>
                    <a:pt x="16377" y="24669"/>
                  </a:cubicBezTo>
                  <a:cubicBezTo>
                    <a:pt x="14604" y="28632"/>
                    <a:pt x="12517" y="33326"/>
                    <a:pt x="7980" y="34317"/>
                  </a:cubicBezTo>
                  <a:cubicBezTo>
                    <a:pt x="5790" y="34786"/>
                    <a:pt x="2452" y="34108"/>
                    <a:pt x="1252" y="32022"/>
                  </a:cubicBezTo>
                  <a:cubicBezTo>
                    <a:pt x="1" y="29936"/>
                    <a:pt x="1826" y="27485"/>
                    <a:pt x="4173" y="28058"/>
                  </a:cubicBezTo>
                  <a:cubicBezTo>
                    <a:pt x="4538" y="28111"/>
                    <a:pt x="4903" y="28319"/>
                    <a:pt x="5268" y="28476"/>
                  </a:cubicBezTo>
                  <a:cubicBezTo>
                    <a:pt x="5894" y="28789"/>
                    <a:pt x="6520" y="29102"/>
                    <a:pt x="7198" y="28997"/>
                  </a:cubicBezTo>
                  <a:cubicBezTo>
                    <a:pt x="7824" y="28893"/>
                    <a:pt x="8241" y="28371"/>
                    <a:pt x="8762" y="27798"/>
                  </a:cubicBezTo>
                  <a:cubicBezTo>
                    <a:pt x="9440" y="26963"/>
                    <a:pt x="9753" y="26077"/>
                    <a:pt x="9858" y="25607"/>
                  </a:cubicBezTo>
                  <a:cubicBezTo>
                    <a:pt x="9858" y="25555"/>
                    <a:pt x="9858" y="25555"/>
                    <a:pt x="9858" y="25503"/>
                  </a:cubicBezTo>
                  <a:cubicBezTo>
                    <a:pt x="9858" y="25451"/>
                    <a:pt x="9805" y="25451"/>
                    <a:pt x="9805" y="25451"/>
                  </a:cubicBezTo>
                  <a:cubicBezTo>
                    <a:pt x="9232" y="24356"/>
                    <a:pt x="8762" y="23417"/>
                    <a:pt x="8345" y="22582"/>
                  </a:cubicBezTo>
                  <a:cubicBezTo>
                    <a:pt x="8032" y="22061"/>
                    <a:pt x="7824" y="21592"/>
                    <a:pt x="7615" y="21226"/>
                  </a:cubicBezTo>
                  <a:cubicBezTo>
                    <a:pt x="7198" y="20444"/>
                    <a:pt x="6885" y="19818"/>
                    <a:pt x="6676" y="19401"/>
                  </a:cubicBezTo>
                  <a:cubicBezTo>
                    <a:pt x="5946" y="18045"/>
                    <a:pt x="5842" y="17784"/>
                    <a:pt x="5529" y="17211"/>
                  </a:cubicBezTo>
                  <a:cubicBezTo>
                    <a:pt x="4851" y="15907"/>
                    <a:pt x="4121" y="14655"/>
                    <a:pt x="3391" y="13351"/>
                  </a:cubicBezTo>
                  <a:cubicBezTo>
                    <a:pt x="2556" y="11995"/>
                    <a:pt x="1722" y="10483"/>
                    <a:pt x="2400" y="8814"/>
                  </a:cubicBezTo>
                  <a:cubicBezTo>
                    <a:pt x="2973" y="7510"/>
                    <a:pt x="4381" y="6884"/>
                    <a:pt x="5685" y="7302"/>
                  </a:cubicBezTo>
                  <a:cubicBezTo>
                    <a:pt x="7146" y="7719"/>
                    <a:pt x="7771" y="9075"/>
                    <a:pt x="8345" y="10326"/>
                  </a:cubicBezTo>
                  <a:cubicBezTo>
                    <a:pt x="8449" y="10587"/>
                    <a:pt x="8554" y="10796"/>
                    <a:pt x="8658" y="11057"/>
                  </a:cubicBezTo>
                  <a:cubicBezTo>
                    <a:pt x="9597" y="12934"/>
                    <a:pt x="10536" y="14812"/>
                    <a:pt x="11422" y="16689"/>
                  </a:cubicBezTo>
                  <a:cubicBezTo>
                    <a:pt x="11527" y="16898"/>
                    <a:pt x="11631" y="17158"/>
                    <a:pt x="11787" y="17471"/>
                  </a:cubicBezTo>
                  <a:cubicBezTo>
                    <a:pt x="11944" y="17732"/>
                    <a:pt x="12100" y="18045"/>
                    <a:pt x="12257" y="18410"/>
                  </a:cubicBezTo>
                  <a:cubicBezTo>
                    <a:pt x="12361" y="18619"/>
                    <a:pt x="12413" y="18775"/>
                    <a:pt x="12517" y="18932"/>
                  </a:cubicBezTo>
                  <a:cubicBezTo>
                    <a:pt x="12622" y="19140"/>
                    <a:pt x="12674" y="19297"/>
                    <a:pt x="12726" y="19453"/>
                  </a:cubicBezTo>
                  <a:cubicBezTo>
                    <a:pt x="13195" y="18358"/>
                    <a:pt x="13613" y="17263"/>
                    <a:pt x="14030" y="16220"/>
                  </a:cubicBezTo>
                  <a:cubicBezTo>
                    <a:pt x="14499" y="15125"/>
                    <a:pt x="14916" y="14081"/>
                    <a:pt x="15334" y="12986"/>
                  </a:cubicBezTo>
                  <a:cubicBezTo>
                    <a:pt x="15334" y="12934"/>
                    <a:pt x="15438" y="12673"/>
                    <a:pt x="15594" y="12360"/>
                  </a:cubicBezTo>
                  <a:cubicBezTo>
                    <a:pt x="15699" y="12047"/>
                    <a:pt x="15907" y="11682"/>
                    <a:pt x="16064" y="11265"/>
                  </a:cubicBezTo>
                  <a:cubicBezTo>
                    <a:pt x="16116" y="11109"/>
                    <a:pt x="16220" y="10952"/>
                    <a:pt x="16272" y="10796"/>
                  </a:cubicBezTo>
                  <a:cubicBezTo>
                    <a:pt x="16846" y="9388"/>
                    <a:pt x="17524" y="7719"/>
                    <a:pt x="19037" y="7249"/>
                  </a:cubicBezTo>
                  <a:cubicBezTo>
                    <a:pt x="20132" y="6936"/>
                    <a:pt x="21384" y="7354"/>
                    <a:pt x="22009" y="8292"/>
                  </a:cubicBezTo>
                  <a:cubicBezTo>
                    <a:pt x="22322" y="8762"/>
                    <a:pt x="22479" y="9336"/>
                    <a:pt x="22479" y="9857"/>
                  </a:cubicBezTo>
                  <a:cubicBezTo>
                    <a:pt x="22479" y="11057"/>
                    <a:pt x="21957" y="12308"/>
                    <a:pt x="21436" y="13403"/>
                  </a:cubicBezTo>
                  <a:cubicBezTo>
                    <a:pt x="21331" y="13664"/>
                    <a:pt x="21227" y="13925"/>
                    <a:pt x="21123" y="14134"/>
                  </a:cubicBezTo>
                  <a:cubicBezTo>
                    <a:pt x="21123" y="14134"/>
                    <a:pt x="21123" y="14186"/>
                    <a:pt x="21071" y="14290"/>
                  </a:cubicBezTo>
                  <a:cubicBezTo>
                    <a:pt x="20914" y="14603"/>
                    <a:pt x="20601" y="15385"/>
                    <a:pt x="19923" y="16793"/>
                  </a:cubicBezTo>
                  <a:cubicBezTo>
                    <a:pt x="19715" y="17263"/>
                    <a:pt x="19506" y="17732"/>
                    <a:pt x="19297" y="18254"/>
                  </a:cubicBezTo>
                  <a:cubicBezTo>
                    <a:pt x="19141" y="18514"/>
                    <a:pt x="19037" y="18775"/>
                    <a:pt x="18932" y="1903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 name="Google Shape;44;p4"/>
          <p:cNvSpPr txBox="1">
            <a:spLocks noGrp="1"/>
          </p:cNvSpPr>
          <p:nvPr>
            <p:ph type="body" idx="1"/>
          </p:nvPr>
        </p:nvSpPr>
        <p:spPr>
          <a:xfrm>
            <a:off x="4800600" y="2142750"/>
            <a:ext cx="3429000" cy="2035500"/>
          </a:xfrm>
          <a:prstGeom prst="rect">
            <a:avLst/>
          </a:prstGeom>
        </p:spPr>
        <p:txBody>
          <a:bodyPr spcFirstLastPara="1" wrap="square" lIns="0" tIns="0" rIns="0" bIns="0" anchor="t" anchorCtr="0">
            <a:noAutofit/>
          </a:bodyPr>
          <a:lstStyle>
            <a:lvl1pPr marL="457200" lvl="0" indent="-292100" rtl="0">
              <a:lnSpc>
                <a:spcPct val="125000"/>
              </a:lnSpc>
              <a:spcBef>
                <a:spcPts val="0"/>
              </a:spcBef>
              <a:spcAft>
                <a:spcPts val="0"/>
              </a:spcAft>
              <a:buClr>
                <a:schemeClr val="dk2"/>
              </a:buClr>
              <a:buSzPts val="1000"/>
              <a:buFont typeface="Open Sans"/>
              <a:buChar char="●"/>
              <a:defRPr sz="1000">
                <a:solidFill>
                  <a:schemeClr val="dk2"/>
                </a:solidFill>
                <a:latin typeface="Open Sans"/>
                <a:ea typeface="Open Sans"/>
                <a:cs typeface="Open Sans"/>
                <a:sym typeface="Open Sans"/>
              </a:defRPr>
            </a:lvl1pPr>
            <a:lvl2pPr marL="914400" lvl="1" indent="-292100" rtl="0">
              <a:lnSpc>
                <a:spcPct val="125000"/>
              </a:lnSpc>
              <a:spcBef>
                <a:spcPts val="0"/>
              </a:spcBef>
              <a:spcAft>
                <a:spcPts val="0"/>
              </a:spcAft>
              <a:buClr>
                <a:schemeClr val="dk2"/>
              </a:buClr>
              <a:buSzPts val="1000"/>
              <a:buFont typeface="Open Sans"/>
              <a:buChar char="○"/>
              <a:defRPr sz="1000">
                <a:solidFill>
                  <a:schemeClr val="dk2"/>
                </a:solidFill>
                <a:latin typeface="Open Sans"/>
                <a:ea typeface="Open Sans"/>
                <a:cs typeface="Open Sans"/>
                <a:sym typeface="Open Sans"/>
              </a:defRPr>
            </a:lvl2pPr>
            <a:lvl3pPr marL="1371600" lvl="2" indent="-292100" rtl="0">
              <a:lnSpc>
                <a:spcPct val="125000"/>
              </a:lnSpc>
              <a:spcBef>
                <a:spcPts val="0"/>
              </a:spcBef>
              <a:spcAft>
                <a:spcPts val="0"/>
              </a:spcAft>
              <a:buClr>
                <a:schemeClr val="dk2"/>
              </a:buClr>
              <a:buSzPts val="1000"/>
              <a:buFont typeface="Open Sans"/>
              <a:buChar char="■"/>
              <a:defRPr sz="1000">
                <a:solidFill>
                  <a:schemeClr val="dk2"/>
                </a:solidFill>
                <a:latin typeface="Open Sans"/>
                <a:ea typeface="Open Sans"/>
                <a:cs typeface="Open Sans"/>
                <a:sym typeface="Open Sans"/>
              </a:defRPr>
            </a:lvl3pPr>
            <a:lvl4pPr marL="1828800" lvl="3" indent="-292100" rtl="0">
              <a:lnSpc>
                <a:spcPct val="125000"/>
              </a:lnSpc>
              <a:spcBef>
                <a:spcPts val="0"/>
              </a:spcBef>
              <a:spcAft>
                <a:spcPts val="0"/>
              </a:spcAft>
              <a:buClr>
                <a:schemeClr val="dk2"/>
              </a:buClr>
              <a:buSzPts val="1000"/>
              <a:buFont typeface="Open Sans"/>
              <a:buChar char="●"/>
              <a:defRPr sz="1000">
                <a:solidFill>
                  <a:schemeClr val="dk2"/>
                </a:solidFill>
                <a:latin typeface="Open Sans"/>
                <a:ea typeface="Open Sans"/>
                <a:cs typeface="Open Sans"/>
                <a:sym typeface="Open Sans"/>
              </a:defRPr>
            </a:lvl4pPr>
            <a:lvl5pPr marL="2286000" lvl="4" indent="-292100" rtl="0">
              <a:lnSpc>
                <a:spcPct val="125000"/>
              </a:lnSpc>
              <a:spcBef>
                <a:spcPts val="0"/>
              </a:spcBef>
              <a:spcAft>
                <a:spcPts val="0"/>
              </a:spcAft>
              <a:buClr>
                <a:schemeClr val="dk2"/>
              </a:buClr>
              <a:buSzPts val="1000"/>
              <a:buFont typeface="Open Sans"/>
              <a:buChar char="○"/>
              <a:defRPr sz="1000">
                <a:solidFill>
                  <a:schemeClr val="dk2"/>
                </a:solidFill>
                <a:latin typeface="Open Sans"/>
                <a:ea typeface="Open Sans"/>
                <a:cs typeface="Open Sans"/>
                <a:sym typeface="Open Sans"/>
              </a:defRPr>
            </a:lvl5pPr>
            <a:lvl6pPr marL="2743200" lvl="5" indent="-292100" rtl="0">
              <a:lnSpc>
                <a:spcPct val="125000"/>
              </a:lnSpc>
              <a:spcBef>
                <a:spcPts val="0"/>
              </a:spcBef>
              <a:spcAft>
                <a:spcPts val="0"/>
              </a:spcAft>
              <a:buClr>
                <a:schemeClr val="dk2"/>
              </a:buClr>
              <a:buSzPts val="1000"/>
              <a:buFont typeface="Open Sans"/>
              <a:buChar char="■"/>
              <a:defRPr sz="1000">
                <a:solidFill>
                  <a:schemeClr val="dk2"/>
                </a:solidFill>
                <a:latin typeface="Open Sans"/>
                <a:ea typeface="Open Sans"/>
                <a:cs typeface="Open Sans"/>
                <a:sym typeface="Open Sans"/>
              </a:defRPr>
            </a:lvl6pPr>
            <a:lvl7pPr marL="3200400" lvl="6" indent="-292100" rtl="0">
              <a:lnSpc>
                <a:spcPct val="125000"/>
              </a:lnSpc>
              <a:spcBef>
                <a:spcPts val="0"/>
              </a:spcBef>
              <a:spcAft>
                <a:spcPts val="0"/>
              </a:spcAft>
              <a:buClr>
                <a:schemeClr val="dk2"/>
              </a:buClr>
              <a:buSzPts val="1000"/>
              <a:buChar char="●"/>
              <a:defRPr sz="1000">
                <a:solidFill>
                  <a:schemeClr val="dk2"/>
                </a:solidFill>
              </a:defRPr>
            </a:lvl7pPr>
            <a:lvl8pPr marL="3657600" lvl="7" indent="-292100" rtl="0">
              <a:lnSpc>
                <a:spcPct val="125000"/>
              </a:lnSpc>
              <a:spcBef>
                <a:spcPts val="0"/>
              </a:spcBef>
              <a:spcAft>
                <a:spcPts val="0"/>
              </a:spcAft>
              <a:buClr>
                <a:schemeClr val="dk2"/>
              </a:buClr>
              <a:buSzPts val="1000"/>
              <a:buChar char="○"/>
              <a:defRPr sz="1000">
                <a:solidFill>
                  <a:schemeClr val="dk2"/>
                </a:solidFill>
              </a:defRPr>
            </a:lvl8pPr>
            <a:lvl9pPr marL="4114800" lvl="8" indent="-292100" rtl="0">
              <a:lnSpc>
                <a:spcPct val="125000"/>
              </a:lnSpc>
              <a:spcBef>
                <a:spcPts val="0"/>
              </a:spcBef>
              <a:spcAft>
                <a:spcPts val="0"/>
              </a:spcAft>
              <a:buClr>
                <a:schemeClr val="dk2"/>
              </a:buClr>
              <a:buSzPts val="1000"/>
              <a:buChar char="■"/>
              <a:defRPr sz="1000">
                <a:solidFill>
                  <a:schemeClr val="dk2"/>
                </a:solidFill>
              </a:defRPr>
            </a:lvl9pPr>
          </a:lstStyle>
          <a:p>
            <a:pPr lvl="0"/>
            <a:r>
              <a:rPr lang="en-US"/>
              <a:t>Click to edit Master text styles</a:t>
            </a:r>
          </a:p>
        </p:txBody>
      </p:sp>
      <p:sp>
        <p:nvSpPr>
          <p:cNvPr id="45" name="Google Shape;45;p4"/>
          <p:cNvSpPr txBox="1">
            <a:spLocks noGrp="1"/>
          </p:cNvSpPr>
          <p:nvPr>
            <p:ph type="subTitle" idx="2"/>
          </p:nvPr>
        </p:nvSpPr>
        <p:spPr>
          <a:xfrm>
            <a:off x="4800600" y="814400"/>
            <a:ext cx="3429000" cy="1194300"/>
          </a:xfrm>
          <a:prstGeom prst="rect">
            <a:avLst/>
          </a:prstGeom>
        </p:spPr>
        <p:txBody>
          <a:bodyPr spcFirstLastPara="1" wrap="square" lIns="0" tIns="0" rIns="0" bIns="0" anchor="b" anchorCtr="0">
            <a:noAutofit/>
          </a:bodyPr>
          <a:lstStyle>
            <a:lvl1pPr lvl="0" rtl="0">
              <a:lnSpc>
                <a:spcPct val="90000"/>
              </a:lnSpc>
              <a:spcBef>
                <a:spcPts val="0"/>
              </a:spcBef>
              <a:spcAft>
                <a:spcPts val="0"/>
              </a:spcAft>
              <a:buClr>
                <a:schemeClr val="dk1"/>
              </a:buClr>
              <a:buSzPts val="2400"/>
              <a:buFont typeface="Poppins ExtraBold"/>
              <a:buNone/>
              <a:defRPr sz="2400">
                <a:solidFill>
                  <a:schemeClr val="dk1"/>
                </a:solidFill>
                <a:latin typeface="Poppins ExtraBold"/>
                <a:ea typeface="Poppins ExtraBold"/>
                <a:cs typeface="Poppins ExtraBold"/>
                <a:sym typeface="Poppins ExtraBold"/>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r>
              <a:rPr lang="en-US"/>
              <a:t>Click to edit Master subtitle style</a:t>
            </a:r>
            <a:endParaRPr/>
          </a:p>
        </p:txBody>
      </p:sp>
    </p:spTree>
    <p:extLst>
      <p:ext uri="{BB962C8B-B14F-4D97-AF65-F5344CB8AC3E}">
        <p14:creationId xmlns:p14="http://schemas.microsoft.com/office/powerpoint/2010/main" val="4286417438"/>
      </p:ext>
    </p:extLst>
  </p:cSld>
  <p:clrMapOvr>
    <a:masterClrMapping/>
  </p:clrMapOvr>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07 Upfront | Confidentiality Reminder">
  <p:cSld name="07 Upfront | Confidentiality Reminder">
    <p:spTree>
      <p:nvGrpSpPr>
        <p:cNvPr id="1" name="Shape 234"/>
        <p:cNvGrpSpPr/>
        <p:nvPr/>
      </p:nvGrpSpPr>
      <p:grpSpPr>
        <a:xfrm>
          <a:off x="0" y="0"/>
          <a:ext cx="0" cy="0"/>
          <a:chOff x="0" y="0"/>
          <a:chExt cx="0" cy="0"/>
        </a:xfrm>
      </p:grpSpPr>
      <p:sp>
        <p:nvSpPr>
          <p:cNvPr id="235" name="Google Shape;235;p24"/>
          <p:cNvSpPr txBox="1"/>
          <p:nvPr/>
        </p:nvSpPr>
        <p:spPr>
          <a:xfrm>
            <a:off x="228600" y="1889850"/>
            <a:ext cx="4114800" cy="13638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None/>
            </a:pPr>
            <a:r>
              <a:rPr lang="en" sz="2400">
                <a:solidFill>
                  <a:schemeClr val="accent3"/>
                </a:solidFill>
                <a:latin typeface="Poppins ExtraBold"/>
                <a:ea typeface="Poppins ExtraBold"/>
                <a:cs typeface="Poppins ExtraBold"/>
                <a:sym typeface="Poppins ExtraBold"/>
              </a:rPr>
              <a:t>Confidentiality Reminder</a:t>
            </a:r>
            <a:r>
              <a:rPr lang="en" sz="2400">
                <a:solidFill>
                  <a:srgbClr val="E00707"/>
                </a:solidFill>
                <a:latin typeface="Poppins ExtraBold"/>
                <a:ea typeface="Poppins ExtraBold"/>
                <a:cs typeface="Poppins ExtraBold"/>
                <a:sym typeface="Poppins ExtraBold"/>
              </a:rPr>
              <a:t> </a:t>
            </a:r>
            <a:endParaRPr sz="2400">
              <a:solidFill>
                <a:srgbClr val="E00707"/>
              </a:solidFill>
              <a:latin typeface="Poppins ExtraBold"/>
              <a:ea typeface="Poppins ExtraBold"/>
              <a:cs typeface="Poppins ExtraBold"/>
              <a:sym typeface="Poppins ExtraBold"/>
            </a:endParaRPr>
          </a:p>
          <a:p>
            <a:pPr marL="0" lvl="0" indent="0" algn="l" rtl="0">
              <a:lnSpc>
                <a:spcPct val="80000"/>
              </a:lnSpc>
              <a:spcBef>
                <a:spcPts val="0"/>
              </a:spcBef>
              <a:spcAft>
                <a:spcPts val="0"/>
              </a:spcAft>
              <a:buNone/>
            </a:pPr>
            <a:endParaRPr sz="1200" b="1">
              <a:solidFill>
                <a:srgbClr val="2D2E2F"/>
              </a:solidFill>
              <a:latin typeface="Bebas Neue"/>
              <a:ea typeface="Bebas Neue"/>
              <a:cs typeface="Bebas Neue"/>
              <a:sym typeface="Bebas Neue"/>
            </a:endParaRPr>
          </a:p>
          <a:p>
            <a:pPr marL="0" lvl="0" indent="0" algn="l" rtl="0">
              <a:lnSpc>
                <a:spcPct val="115000"/>
              </a:lnSpc>
              <a:spcBef>
                <a:spcPts val="0"/>
              </a:spcBef>
              <a:spcAft>
                <a:spcPts val="0"/>
              </a:spcAft>
              <a:buNone/>
            </a:pPr>
            <a:r>
              <a:rPr lang="en" sz="1000">
                <a:solidFill>
                  <a:schemeClr val="dk2"/>
                </a:solidFill>
                <a:latin typeface="Open Sans"/>
                <a:ea typeface="Open Sans"/>
                <a:cs typeface="Open Sans"/>
                <a:sym typeface="Open Sans"/>
              </a:rPr>
              <a:t>This is confidential information, and we’re choosing to be as transparent as possible with you in order to provide context on how your efforts help Yelp win.</a:t>
            </a:r>
            <a:endParaRPr sz="1000">
              <a:solidFill>
                <a:schemeClr val="dk2"/>
              </a:solidFill>
              <a:latin typeface="Open Sans"/>
              <a:ea typeface="Open Sans"/>
              <a:cs typeface="Open Sans"/>
              <a:sym typeface="Open Sans"/>
            </a:endParaRPr>
          </a:p>
          <a:p>
            <a:pPr marL="0" lvl="0" indent="0" algn="l" rtl="0">
              <a:lnSpc>
                <a:spcPct val="115000"/>
              </a:lnSpc>
              <a:spcBef>
                <a:spcPts val="0"/>
              </a:spcBef>
              <a:spcAft>
                <a:spcPts val="0"/>
              </a:spcAft>
              <a:buNone/>
            </a:pPr>
            <a:endParaRPr sz="1000">
              <a:solidFill>
                <a:schemeClr val="dk2"/>
              </a:solidFill>
              <a:latin typeface="Open Sans"/>
              <a:ea typeface="Open Sans"/>
              <a:cs typeface="Open Sans"/>
              <a:sym typeface="Open Sans"/>
            </a:endParaRPr>
          </a:p>
          <a:p>
            <a:pPr marL="0" lvl="0" indent="0" algn="l" rtl="0">
              <a:lnSpc>
                <a:spcPct val="115000"/>
              </a:lnSpc>
              <a:spcBef>
                <a:spcPts val="0"/>
              </a:spcBef>
              <a:spcAft>
                <a:spcPts val="0"/>
              </a:spcAft>
              <a:buClr>
                <a:schemeClr val="dk1"/>
              </a:buClr>
              <a:buSzPts val="1100"/>
              <a:buFont typeface="Arial"/>
              <a:buNone/>
            </a:pPr>
            <a:r>
              <a:rPr lang="en" sz="1000" b="1">
                <a:solidFill>
                  <a:schemeClr val="dk2"/>
                </a:solidFill>
                <a:latin typeface="Open Sans"/>
                <a:ea typeface="Open Sans"/>
                <a:cs typeface="Open Sans"/>
                <a:sym typeface="Open Sans"/>
              </a:rPr>
              <a:t>Do not forward </a:t>
            </a:r>
            <a:r>
              <a:rPr lang="en" sz="1000" b="1" u="sng">
                <a:solidFill>
                  <a:schemeClr val="dk2"/>
                </a:solidFill>
                <a:latin typeface="Open Sans"/>
                <a:ea typeface="Open Sans"/>
                <a:cs typeface="Open Sans"/>
                <a:sym typeface="Open Sans"/>
              </a:rPr>
              <a:t>internally</a:t>
            </a:r>
            <a:r>
              <a:rPr lang="en" sz="1000" b="1">
                <a:solidFill>
                  <a:schemeClr val="dk2"/>
                </a:solidFill>
                <a:latin typeface="Open Sans"/>
                <a:ea typeface="Open Sans"/>
                <a:cs typeface="Open Sans"/>
                <a:sym typeface="Open Sans"/>
              </a:rPr>
              <a:t> or </a:t>
            </a:r>
            <a:r>
              <a:rPr lang="en" sz="1000" b="1" u="sng">
                <a:solidFill>
                  <a:schemeClr val="dk2"/>
                </a:solidFill>
                <a:latin typeface="Open Sans"/>
                <a:ea typeface="Open Sans"/>
                <a:cs typeface="Open Sans"/>
                <a:sym typeface="Open Sans"/>
              </a:rPr>
              <a:t>externally</a:t>
            </a:r>
            <a:r>
              <a:rPr lang="en" sz="1000" b="1">
                <a:solidFill>
                  <a:schemeClr val="dk2"/>
                </a:solidFill>
                <a:latin typeface="Open Sans"/>
                <a:ea typeface="Open Sans"/>
                <a:cs typeface="Open Sans"/>
                <a:sym typeface="Open Sans"/>
              </a:rPr>
              <a:t> without asking.</a:t>
            </a:r>
            <a:endParaRPr sz="1000" b="1">
              <a:solidFill>
                <a:schemeClr val="dk2"/>
              </a:solidFill>
              <a:latin typeface="Open Sans"/>
              <a:ea typeface="Open Sans"/>
              <a:cs typeface="Open Sans"/>
              <a:sym typeface="Open Sans"/>
            </a:endParaRPr>
          </a:p>
          <a:p>
            <a:pPr marL="0" lvl="0" indent="0" algn="l" rtl="0">
              <a:lnSpc>
                <a:spcPct val="115000"/>
              </a:lnSpc>
              <a:spcBef>
                <a:spcPts val="0"/>
              </a:spcBef>
              <a:spcAft>
                <a:spcPts val="0"/>
              </a:spcAft>
              <a:buClr>
                <a:schemeClr val="dk1"/>
              </a:buClr>
              <a:buSzPts val="1100"/>
              <a:buFont typeface="Arial"/>
              <a:buNone/>
            </a:pPr>
            <a:endParaRPr sz="1000">
              <a:solidFill>
                <a:schemeClr val="dk2"/>
              </a:solidFill>
              <a:latin typeface="Open Sans"/>
              <a:ea typeface="Open Sans"/>
              <a:cs typeface="Open Sans"/>
              <a:sym typeface="Open Sans"/>
            </a:endParaRPr>
          </a:p>
          <a:p>
            <a:pPr marL="0" lvl="0" indent="0" algn="l" rtl="0">
              <a:lnSpc>
                <a:spcPct val="115000"/>
              </a:lnSpc>
              <a:spcBef>
                <a:spcPts val="0"/>
              </a:spcBef>
              <a:spcAft>
                <a:spcPts val="0"/>
              </a:spcAft>
              <a:buNone/>
            </a:pPr>
            <a:endParaRPr sz="1000">
              <a:solidFill>
                <a:schemeClr val="dk2"/>
              </a:solidFill>
              <a:latin typeface="Open Sans"/>
              <a:ea typeface="Open Sans"/>
              <a:cs typeface="Open Sans"/>
              <a:sym typeface="Open Sans"/>
            </a:endParaRPr>
          </a:p>
        </p:txBody>
      </p:sp>
      <p:pic>
        <p:nvPicPr>
          <p:cNvPr id="236" name="Google Shape;236;p24"/>
          <p:cNvPicPr preferRelativeResize="0"/>
          <p:nvPr/>
        </p:nvPicPr>
        <p:blipFill rotWithShape="1">
          <a:blip r:embed="rId2">
            <a:alphaModFix/>
          </a:blip>
          <a:srcRect l="-16712" t="-3659" r="19435" b="-3659"/>
          <a:stretch/>
        </p:blipFill>
        <p:spPr>
          <a:xfrm>
            <a:off x="4481775" y="0"/>
            <a:ext cx="4662225" cy="5143500"/>
          </a:xfrm>
          <a:prstGeom prst="rect">
            <a:avLst/>
          </a:prstGeom>
          <a:noFill/>
          <a:ln>
            <a:noFill/>
          </a:ln>
        </p:spPr>
      </p:pic>
      <p:sp>
        <p:nvSpPr>
          <p:cNvPr id="237" name="Google Shape;237;p24"/>
          <p:cNvSpPr txBox="1"/>
          <p:nvPr/>
        </p:nvSpPr>
        <p:spPr>
          <a:xfrm>
            <a:off x="966000" y="4732233"/>
            <a:ext cx="5133600" cy="203100"/>
          </a:xfrm>
          <a:prstGeom prst="rect">
            <a:avLst/>
          </a:prstGeom>
          <a:noFill/>
          <a:ln>
            <a:noFill/>
          </a:ln>
        </p:spPr>
        <p:txBody>
          <a:bodyPr spcFirstLastPara="1" wrap="square" lIns="0" tIns="45700" rIns="0" bIns="45700" anchor="b" anchorCtr="0">
            <a:noAutofit/>
          </a:bodyPr>
          <a:lstStyle/>
          <a:p>
            <a:pPr marL="0" lvl="0" indent="0" algn="l" rtl="0">
              <a:spcBef>
                <a:spcPts val="0"/>
              </a:spcBef>
              <a:spcAft>
                <a:spcPts val="0"/>
              </a:spcAft>
              <a:buNone/>
            </a:pPr>
            <a:r>
              <a:rPr lang="en" sz="600">
                <a:solidFill>
                  <a:schemeClr val="dk2"/>
                </a:solidFill>
                <a:latin typeface="Open Sans"/>
                <a:ea typeface="Open Sans"/>
                <a:cs typeface="Open Sans"/>
                <a:sym typeface="Open Sans"/>
              </a:rPr>
              <a:t>Confidential / Non-Public Information / Do not distribute</a:t>
            </a:r>
            <a:endParaRPr sz="600">
              <a:solidFill>
                <a:schemeClr val="dk2"/>
              </a:solidFill>
              <a:latin typeface="Open Sans"/>
              <a:ea typeface="Open Sans"/>
              <a:cs typeface="Open Sans"/>
              <a:sym typeface="Open Sans"/>
            </a:endParaRPr>
          </a:p>
        </p:txBody>
      </p:sp>
      <p:sp>
        <p:nvSpPr>
          <p:cNvPr id="238" name="Google Shape;238;p24"/>
          <p:cNvSpPr txBox="1"/>
          <p:nvPr/>
        </p:nvSpPr>
        <p:spPr>
          <a:xfrm>
            <a:off x="-142875" y="-647700"/>
            <a:ext cx="9286800" cy="390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rgbClr val="F9FBFD"/>
                </a:solidFill>
                <a:latin typeface="Poppins ExtraBold"/>
                <a:ea typeface="Poppins ExtraBold"/>
                <a:cs typeface="Poppins ExtraBold"/>
                <a:sym typeface="Poppins ExtraBold"/>
              </a:rPr>
              <a:t>*DO NOT EDIT THIS PAGE</a:t>
            </a:r>
            <a:endParaRPr sz="1600">
              <a:solidFill>
                <a:srgbClr val="F9FBFD"/>
              </a:solidFill>
              <a:latin typeface="Poppins ExtraBold"/>
              <a:ea typeface="Poppins ExtraBold"/>
              <a:cs typeface="Poppins ExtraBold"/>
              <a:sym typeface="Poppins ExtraBold"/>
            </a:endParaRPr>
          </a:p>
        </p:txBody>
      </p:sp>
      <p:grpSp>
        <p:nvGrpSpPr>
          <p:cNvPr id="239" name="Google Shape;239;p24"/>
          <p:cNvGrpSpPr/>
          <p:nvPr/>
        </p:nvGrpSpPr>
        <p:grpSpPr>
          <a:xfrm>
            <a:off x="0" y="4626425"/>
            <a:ext cx="918600" cy="364500"/>
            <a:chOff x="0" y="4626425"/>
            <a:chExt cx="918600" cy="364500"/>
          </a:xfrm>
        </p:grpSpPr>
        <p:sp>
          <p:nvSpPr>
            <p:cNvPr id="240" name="Google Shape;240;p24"/>
            <p:cNvSpPr/>
            <p:nvPr/>
          </p:nvSpPr>
          <p:spPr>
            <a:xfrm rot="5400000">
              <a:off x="277050" y="4349375"/>
              <a:ext cx="364500" cy="918600"/>
            </a:xfrm>
            <a:prstGeom prst="round2SameRect">
              <a:avLst>
                <a:gd name="adj1" fmla="val 50000"/>
                <a:gd name="adj2" fmla="val 0"/>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241" name="Google Shape;241;p24"/>
            <p:cNvGrpSpPr/>
            <p:nvPr/>
          </p:nvGrpSpPr>
          <p:grpSpPr>
            <a:xfrm>
              <a:off x="228605" y="4702470"/>
              <a:ext cx="548754" cy="212464"/>
              <a:chOff x="217250" y="2303525"/>
              <a:chExt cx="2809800" cy="1084000"/>
            </a:xfrm>
          </p:grpSpPr>
          <p:sp>
            <p:nvSpPr>
              <p:cNvPr id="242" name="Google Shape;242;p24"/>
              <p:cNvSpPr/>
              <p:nvPr/>
            </p:nvSpPr>
            <p:spPr>
              <a:xfrm>
                <a:off x="2235600" y="2740800"/>
                <a:ext cx="346850" cy="236275"/>
              </a:xfrm>
              <a:custGeom>
                <a:avLst/>
                <a:gdLst/>
                <a:ahLst/>
                <a:cxnLst/>
                <a:rect l="l" t="t" r="r" b="b"/>
                <a:pathLst>
                  <a:path w="13874" h="9451" extrusionOk="0">
                    <a:moveTo>
                      <a:pt x="2608" y="0"/>
                    </a:moveTo>
                    <a:cubicBezTo>
                      <a:pt x="2347" y="0"/>
                      <a:pt x="2087" y="52"/>
                      <a:pt x="1826" y="157"/>
                    </a:cubicBezTo>
                    <a:cubicBezTo>
                      <a:pt x="1617" y="261"/>
                      <a:pt x="1356" y="418"/>
                      <a:pt x="1200" y="626"/>
                    </a:cubicBezTo>
                    <a:cubicBezTo>
                      <a:pt x="1096" y="730"/>
                      <a:pt x="991" y="835"/>
                      <a:pt x="939" y="939"/>
                    </a:cubicBezTo>
                    <a:cubicBezTo>
                      <a:pt x="835" y="1043"/>
                      <a:pt x="783" y="1148"/>
                      <a:pt x="731" y="1304"/>
                    </a:cubicBezTo>
                    <a:cubicBezTo>
                      <a:pt x="678" y="1408"/>
                      <a:pt x="574" y="1565"/>
                      <a:pt x="522" y="1721"/>
                    </a:cubicBezTo>
                    <a:cubicBezTo>
                      <a:pt x="157" y="2817"/>
                      <a:pt x="0" y="3964"/>
                      <a:pt x="0" y="5163"/>
                    </a:cubicBezTo>
                    <a:cubicBezTo>
                      <a:pt x="0" y="6207"/>
                      <a:pt x="0" y="7563"/>
                      <a:pt x="574" y="8501"/>
                    </a:cubicBezTo>
                    <a:cubicBezTo>
                      <a:pt x="731" y="8710"/>
                      <a:pt x="887" y="8918"/>
                      <a:pt x="1096" y="9075"/>
                    </a:cubicBezTo>
                    <a:cubicBezTo>
                      <a:pt x="1513" y="9388"/>
                      <a:pt x="1930" y="9388"/>
                      <a:pt x="2347" y="9440"/>
                    </a:cubicBezTo>
                    <a:cubicBezTo>
                      <a:pt x="2438" y="9447"/>
                      <a:pt x="2528" y="9450"/>
                      <a:pt x="2617" y="9450"/>
                    </a:cubicBezTo>
                    <a:cubicBezTo>
                      <a:pt x="3193" y="9450"/>
                      <a:pt x="3735" y="9315"/>
                      <a:pt x="4277" y="9179"/>
                    </a:cubicBezTo>
                    <a:lnTo>
                      <a:pt x="10327" y="7771"/>
                    </a:lnTo>
                    <a:lnTo>
                      <a:pt x="10327" y="7719"/>
                    </a:lnTo>
                    <a:lnTo>
                      <a:pt x="12152" y="7302"/>
                    </a:lnTo>
                    <a:cubicBezTo>
                      <a:pt x="12152" y="7302"/>
                      <a:pt x="12257" y="7250"/>
                      <a:pt x="12361" y="7250"/>
                    </a:cubicBezTo>
                    <a:cubicBezTo>
                      <a:pt x="12830" y="7093"/>
                      <a:pt x="13300" y="6780"/>
                      <a:pt x="13560" y="6363"/>
                    </a:cubicBezTo>
                    <a:cubicBezTo>
                      <a:pt x="13821" y="5894"/>
                      <a:pt x="13873" y="5372"/>
                      <a:pt x="13769" y="4851"/>
                    </a:cubicBezTo>
                    <a:lnTo>
                      <a:pt x="13769" y="4798"/>
                    </a:lnTo>
                    <a:cubicBezTo>
                      <a:pt x="13717" y="4590"/>
                      <a:pt x="13613" y="4329"/>
                      <a:pt x="13456" y="4120"/>
                    </a:cubicBezTo>
                    <a:cubicBezTo>
                      <a:pt x="13247" y="3860"/>
                      <a:pt x="12987" y="3651"/>
                      <a:pt x="12726" y="3495"/>
                    </a:cubicBezTo>
                    <a:cubicBezTo>
                      <a:pt x="12413" y="3286"/>
                      <a:pt x="12048" y="3129"/>
                      <a:pt x="11683" y="2973"/>
                    </a:cubicBezTo>
                    <a:lnTo>
                      <a:pt x="9649" y="2243"/>
                    </a:lnTo>
                    <a:cubicBezTo>
                      <a:pt x="8554" y="1826"/>
                      <a:pt x="7406" y="1408"/>
                      <a:pt x="6311" y="1043"/>
                    </a:cubicBezTo>
                    <a:cubicBezTo>
                      <a:pt x="5581" y="783"/>
                      <a:pt x="4955" y="574"/>
                      <a:pt x="4434" y="365"/>
                    </a:cubicBezTo>
                    <a:cubicBezTo>
                      <a:pt x="4277" y="365"/>
                      <a:pt x="4173" y="313"/>
                      <a:pt x="4121" y="313"/>
                    </a:cubicBezTo>
                    <a:cubicBezTo>
                      <a:pt x="3443" y="105"/>
                      <a:pt x="2973" y="0"/>
                      <a:pt x="2608" y="0"/>
                    </a:cubicBezTo>
                    <a:close/>
                  </a:path>
                </a:pathLst>
              </a:custGeom>
              <a:solidFill>
                <a:srgbClr val="FF1A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4"/>
              <p:cNvSpPr/>
              <p:nvPr/>
            </p:nvSpPr>
            <p:spPr>
              <a:xfrm>
                <a:off x="2688025" y="2597375"/>
                <a:ext cx="339025" cy="278750"/>
              </a:xfrm>
              <a:custGeom>
                <a:avLst/>
                <a:gdLst/>
                <a:ahLst/>
                <a:cxnLst/>
                <a:rect l="l" t="t" r="r" b="b"/>
                <a:pathLst>
                  <a:path w="13561" h="11150" extrusionOk="0">
                    <a:moveTo>
                      <a:pt x="8763" y="0"/>
                    </a:moveTo>
                    <a:cubicBezTo>
                      <a:pt x="8502" y="0"/>
                      <a:pt x="8241" y="105"/>
                      <a:pt x="8032" y="261"/>
                    </a:cubicBezTo>
                    <a:cubicBezTo>
                      <a:pt x="7667" y="418"/>
                      <a:pt x="7302" y="731"/>
                      <a:pt x="6781" y="1148"/>
                    </a:cubicBezTo>
                    <a:cubicBezTo>
                      <a:pt x="6729" y="1252"/>
                      <a:pt x="6624" y="1304"/>
                      <a:pt x="6572" y="1409"/>
                    </a:cubicBezTo>
                    <a:cubicBezTo>
                      <a:pt x="6155" y="1774"/>
                      <a:pt x="5686" y="2243"/>
                      <a:pt x="5112" y="2817"/>
                    </a:cubicBezTo>
                    <a:cubicBezTo>
                      <a:pt x="4277" y="3703"/>
                      <a:pt x="3443" y="4538"/>
                      <a:pt x="2608" y="5424"/>
                    </a:cubicBezTo>
                    <a:lnTo>
                      <a:pt x="1148" y="6989"/>
                    </a:lnTo>
                    <a:cubicBezTo>
                      <a:pt x="887" y="7250"/>
                      <a:pt x="627" y="7563"/>
                      <a:pt x="418" y="7876"/>
                    </a:cubicBezTo>
                    <a:cubicBezTo>
                      <a:pt x="209" y="8136"/>
                      <a:pt x="105" y="8449"/>
                      <a:pt x="53" y="8814"/>
                    </a:cubicBezTo>
                    <a:cubicBezTo>
                      <a:pt x="1" y="9023"/>
                      <a:pt x="1" y="9284"/>
                      <a:pt x="53" y="9544"/>
                    </a:cubicBezTo>
                    <a:lnTo>
                      <a:pt x="53" y="9597"/>
                    </a:lnTo>
                    <a:cubicBezTo>
                      <a:pt x="157" y="10066"/>
                      <a:pt x="470" y="10535"/>
                      <a:pt x="887" y="10848"/>
                    </a:cubicBezTo>
                    <a:cubicBezTo>
                      <a:pt x="1235" y="11042"/>
                      <a:pt x="1612" y="11149"/>
                      <a:pt x="1997" y="11149"/>
                    </a:cubicBezTo>
                    <a:cubicBezTo>
                      <a:pt x="2130" y="11149"/>
                      <a:pt x="2265" y="11136"/>
                      <a:pt x="2400" y="11109"/>
                    </a:cubicBezTo>
                    <a:lnTo>
                      <a:pt x="2556" y="11109"/>
                    </a:lnTo>
                    <a:lnTo>
                      <a:pt x="10431" y="9232"/>
                    </a:lnTo>
                    <a:cubicBezTo>
                      <a:pt x="11057" y="9075"/>
                      <a:pt x="11683" y="8971"/>
                      <a:pt x="12257" y="8658"/>
                    </a:cubicBezTo>
                    <a:cubicBezTo>
                      <a:pt x="12622" y="8397"/>
                      <a:pt x="12987" y="8188"/>
                      <a:pt x="13196" y="7771"/>
                    </a:cubicBezTo>
                    <a:cubicBezTo>
                      <a:pt x="13352" y="7511"/>
                      <a:pt x="13456" y="7250"/>
                      <a:pt x="13456" y="6989"/>
                    </a:cubicBezTo>
                    <a:cubicBezTo>
                      <a:pt x="13561" y="5894"/>
                      <a:pt x="13039" y="4694"/>
                      <a:pt x="12570" y="3755"/>
                    </a:cubicBezTo>
                    <a:lnTo>
                      <a:pt x="12570" y="3703"/>
                    </a:lnTo>
                    <a:cubicBezTo>
                      <a:pt x="12048" y="2660"/>
                      <a:pt x="11370" y="1669"/>
                      <a:pt x="10588" y="835"/>
                    </a:cubicBezTo>
                    <a:cubicBezTo>
                      <a:pt x="10484" y="731"/>
                      <a:pt x="10379" y="678"/>
                      <a:pt x="10275" y="574"/>
                    </a:cubicBezTo>
                    <a:cubicBezTo>
                      <a:pt x="10171" y="470"/>
                      <a:pt x="10014" y="418"/>
                      <a:pt x="9910" y="313"/>
                    </a:cubicBezTo>
                    <a:lnTo>
                      <a:pt x="9545" y="157"/>
                    </a:lnTo>
                    <a:cubicBezTo>
                      <a:pt x="9284" y="53"/>
                      <a:pt x="9023" y="0"/>
                      <a:pt x="8763" y="0"/>
                    </a:cubicBezTo>
                    <a:close/>
                  </a:path>
                </a:pathLst>
              </a:custGeom>
              <a:solidFill>
                <a:srgbClr val="FF1A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4"/>
              <p:cNvSpPr/>
              <p:nvPr/>
            </p:nvSpPr>
            <p:spPr>
              <a:xfrm>
                <a:off x="2379025" y="2303525"/>
                <a:ext cx="303825" cy="489500"/>
              </a:xfrm>
              <a:custGeom>
                <a:avLst/>
                <a:gdLst/>
                <a:ahLst/>
                <a:cxnLst/>
                <a:rect l="l" t="t" r="r" b="b"/>
                <a:pathLst>
                  <a:path w="12153" h="19580" extrusionOk="0">
                    <a:moveTo>
                      <a:pt x="8307" y="1"/>
                    </a:moveTo>
                    <a:cubicBezTo>
                      <a:pt x="7747" y="1"/>
                      <a:pt x="7200" y="57"/>
                      <a:pt x="6728" y="124"/>
                    </a:cubicBezTo>
                    <a:cubicBezTo>
                      <a:pt x="6259" y="229"/>
                      <a:pt x="5789" y="281"/>
                      <a:pt x="5320" y="385"/>
                    </a:cubicBezTo>
                    <a:cubicBezTo>
                      <a:pt x="4903" y="489"/>
                      <a:pt x="4433" y="646"/>
                      <a:pt x="4016" y="750"/>
                    </a:cubicBezTo>
                    <a:cubicBezTo>
                      <a:pt x="2556" y="1272"/>
                      <a:pt x="574" y="2106"/>
                      <a:pt x="209" y="3775"/>
                    </a:cubicBezTo>
                    <a:cubicBezTo>
                      <a:pt x="0" y="4714"/>
                      <a:pt x="470" y="5705"/>
                      <a:pt x="835" y="6539"/>
                    </a:cubicBezTo>
                    <a:cubicBezTo>
                      <a:pt x="1252" y="7582"/>
                      <a:pt x="1878" y="8521"/>
                      <a:pt x="2399" y="9512"/>
                    </a:cubicBezTo>
                    <a:cubicBezTo>
                      <a:pt x="3755" y="12120"/>
                      <a:pt x="5216" y="14675"/>
                      <a:pt x="6676" y="17231"/>
                    </a:cubicBezTo>
                    <a:cubicBezTo>
                      <a:pt x="7093" y="18013"/>
                      <a:pt x="7563" y="19004"/>
                      <a:pt x="8397" y="19369"/>
                    </a:cubicBezTo>
                    <a:cubicBezTo>
                      <a:pt x="8449" y="19421"/>
                      <a:pt x="8501" y="19421"/>
                      <a:pt x="8554" y="19421"/>
                    </a:cubicBezTo>
                    <a:cubicBezTo>
                      <a:pt x="8789" y="19522"/>
                      <a:pt x="9047" y="19580"/>
                      <a:pt x="9298" y="19580"/>
                    </a:cubicBezTo>
                    <a:cubicBezTo>
                      <a:pt x="9436" y="19580"/>
                      <a:pt x="9572" y="19562"/>
                      <a:pt x="9701" y="19525"/>
                    </a:cubicBezTo>
                    <a:cubicBezTo>
                      <a:pt x="9753" y="19525"/>
                      <a:pt x="9753" y="19525"/>
                      <a:pt x="9753" y="19473"/>
                    </a:cubicBezTo>
                    <a:cubicBezTo>
                      <a:pt x="10118" y="19421"/>
                      <a:pt x="10431" y="19212"/>
                      <a:pt x="10692" y="18899"/>
                    </a:cubicBezTo>
                    <a:cubicBezTo>
                      <a:pt x="10744" y="18899"/>
                      <a:pt x="10796" y="18847"/>
                      <a:pt x="10848" y="18795"/>
                    </a:cubicBezTo>
                    <a:lnTo>
                      <a:pt x="10796" y="18795"/>
                    </a:lnTo>
                    <a:cubicBezTo>
                      <a:pt x="11370" y="18065"/>
                      <a:pt x="11370" y="17022"/>
                      <a:pt x="11474" y="16135"/>
                    </a:cubicBezTo>
                    <a:cubicBezTo>
                      <a:pt x="11631" y="13163"/>
                      <a:pt x="11787" y="10242"/>
                      <a:pt x="11944" y="7269"/>
                    </a:cubicBezTo>
                    <a:cubicBezTo>
                      <a:pt x="11996" y="6174"/>
                      <a:pt x="12152" y="5027"/>
                      <a:pt x="12048" y="3931"/>
                    </a:cubicBezTo>
                    <a:cubicBezTo>
                      <a:pt x="11996" y="2993"/>
                      <a:pt x="11996" y="1950"/>
                      <a:pt x="11422" y="1167"/>
                    </a:cubicBezTo>
                    <a:cubicBezTo>
                      <a:pt x="10716" y="249"/>
                      <a:pt x="9483" y="1"/>
                      <a:pt x="8307" y="1"/>
                    </a:cubicBezTo>
                    <a:close/>
                  </a:path>
                </a:pathLst>
              </a:custGeom>
              <a:solidFill>
                <a:srgbClr val="FF1A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4"/>
              <p:cNvSpPr/>
              <p:nvPr/>
            </p:nvSpPr>
            <p:spPr>
              <a:xfrm>
                <a:off x="2402500" y="2951700"/>
                <a:ext cx="241225" cy="351075"/>
              </a:xfrm>
              <a:custGeom>
                <a:avLst/>
                <a:gdLst/>
                <a:ahLst/>
                <a:cxnLst/>
                <a:rect l="l" t="t" r="r" b="b"/>
                <a:pathLst>
                  <a:path w="9649" h="14043" extrusionOk="0">
                    <a:moveTo>
                      <a:pt x="7771" y="0"/>
                    </a:moveTo>
                    <a:cubicBezTo>
                      <a:pt x="7575" y="0"/>
                      <a:pt x="7380" y="39"/>
                      <a:pt x="7197" y="117"/>
                    </a:cubicBezTo>
                    <a:cubicBezTo>
                      <a:pt x="7093" y="117"/>
                      <a:pt x="7041" y="170"/>
                      <a:pt x="6937" y="222"/>
                    </a:cubicBezTo>
                    <a:cubicBezTo>
                      <a:pt x="6832" y="274"/>
                      <a:pt x="6728" y="326"/>
                      <a:pt x="6624" y="430"/>
                    </a:cubicBezTo>
                    <a:cubicBezTo>
                      <a:pt x="6259" y="691"/>
                      <a:pt x="5998" y="1004"/>
                      <a:pt x="5737" y="1317"/>
                    </a:cubicBezTo>
                    <a:cubicBezTo>
                      <a:pt x="5685" y="1369"/>
                      <a:pt x="5633" y="1526"/>
                      <a:pt x="5528" y="1578"/>
                    </a:cubicBezTo>
                    <a:lnTo>
                      <a:pt x="4277" y="3351"/>
                    </a:lnTo>
                    <a:cubicBezTo>
                      <a:pt x="3547" y="4342"/>
                      <a:pt x="2816" y="5333"/>
                      <a:pt x="2138" y="6324"/>
                    </a:cubicBezTo>
                    <a:cubicBezTo>
                      <a:pt x="1669" y="6949"/>
                      <a:pt x="1252" y="7523"/>
                      <a:pt x="939" y="7993"/>
                    </a:cubicBezTo>
                    <a:cubicBezTo>
                      <a:pt x="887" y="8097"/>
                      <a:pt x="835" y="8201"/>
                      <a:pt x="782" y="8253"/>
                    </a:cubicBezTo>
                    <a:cubicBezTo>
                      <a:pt x="417" y="8879"/>
                      <a:pt x="209" y="9296"/>
                      <a:pt x="104" y="9661"/>
                    </a:cubicBezTo>
                    <a:cubicBezTo>
                      <a:pt x="0" y="9922"/>
                      <a:pt x="0" y="10183"/>
                      <a:pt x="0" y="10444"/>
                    </a:cubicBezTo>
                    <a:cubicBezTo>
                      <a:pt x="52" y="10704"/>
                      <a:pt x="157" y="11017"/>
                      <a:pt x="261" y="11226"/>
                    </a:cubicBezTo>
                    <a:cubicBezTo>
                      <a:pt x="365" y="11330"/>
                      <a:pt x="417" y="11435"/>
                      <a:pt x="522" y="11539"/>
                    </a:cubicBezTo>
                    <a:cubicBezTo>
                      <a:pt x="626" y="11695"/>
                      <a:pt x="678" y="11748"/>
                      <a:pt x="835" y="11852"/>
                    </a:cubicBezTo>
                    <a:cubicBezTo>
                      <a:pt x="939" y="11956"/>
                      <a:pt x="1043" y="12060"/>
                      <a:pt x="1147" y="12165"/>
                    </a:cubicBezTo>
                    <a:cubicBezTo>
                      <a:pt x="2034" y="12791"/>
                      <a:pt x="2973" y="13208"/>
                      <a:pt x="4016" y="13573"/>
                    </a:cubicBezTo>
                    <a:cubicBezTo>
                      <a:pt x="4850" y="13834"/>
                      <a:pt x="5737" y="13990"/>
                      <a:pt x="6624" y="14042"/>
                    </a:cubicBezTo>
                    <a:lnTo>
                      <a:pt x="7041" y="14042"/>
                    </a:lnTo>
                    <a:cubicBezTo>
                      <a:pt x="7197" y="14042"/>
                      <a:pt x="7354" y="14042"/>
                      <a:pt x="7458" y="13990"/>
                    </a:cubicBezTo>
                    <a:cubicBezTo>
                      <a:pt x="7615" y="13938"/>
                      <a:pt x="7719" y="13886"/>
                      <a:pt x="7875" y="13886"/>
                    </a:cubicBezTo>
                    <a:cubicBezTo>
                      <a:pt x="8136" y="13782"/>
                      <a:pt x="8345" y="13625"/>
                      <a:pt x="8553" y="13416"/>
                    </a:cubicBezTo>
                    <a:cubicBezTo>
                      <a:pt x="8762" y="13208"/>
                      <a:pt x="8866" y="12999"/>
                      <a:pt x="8971" y="12738"/>
                    </a:cubicBezTo>
                    <a:cubicBezTo>
                      <a:pt x="9127" y="12373"/>
                      <a:pt x="9231" y="11904"/>
                      <a:pt x="9283" y="11226"/>
                    </a:cubicBezTo>
                    <a:cubicBezTo>
                      <a:pt x="9283" y="11122"/>
                      <a:pt x="9283" y="11017"/>
                      <a:pt x="9336" y="10913"/>
                    </a:cubicBezTo>
                    <a:cubicBezTo>
                      <a:pt x="9336" y="10339"/>
                      <a:pt x="9388" y="9661"/>
                      <a:pt x="9440" y="8827"/>
                    </a:cubicBezTo>
                    <a:cubicBezTo>
                      <a:pt x="9492" y="7627"/>
                      <a:pt x="9544" y="6428"/>
                      <a:pt x="9596" y="5176"/>
                    </a:cubicBezTo>
                    <a:lnTo>
                      <a:pt x="9649" y="2986"/>
                    </a:lnTo>
                    <a:cubicBezTo>
                      <a:pt x="9649" y="2516"/>
                      <a:pt x="9649" y="1943"/>
                      <a:pt x="9492" y="1421"/>
                    </a:cubicBezTo>
                    <a:cubicBezTo>
                      <a:pt x="9440" y="1213"/>
                      <a:pt x="9336" y="952"/>
                      <a:pt x="9231" y="743"/>
                    </a:cubicBezTo>
                    <a:lnTo>
                      <a:pt x="9231" y="795"/>
                    </a:lnTo>
                    <a:cubicBezTo>
                      <a:pt x="9023" y="482"/>
                      <a:pt x="8710" y="222"/>
                      <a:pt x="8345" y="117"/>
                    </a:cubicBezTo>
                    <a:cubicBezTo>
                      <a:pt x="8162" y="39"/>
                      <a:pt x="7967" y="0"/>
                      <a:pt x="7771" y="0"/>
                    </a:cubicBezTo>
                    <a:close/>
                  </a:path>
                </a:pathLst>
              </a:custGeom>
              <a:solidFill>
                <a:srgbClr val="FF1A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4"/>
              <p:cNvSpPr/>
              <p:nvPr/>
            </p:nvSpPr>
            <p:spPr>
              <a:xfrm>
                <a:off x="2689325" y="2919425"/>
                <a:ext cx="315575" cy="317350"/>
              </a:xfrm>
              <a:custGeom>
                <a:avLst/>
                <a:gdLst/>
                <a:ahLst/>
                <a:cxnLst/>
                <a:rect l="l" t="t" r="r" b="b"/>
                <a:pathLst>
                  <a:path w="12623" h="12694" extrusionOk="0">
                    <a:moveTo>
                      <a:pt x="1826" y="0"/>
                    </a:moveTo>
                    <a:cubicBezTo>
                      <a:pt x="1722" y="0"/>
                      <a:pt x="1618" y="0"/>
                      <a:pt x="1513" y="52"/>
                    </a:cubicBezTo>
                    <a:cubicBezTo>
                      <a:pt x="1148" y="105"/>
                      <a:pt x="783" y="261"/>
                      <a:pt x="522" y="522"/>
                    </a:cubicBezTo>
                    <a:cubicBezTo>
                      <a:pt x="262" y="835"/>
                      <a:pt x="53" y="1148"/>
                      <a:pt x="1" y="1565"/>
                    </a:cubicBezTo>
                    <a:cubicBezTo>
                      <a:pt x="1" y="1773"/>
                      <a:pt x="1" y="2034"/>
                      <a:pt x="53" y="2243"/>
                    </a:cubicBezTo>
                    <a:cubicBezTo>
                      <a:pt x="105" y="2764"/>
                      <a:pt x="366" y="3286"/>
                      <a:pt x="575" y="3703"/>
                    </a:cubicBezTo>
                    <a:lnTo>
                      <a:pt x="1618" y="5633"/>
                    </a:lnTo>
                    <a:cubicBezTo>
                      <a:pt x="2191" y="6728"/>
                      <a:pt x="2765" y="7771"/>
                      <a:pt x="3339" y="8866"/>
                    </a:cubicBezTo>
                    <a:cubicBezTo>
                      <a:pt x="3704" y="9544"/>
                      <a:pt x="4017" y="10170"/>
                      <a:pt x="4330" y="10640"/>
                    </a:cubicBezTo>
                    <a:cubicBezTo>
                      <a:pt x="4382" y="10744"/>
                      <a:pt x="4434" y="10848"/>
                      <a:pt x="4486" y="10900"/>
                    </a:cubicBezTo>
                    <a:cubicBezTo>
                      <a:pt x="4851" y="11526"/>
                      <a:pt x="5112" y="11891"/>
                      <a:pt x="5425" y="12152"/>
                    </a:cubicBezTo>
                    <a:cubicBezTo>
                      <a:pt x="5581" y="12361"/>
                      <a:pt x="5842" y="12465"/>
                      <a:pt x="6103" y="12569"/>
                    </a:cubicBezTo>
                    <a:cubicBezTo>
                      <a:pt x="6294" y="12646"/>
                      <a:pt x="6485" y="12694"/>
                      <a:pt x="6676" y="12694"/>
                    </a:cubicBezTo>
                    <a:cubicBezTo>
                      <a:pt x="6745" y="12694"/>
                      <a:pt x="6815" y="12687"/>
                      <a:pt x="6885" y="12673"/>
                    </a:cubicBezTo>
                    <a:cubicBezTo>
                      <a:pt x="7042" y="12673"/>
                      <a:pt x="7198" y="12621"/>
                      <a:pt x="7302" y="12569"/>
                    </a:cubicBezTo>
                    <a:cubicBezTo>
                      <a:pt x="7459" y="12569"/>
                      <a:pt x="7563" y="12517"/>
                      <a:pt x="7720" y="12465"/>
                    </a:cubicBezTo>
                    <a:cubicBezTo>
                      <a:pt x="7824" y="12413"/>
                      <a:pt x="7980" y="12361"/>
                      <a:pt x="8137" y="12308"/>
                    </a:cubicBezTo>
                    <a:cubicBezTo>
                      <a:pt x="8919" y="11839"/>
                      <a:pt x="9597" y="11318"/>
                      <a:pt x="10223" y="10692"/>
                    </a:cubicBezTo>
                    <a:cubicBezTo>
                      <a:pt x="11005" y="9909"/>
                      <a:pt x="11683" y="9127"/>
                      <a:pt x="12205" y="8188"/>
                    </a:cubicBezTo>
                    <a:cubicBezTo>
                      <a:pt x="12257" y="8032"/>
                      <a:pt x="12361" y="7875"/>
                      <a:pt x="12361" y="7771"/>
                    </a:cubicBezTo>
                    <a:cubicBezTo>
                      <a:pt x="12413" y="7615"/>
                      <a:pt x="12466" y="7458"/>
                      <a:pt x="12518" y="7354"/>
                    </a:cubicBezTo>
                    <a:cubicBezTo>
                      <a:pt x="12518" y="7197"/>
                      <a:pt x="12570" y="7093"/>
                      <a:pt x="12570" y="6937"/>
                    </a:cubicBezTo>
                    <a:cubicBezTo>
                      <a:pt x="12622" y="6676"/>
                      <a:pt x="12570" y="6363"/>
                      <a:pt x="12518" y="6102"/>
                    </a:cubicBezTo>
                    <a:cubicBezTo>
                      <a:pt x="12413" y="5841"/>
                      <a:pt x="12257" y="5633"/>
                      <a:pt x="12101" y="5424"/>
                    </a:cubicBezTo>
                    <a:lnTo>
                      <a:pt x="12048" y="5476"/>
                    </a:lnTo>
                    <a:cubicBezTo>
                      <a:pt x="11788" y="5163"/>
                      <a:pt x="11423" y="4851"/>
                      <a:pt x="10797" y="4538"/>
                    </a:cubicBezTo>
                    <a:cubicBezTo>
                      <a:pt x="10745" y="4485"/>
                      <a:pt x="10640" y="4433"/>
                      <a:pt x="10536" y="4329"/>
                    </a:cubicBezTo>
                    <a:cubicBezTo>
                      <a:pt x="10067" y="4068"/>
                      <a:pt x="9441" y="3755"/>
                      <a:pt x="8763" y="3338"/>
                    </a:cubicBezTo>
                    <a:cubicBezTo>
                      <a:pt x="7720" y="2764"/>
                      <a:pt x="6624" y="2191"/>
                      <a:pt x="5581" y="1617"/>
                    </a:cubicBezTo>
                    <a:lnTo>
                      <a:pt x="3652" y="626"/>
                    </a:lnTo>
                    <a:cubicBezTo>
                      <a:pt x="3600" y="574"/>
                      <a:pt x="3443" y="522"/>
                      <a:pt x="3391" y="470"/>
                    </a:cubicBezTo>
                    <a:cubicBezTo>
                      <a:pt x="3026" y="313"/>
                      <a:pt x="2609" y="157"/>
                      <a:pt x="2244" y="52"/>
                    </a:cubicBezTo>
                    <a:cubicBezTo>
                      <a:pt x="2087" y="52"/>
                      <a:pt x="1931" y="0"/>
                      <a:pt x="1826" y="0"/>
                    </a:cubicBezTo>
                    <a:close/>
                  </a:path>
                </a:pathLst>
              </a:custGeom>
              <a:solidFill>
                <a:srgbClr val="FF1A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4"/>
              <p:cNvSpPr/>
              <p:nvPr/>
            </p:nvSpPr>
            <p:spPr>
              <a:xfrm>
                <a:off x="217250" y="2517850"/>
                <a:ext cx="1891900" cy="869675"/>
              </a:xfrm>
              <a:custGeom>
                <a:avLst/>
                <a:gdLst/>
                <a:ahLst/>
                <a:cxnLst/>
                <a:rect l="l" t="t" r="r" b="b"/>
                <a:pathLst>
                  <a:path w="75676" h="34787" extrusionOk="0">
                    <a:moveTo>
                      <a:pt x="45583" y="2869"/>
                    </a:moveTo>
                    <a:cubicBezTo>
                      <a:pt x="45583" y="1304"/>
                      <a:pt x="46887" y="0"/>
                      <a:pt x="48399" y="0"/>
                    </a:cubicBezTo>
                    <a:cubicBezTo>
                      <a:pt x="49964" y="0"/>
                      <a:pt x="51163" y="1304"/>
                      <a:pt x="51215" y="2921"/>
                    </a:cubicBezTo>
                    <a:lnTo>
                      <a:pt x="51215" y="25347"/>
                    </a:lnTo>
                    <a:cubicBezTo>
                      <a:pt x="51215" y="26911"/>
                      <a:pt x="49964" y="28215"/>
                      <a:pt x="48399" y="28215"/>
                    </a:cubicBezTo>
                    <a:cubicBezTo>
                      <a:pt x="46887" y="28215"/>
                      <a:pt x="45583" y="26911"/>
                      <a:pt x="45583" y="25347"/>
                    </a:cubicBezTo>
                    <a:close/>
                    <a:moveTo>
                      <a:pt x="42975" y="16741"/>
                    </a:moveTo>
                    <a:cubicBezTo>
                      <a:pt x="42975" y="17158"/>
                      <a:pt x="42819" y="17993"/>
                      <a:pt x="42297" y="18619"/>
                    </a:cubicBezTo>
                    <a:cubicBezTo>
                      <a:pt x="41671" y="19245"/>
                      <a:pt x="40837" y="19401"/>
                      <a:pt x="40315" y="19401"/>
                    </a:cubicBezTo>
                    <a:cubicBezTo>
                      <a:pt x="38333" y="19401"/>
                      <a:pt x="36300" y="19401"/>
                      <a:pt x="34318" y="19401"/>
                    </a:cubicBezTo>
                    <a:cubicBezTo>
                      <a:pt x="32284" y="19401"/>
                      <a:pt x="30302" y="19401"/>
                      <a:pt x="28268" y="19401"/>
                    </a:cubicBezTo>
                    <a:cubicBezTo>
                      <a:pt x="28476" y="19975"/>
                      <a:pt x="28789" y="20809"/>
                      <a:pt x="29624" y="21592"/>
                    </a:cubicBezTo>
                    <a:cubicBezTo>
                      <a:pt x="30093" y="22061"/>
                      <a:pt x="30563" y="22322"/>
                      <a:pt x="30719" y="22426"/>
                    </a:cubicBezTo>
                    <a:cubicBezTo>
                      <a:pt x="30980" y="22582"/>
                      <a:pt x="31814" y="23052"/>
                      <a:pt x="32857" y="23052"/>
                    </a:cubicBezTo>
                    <a:cubicBezTo>
                      <a:pt x="33953" y="23052"/>
                      <a:pt x="34891" y="22687"/>
                      <a:pt x="35882" y="22217"/>
                    </a:cubicBezTo>
                    <a:lnTo>
                      <a:pt x="35934" y="22165"/>
                    </a:lnTo>
                    <a:cubicBezTo>
                      <a:pt x="36612" y="21800"/>
                      <a:pt x="37290" y="21487"/>
                      <a:pt x="37968" y="21331"/>
                    </a:cubicBezTo>
                    <a:cubicBezTo>
                      <a:pt x="38699" y="21226"/>
                      <a:pt x="39429" y="21331"/>
                      <a:pt x="40002" y="21852"/>
                    </a:cubicBezTo>
                    <a:cubicBezTo>
                      <a:pt x="40628" y="22426"/>
                      <a:pt x="40889" y="23260"/>
                      <a:pt x="40680" y="24147"/>
                    </a:cubicBezTo>
                    <a:cubicBezTo>
                      <a:pt x="40367" y="25138"/>
                      <a:pt x="39585" y="25972"/>
                      <a:pt x="38699" y="26494"/>
                    </a:cubicBezTo>
                    <a:cubicBezTo>
                      <a:pt x="38229" y="26755"/>
                      <a:pt x="37708" y="27015"/>
                      <a:pt x="37186" y="27224"/>
                    </a:cubicBezTo>
                    <a:cubicBezTo>
                      <a:pt x="36508" y="27485"/>
                      <a:pt x="35778" y="27641"/>
                      <a:pt x="35100" y="27746"/>
                    </a:cubicBezTo>
                    <a:cubicBezTo>
                      <a:pt x="34370" y="27850"/>
                      <a:pt x="33640" y="27902"/>
                      <a:pt x="32910" y="27902"/>
                    </a:cubicBezTo>
                    <a:cubicBezTo>
                      <a:pt x="32597" y="27902"/>
                      <a:pt x="32179" y="27902"/>
                      <a:pt x="31814" y="27850"/>
                    </a:cubicBezTo>
                    <a:cubicBezTo>
                      <a:pt x="31449" y="27798"/>
                      <a:pt x="31032" y="27693"/>
                      <a:pt x="30667" y="27641"/>
                    </a:cubicBezTo>
                    <a:cubicBezTo>
                      <a:pt x="30041" y="27485"/>
                      <a:pt x="29467" y="27276"/>
                      <a:pt x="28894" y="27015"/>
                    </a:cubicBezTo>
                    <a:cubicBezTo>
                      <a:pt x="28372" y="26807"/>
                      <a:pt x="27798" y="26494"/>
                      <a:pt x="27329" y="26129"/>
                    </a:cubicBezTo>
                    <a:cubicBezTo>
                      <a:pt x="26808" y="25764"/>
                      <a:pt x="26338" y="25347"/>
                      <a:pt x="25921" y="24929"/>
                    </a:cubicBezTo>
                    <a:cubicBezTo>
                      <a:pt x="25504" y="24460"/>
                      <a:pt x="25086" y="23938"/>
                      <a:pt x="24721" y="23417"/>
                    </a:cubicBezTo>
                    <a:cubicBezTo>
                      <a:pt x="23574" y="21644"/>
                      <a:pt x="23000" y="19349"/>
                      <a:pt x="23105" y="17158"/>
                    </a:cubicBezTo>
                    <a:cubicBezTo>
                      <a:pt x="23209" y="15020"/>
                      <a:pt x="23887" y="12882"/>
                      <a:pt x="25191" y="11161"/>
                    </a:cubicBezTo>
                    <a:cubicBezTo>
                      <a:pt x="25295" y="10952"/>
                      <a:pt x="25452" y="10744"/>
                      <a:pt x="25608" y="10587"/>
                    </a:cubicBezTo>
                    <a:cubicBezTo>
                      <a:pt x="25608" y="10587"/>
                      <a:pt x="25764" y="10431"/>
                      <a:pt x="25817" y="10326"/>
                    </a:cubicBezTo>
                    <a:cubicBezTo>
                      <a:pt x="27381" y="8397"/>
                      <a:pt x="29467" y="7771"/>
                      <a:pt x="30354" y="7562"/>
                    </a:cubicBezTo>
                    <a:lnTo>
                      <a:pt x="30406" y="7562"/>
                    </a:lnTo>
                    <a:cubicBezTo>
                      <a:pt x="32857" y="6832"/>
                      <a:pt x="34944" y="7302"/>
                      <a:pt x="35778" y="7562"/>
                    </a:cubicBezTo>
                    <a:cubicBezTo>
                      <a:pt x="36195" y="7667"/>
                      <a:pt x="38542" y="8397"/>
                      <a:pt x="40367" y="10379"/>
                    </a:cubicBezTo>
                    <a:cubicBezTo>
                      <a:pt x="40472" y="10483"/>
                      <a:pt x="40680" y="10744"/>
                      <a:pt x="40993" y="11161"/>
                    </a:cubicBezTo>
                    <a:cubicBezTo>
                      <a:pt x="42141" y="12778"/>
                      <a:pt x="42558" y="14238"/>
                      <a:pt x="42714" y="14759"/>
                    </a:cubicBezTo>
                    <a:cubicBezTo>
                      <a:pt x="42819" y="15281"/>
                      <a:pt x="42975" y="15907"/>
                      <a:pt x="42975" y="16741"/>
                    </a:cubicBezTo>
                    <a:close/>
                    <a:moveTo>
                      <a:pt x="30093" y="13038"/>
                    </a:moveTo>
                    <a:cubicBezTo>
                      <a:pt x="28789" y="14081"/>
                      <a:pt x="28476" y="15437"/>
                      <a:pt x="28372" y="15855"/>
                    </a:cubicBezTo>
                    <a:lnTo>
                      <a:pt x="37968" y="15855"/>
                    </a:lnTo>
                    <a:cubicBezTo>
                      <a:pt x="37864" y="15437"/>
                      <a:pt x="37499" y="14081"/>
                      <a:pt x="36195" y="13038"/>
                    </a:cubicBezTo>
                    <a:cubicBezTo>
                      <a:pt x="34944" y="11995"/>
                      <a:pt x="33535" y="11943"/>
                      <a:pt x="33118" y="11943"/>
                    </a:cubicBezTo>
                    <a:cubicBezTo>
                      <a:pt x="32701" y="11943"/>
                      <a:pt x="31345" y="11995"/>
                      <a:pt x="30093" y="13038"/>
                    </a:cubicBezTo>
                    <a:close/>
                    <a:moveTo>
                      <a:pt x="66549" y="7145"/>
                    </a:moveTo>
                    <a:cubicBezTo>
                      <a:pt x="63993" y="7145"/>
                      <a:pt x="61750" y="8292"/>
                      <a:pt x="60134" y="10118"/>
                    </a:cubicBezTo>
                    <a:lnTo>
                      <a:pt x="60134" y="10066"/>
                    </a:lnTo>
                    <a:cubicBezTo>
                      <a:pt x="60029" y="8553"/>
                      <a:pt x="58830" y="7354"/>
                      <a:pt x="57317" y="7354"/>
                    </a:cubicBezTo>
                    <a:cubicBezTo>
                      <a:pt x="55857" y="7354"/>
                      <a:pt x="54501" y="8605"/>
                      <a:pt x="54501" y="10222"/>
                    </a:cubicBezTo>
                    <a:lnTo>
                      <a:pt x="54501" y="31605"/>
                    </a:lnTo>
                    <a:cubicBezTo>
                      <a:pt x="54501" y="33170"/>
                      <a:pt x="55753" y="34473"/>
                      <a:pt x="57317" y="34473"/>
                    </a:cubicBezTo>
                    <a:cubicBezTo>
                      <a:pt x="58882" y="34473"/>
                      <a:pt x="60134" y="33222"/>
                      <a:pt x="60134" y="31605"/>
                    </a:cubicBezTo>
                    <a:lnTo>
                      <a:pt x="60134" y="24929"/>
                    </a:lnTo>
                    <a:cubicBezTo>
                      <a:pt x="61750" y="26755"/>
                      <a:pt x="64045" y="27902"/>
                      <a:pt x="66549" y="27902"/>
                    </a:cubicBezTo>
                    <a:cubicBezTo>
                      <a:pt x="71608" y="27902"/>
                      <a:pt x="75676" y="23313"/>
                      <a:pt x="75676" y="17576"/>
                    </a:cubicBezTo>
                    <a:cubicBezTo>
                      <a:pt x="75676" y="11839"/>
                      <a:pt x="71555" y="7145"/>
                      <a:pt x="66549" y="7145"/>
                    </a:cubicBezTo>
                    <a:close/>
                    <a:moveTo>
                      <a:pt x="65297" y="23260"/>
                    </a:moveTo>
                    <a:cubicBezTo>
                      <a:pt x="62428" y="23260"/>
                      <a:pt x="60134" y="20757"/>
                      <a:pt x="60134" y="17628"/>
                    </a:cubicBezTo>
                    <a:cubicBezTo>
                      <a:pt x="60134" y="14447"/>
                      <a:pt x="62428" y="11943"/>
                      <a:pt x="65297" y="11943"/>
                    </a:cubicBezTo>
                    <a:cubicBezTo>
                      <a:pt x="68165" y="11943"/>
                      <a:pt x="70460" y="14447"/>
                      <a:pt x="70460" y="17628"/>
                    </a:cubicBezTo>
                    <a:cubicBezTo>
                      <a:pt x="70460" y="20757"/>
                      <a:pt x="68165" y="23260"/>
                      <a:pt x="65297" y="23260"/>
                    </a:cubicBezTo>
                    <a:close/>
                    <a:moveTo>
                      <a:pt x="18880" y="19036"/>
                    </a:moveTo>
                    <a:lnTo>
                      <a:pt x="17994" y="21122"/>
                    </a:lnTo>
                    <a:cubicBezTo>
                      <a:pt x="17576" y="22009"/>
                      <a:pt x="17159" y="22895"/>
                      <a:pt x="16742" y="23834"/>
                    </a:cubicBezTo>
                    <a:cubicBezTo>
                      <a:pt x="16638" y="24095"/>
                      <a:pt x="16481" y="24408"/>
                      <a:pt x="16377" y="24669"/>
                    </a:cubicBezTo>
                    <a:cubicBezTo>
                      <a:pt x="14604" y="28632"/>
                      <a:pt x="12517" y="33326"/>
                      <a:pt x="7980" y="34317"/>
                    </a:cubicBezTo>
                    <a:cubicBezTo>
                      <a:pt x="5790" y="34786"/>
                      <a:pt x="2452" y="34108"/>
                      <a:pt x="1252" y="32022"/>
                    </a:cubicBezTo>
                    <a:cubicBezTo>
                      <a:pt x="1" y="29936"/>
                      <a:pt x="1826" y="27485"/>
                      <a:pt x="4173" y="28058"/>
                    </a:cubicBezTo>
                    <a:cubicBezTo>
                      <a:pt x="4538" y="28111"/>
                      <a:pt x="4903" y="28319"/>
                      <a:pt x="5268" y="28476"/>
                    </a:cubicBezTo>
                    <a:cubicBezTo>
                      <a:pt x="5894" y="28789"/>
                      <a:pt x="6520" y="29102"/>
                      <a:pt x="7198" y="28997"/>
                    </a:cubicBezTo>
                    <a:cubicBezTo>
                      <a:pt x="7824" y="28893"/>
                      <a:pt x="8241" y="28371"/>
                      <a:pt x="8762" y="27798"/>
                    </a:cubicBezTo>
                    <a:cubicBezTo>
                      <a:pt x="9440" y="26963"/>
                      <a:pt x="9753" y="26077"/>
                      <a:pt x="9858" y="25607"/>
                    </a:cubicBezTo>
                    <a:cubicBezTo>
                      <a:pt x="9858" y="25555"/>
                      <a:pt x="9858" y="25555"/>
                      <a:pt x="9858" y="25503"/>
                    </a:cubicBezTo>
                    <a:cubicBezTo>
                      <a:pt x="9858" y="25451"/>
                      <a:pt x="9805" y="25451"/>
                      <a:pt x="9805" y="25451"/>
                    </a:cubicBezTo>
                    <a:cubicBezTo>
                      <a:pt x="9232" y="24356"/>
                      <a:pt x="8762" y="23417"/>
                      <a:pt x="8345" y="22582"/>
                    </a:cubicBezTo>
                    <a:cubicBezTo>
                      <a:pt x="8032" y="22061"/>
                      <a:pt x="7824" y="21592"/>
                      <a:pt x="7615" y="21226"/>
                    </a:cubicBezTo>
                    <a:cubicBezTo>
                      <a:pt x="7198" y="20444"/>
                      <a:pt x="6885" y="19818"/>
                      <a:pt x="6676" y="19401"/>
                    </a:cubicBezTo>
                    <a:cubicBezTo>
                      <a:pt x="5946" y="18045"/>
                      <a:pt x="5842" y="17784"/>
                      <a:pt x="5529" y="17211"/>
                    </a:cubicBezTo>
                    <a:cubicBezTo>
                      <a:pt x="4851" y="15907"/>
                      <a:pt x="4121" y="14655"/>
                      <a:pt x="3391" y="13351"/>
                    </a:cubicBezTo>
                    <a:cubicBezTo>
                      <a:pt x="2556" y="11995"/>
                      <a:pt x="1722" y="10483"/>
                      <a:pt x="2400" y="8814"/>
                    </a:cubicBezTo>
                    <a:cubicBezTo>
                      <a:pt x="2973" y="7510"/>
                      <a:pt x="4381" y="6884"/>
                      <a:pt x="5685" y="7302"/>
                    </a:cubicBezTo>
                    <a:cubicBezTo>
                      <a:pt x="7146" y="7719"/>
                      <a:pt x="7771" y="9075"/>
                      <a:pt x="8345" y="10326"/>
                    </a:cubicBezTo>
                    <a:cubicBezTo>
                      <a:pt x="8449" y="10587"/>
                      <a:pt x="8554" y="10796"/>
                      <a:pt x="8658" y="11057"/>
                    </a:cubicBezTo>
                    <a:cubicBezTo>
                      <a:pt x="9597" y="12934"/>
                      <a:pt x="10536" y="14812"/>
                      <a:pt x="11422" y="16689"/>
                    </a:cubicBezTo>
                    <a:cubicBezTo>
                      <a:pt x="11527" y="16898"/>
                      <a:pt x="11631" y="17158"/>
                      <a:pt x="11787" y="17471"/>
                    </a:cubicBezTo>
                    <a:cubicBezTo>
                      <a:pt x="11944" y="17732"/>
                      <a:pt x="12100" y="18045"/>
                      <a:pt x="12257" y="18410"/>
                    </a:cubicBezTo>
                    <a:cubicBezTo>
                      <a:pt x="12361" y="18619"/>
                      <a:pt x="12413" y="18775"/>
                      <a:pt x="12517" y="18932"/>
                    </a:cubicBezTo>
                    <a:cubicBezTo>
                      <a:pt x="12622" y="19140"/>
                      <a:pt x="12674" y="19297"/>
                      <a:pt x="12726" y="19453"/>
                    </a:cubicBezTo>
                    <a:cubicBezTo>
                      <a:pt x="13195" y="18358"/>
                      <a:pt x="13613" y="17263"/>
                      <a:pt x="14030" y="16220"/>
                    </a:cubicBezTo>
                    <a:cubicBezTo>
                      <a:pt x="14499" y="15125"/>
                      <a:pt x="14916" y="14081"/>
                      <a:pt x="15334" y="12986"/>
                    </a:cubicBezTo>
                    <a:cubicBezTo>
                      <a:pt x="15334" y="12934"/>
                      <a:pt x="15438" y="12673"/>
                      <a:pt x="15594" y="12360"/>
                    </a:cubicBezTo>
                    <a:cubicBezTo>
                      <a:pt x="15699" y="12047"/>
                      <a:pt x="15907" y="11682"/>
                      <a:pt x="16064" y="11265"/>
                    </a:cubicBezTo>
                    <a:cubicBezTo>
                      <a:pt x="16116" y="11109"/>
                      <a:pt x="16220" y="10952"/>
                      <a:pt x="16272" y="10796"/>
                    </a:cubicBezTo>
                    <a:cubicBezTo>
                      <a:pt x="16846" y="9388"/>
                      <a:pt x="17524" y="7719"/>
                      <a:pt x="19037" y="7249"/>
                    </a:cubicBezTo>
                    <a:cubicBezTo>
                      <a:pt x="20132" y="6936"/>
                      <a:pt x="21384" y="7354"/>
                      <a:pt x="22009" y="8292"/>
                    </a:cubicBezTo>
                    <a:cubicBezTo>
                      <a:pt x="22322" y="8762"/>
                      <a:pt x="22479" y="9336"/>
                      <a:pt x="22479" y="9857"/>
                    </a:cubicBezTo>
                    <a:cubicBezTo>
                      <a:pt x="22479" y="11057"/>
                      <a:pt x="21957" y="12308"/>
                      <a:pt x="21436" y="13403"/>
                    </a:cubicBezTo>
                    <a:cubicBezTo>
                      <a:pt x="21331" y="13664"/>
                      <a:pt x="21227" y="13925"/>
                      <a:pt x="21123" y="14134"/>
                    </a:cubicBezTo>
                    <a:cubicBezTo>
                      <a:pt x="21123" y="14134"/>
                      <a:pt x="21123" y="14186"/>
                      <a:pt x="21071" y="14290"/>
                    </a:cubicBezTo>
                    <a:cubicBezTo>
                      <a:pt x="20914" y="14603"/>
                      <a:pt x="20601" y="15385"/>
                      <a:pt x="19923" y="16793"/>
                    </a:cubicBezTo>
                    <a:cubicBezTo>
                      <a:pt x="19715" y="17263"/>
                      <a:pt x="19506" y="17732"/>
                      <a:pt x="19297" y="18254"/>
                    </a:cubicBezTo>
                    <a:cubicBezTo>
                      <a:pt x="19141" y="18514"/>
                      <a:pt x="19037" y="18775"/>
                      <a:pt x="18932" y="1903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2917234218"/>
      </p:ext>
    </p:extLst>
  </p:cSld>
  <p:clrMapOvr>
    <a:masterClrMapping/>
  </p:clrMapOvr>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10 Breaker | Black">
  <p:cSld name="10 Breaker | Black">
    <p:bg>
      <p:bgPr>
        <a:solidFill>
          <a:schemeClr val="dk1"/>
        </a:solidFill>
        <a:effectLst/>
      </p:bgPr>
    </p:bg>
    <p:spTree>
      <p:nvGrpSpPr>
        <p:cNvPr id="1" name="Shape 248"/>
        <p:cNvGrpSpPr/>
        <p:nvPr/>
      </p:nvGrpSpPr>
      <p:grpSpPr>
        <a:xfrm>
          <a:off x="0" y="0"/>
          <a:ext cx="0" cy="0"/>
          <a:chOff x="0" y="0"/>
          <a:chExt cx="0" cy="0"/>
        </a:xfrm>
      </p:grpSpPr>
      <p:grpSp>
        <p:nvGrpSpPr>
          <p:cNvPr id="249" name="Google Shape;249;p25"/>
          <p:cNvGrpSpPr/>
          <p:nvPr/>
        </p:nvGrpSpPr>
        <p:grpSpPr>
          <a:xfrm>
            <a:off x="228605" y="4702470"/>
            <a:ext cx="548754" cy="212464"/>
            <a:chOff x="217250" y="2303525"/>
            <a:chExt cx="2809800" cy="1084000"/>
          </a:xfrm>
        </p:grpSpPr>
        <p:sp>
          <p:nvSpPr>
            <p:cNvPr id="250" name="Google Shape;250;p25"/>
            <p:cNvSpPr/>
            <p:nvPr/>
          </p:nvSpPr>
          <p:spPr>
            <a:xfrm>
              <a:off x="2235600" y="2740800"/>
              <a:ext cx="346850" cy="236275"/>
            </a:xfrm>
            <a:custGeom>
              <a:avLst/>
              <a:gdLst/>
              <a:ahLst/>
              <a:cxnLst/>
              <a:rect l="l" t="t" r="r" b="b"/>
              <a:pathLst>
                <a:path w="13874" h="9451" extrusionOk="0">
                  <a:moveTo>
                    <a:pt x="2608" y="0"/>
                  </a:moveTo>
                  <a:cubicBezTo>
                    <a:pt x="2347" y="0"/>
                    <a:pt x="2087" y="52"/>
                    <a:pt x="1826" y="157"/>
                  </a:cubicBezTo>
                  <a:cubicBezTo>
                    <a:pt x="1617" y="261"/>
                    <a:pt x="1356" y="418"/>
                    <a:pt x="1200" y="626"/>
                  </a:cubicBezTo>
                  <a:cubicBezTo>
                    <a:pt x="1096" y="730"/>
                    <a:pt x="991" y="835"/>
                    <a:pt x="939" y="939"/>
                  </a:cubicBezTo>
                  <a:cubicBezTo>
                    <a:pt x="835" y="1043"/>
                    <a:pt x="783" y="1148"/>
                    <a:pt x="731" y="1304"/>
                  </a:cubicBezTo>
                  <a:cubicBezTo>
                    <a:pt x="678" y="1408"/>
                    <a:pt x="574" y="1565"/>
                    <a:pt x="522" y="1721"/>
                  </a:cubicBezTo>
                  <a:cubicBezTo>
                    <a:pt x="157" y="2817"/>
                    <a:pt x="0" y="3964"/>
                    <a:pt x="0" y="5163"/>
                  </a:cubicBezTo>
                  <a:cubicBezTo>
                    <a:pt x="0" y="6207"/>
                    <a:pt x="0" y="7563"/>
                    <a:pt x="574" y="8501"/>
                  </a:cubicBezTo>
                  <a:cubicBezTo>
                    <a:pt x="731" y="8710"/>
                    <a:pt x="887" y="8918"/>
                    <a:pt x="1096" y="9075"/>
                  </a:cubicBezTo>
                  <a:cubicBezTo>
                    <a:pt x="1513" y="9388"/>
                    <a:pt x="1930" y="9388"/>
                    <a:pt x="2347" y="9440"/>
                  </a:cubicBezTo>
                  <a:cubicBezTo>
                    <a:pt x="2438" y="9447"/>
                    <a:pt x="2528" y="9450"/>
                    <a:pt x="2617" y="9450"/>
                  </a:cubicBezTo>
                  <a:cubicBezTo>
                    <a:pt x="3193" y="9450"/>
                    <a:pt x="3735" y="9315"/>
                    <a:pt x="4277" y="9179"/>
                  </a:cubicBezTo>
                  <a:lnTo>
                    <a:pt x="10327" y="7771"/>
                  </a:lnTo>
                  <a:lnTo>
                    <a:pt x="10327" y="7719"/>
                  </a:lnTo>
                  <a:lnTo>
                    <a:pt x="12152" y="7302"/>
                  </a:lnTo>
                  <a:cubicBezTo>
                    <a:pt x="12152" y="7302"/>
                    <a:pt x="12257" y="7250"/>
                    <a:pt x="12361" y="7250"/>
                  </a:cubicBezTo>
                  <a:cubicBezTo>
                    <a:pt x="12830" y="7093"/>
                    <a:pt x="13300" y="6780"/>
                    <a:pt x="13560" y="6363"/>
                  </a:cubicBezTo>
                  <a:cubicBezTo>
                    <a:pt x="13821" y="5894"/>
                    <a:pt x="13873" y="5372"/>
                    <a:pt x="13769" y="4851"/>
                  </a:cubicBezTo>
                  <a:lnTo>
                    <a:pt x="13769" y="4798"/>
                  </a:lnTo>
                  <a:cubicBezTo>
                    <a:pt x="13717" y="4590"/>
                    <a:pt x="13613" y="4329"/>
                    <a:pt x="13456" y="4120"/>
                  </a:cubicBezTo>
                  <a:cubicBezTo>
                    <a:pt x="13247" y="3860"/>
                    <a:pt x="12987" y="3651"/>
                    <a:pt x="12726" y="3495"/>
                  </a:cubicBezTo>
                  <a:cubicBezTo>
                    <a:pt x="12413" y="3286"/>
                    <a:pt x="12048" y="3129"/>
                    <a:pt x="11683" y="2973"/>
                  </a:cubicBezTo>
                  <a:lnTo>
                    <a:pt x="9649" y="2243"/>
                  </a:lnTo>
                  <a:cubicBezTo>
                    <a:pt x="8554" y="1826"/>
                    <a:pt x="7406" y="1408"/>
                    <a:pt x="6311" y="1043"/>
                  </a:cubicBezTo>
                  <a:cubicBezTo>
                    <a:pt x="5581" y="783"/>
                    <a:pt x="4955" y="574"/>
                    <a:pt x="4434" y="365"/>
                  </a:cubicBezTo>
                  <a:cubicBezTo>
                    <a:pt x="4277" y="365"/>
                    <a:pt x="4173" y="313"/>
                    <a:pt x="4121" y="313"/>
                  </a:cubicBezTo>
                  <a:cubicBezTo>
                    <a:pt x="3443" y="105"/>
                    <a:pt x="2973" y="0"/>
                    <a:pt x="26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51" name="Google Shape;251;p25"/>
            <p:cNvSpPr/>
            <p:nvPr/>
          </p:nvSpPr>
          <p:spPr>
            <a:xfrm>
              <a:off x="2688025" y="2597375"/>
              <a:ext cx="339025" cy="278750"/>
            </a:xfrm>
            <a:custGeom>
              <a:avLst/>
              <a:gdLst/>
              <a:ahLst/>
              <a:cxnLst/>
              <a:rect l="l" t="t" r="r" b="b"/>
              <a:pathLst>
                <a:path w="13561" h="11150" extrusionOk="0">
                  <a:moveTo>
                    <a:pt x="8763" y="0"/>
                  </a:moveTo>
                  <a:cubicBezTo>
                    <a:pt x="8502" y="0"/>
                    <a:pt x="8241" y="105"/>
                    <a:pt x="8032" y="261"/>
                  </a:cubicBezTo>
                  <a:cubicBezTo>
                    <a:pt x="7667" y="418"/>
                    <a:pt x="7302" y="731"/>
                    <a:pt x="6781" y="1148"/>
                  </a:cubicBezTo>
                  <a:cubicBezTo>
                    <a:pt x="6729" y="1252"/>
                    <a:pt x="6624" y="1304"/>
                    <a:pt x="6572" y="1409"/>
                  </a:cubicBezTo>
                  <a:cubicBezTo>
                    <a:pt x="6155" y="1774"/>
                    <a:pt x="5686" y="2243"/>
                    <a:pt x="5112" y="2817"/>
                  </a:cubicBezTo>
                  <a:cubicBezTo>
                    <a:pt x="4277" y="3703"/>
                    <a:pt x="3443" y="4538"/>
                    <a:pt x="2608" y="5424"/>
                  </a:cubicBezTo>
                  <a:lnTo>
                    <a:pt x="1148" y="6989"/>
                  </a:lnTo>
                  <a:cubicBezTo>
                    <a:pt x="887" y="7250"/>
                    <a:pt x="627" y="7563"/>
                    <a:pt x="418" y="7876"/>
                  </a:cubicBezTo>
                  <a:cubicBezTo>
                    <a:pt x="209" y="8136"/>
                    <a:pt x="105" y="8449"/>
                    <a:pt x="53" y="8814"/>
                  </a:cubicBezTo>
                  <a:cubicBezTo>
                    <a:pt x="1" y="9023"/>
                    <a:pt x="1" y="9284"/>
                    <a:pt x="53" y="9544"/>
                  </a:cubicBezTo>
                  <a:lnTo>
                    <a:pt x="53" y="9597"/>
                  </a:lnTo>
                  <a:cubicBezTo>
                    <a:pt x="157" y="10066"/>
                    <a:pt x="470" y="10535"/>
                    <a:pt x="887" y="10848"/>
                  </a:cubicBezTo>
                  <a:cubicBezTo>
                    <a:pt x="1235" y="11042"/>
                    <a:pt x="1612" y="11149"/>
                    <a:pt x="1997" y="11149"/>
                  </a:cubicBezTo>
                  <a:cubicBezTo>
                    <a:pt x="2130" y="11149"/>
                    <a:pt x="2265" y="11136"/>
                    <a:pt x="2400" y="11109"/>
                  </a:cubicBezTo>
                  <a:lnTo>
                    <a:pt x="2556" y="11109"/>
                  </a:lnTo>
                  <a:lnTo>
                    <a:pt x="10431" y="9232"/>
                  </a:lnTo>
                  <a:cubicBezTo>
                    <a:pt x="11057" y="9075"/>
                    <a:pt x="11683" y="8971"/>
                    <a:pt x="12257" y="8658"/>
                  </a:cubicBezTo>
                  <a:cubicBezTo>
                    <a:pt x="12622" y="8397"/>
                    <a:pt x="12987" y="8188"/>
                    <a:pt x="13196" y="7771"/>
                  </a:cubicBezTo>
                  <a:cubicBezTo>
                    <a:pt x="13352" y="7511"/>
                    <a:pt x="13456" y="7250"/>
                    <a:pt x="13456" y="6989"/>
                  </a:cubicBezTo>
                  <a:cubicBezTo>
                    <a:pt x="13561" y="5894"/>
                    <a:pt x="13039" y="4694"/>
                    <a:pt x="12570" y="3755"/>
                  </a:cubicBezTo>
                  <a:lnTo>
                    <a:pt x="12570" y="3703"/>
                  </a:lnTo>
                  <a:cubicBezTo>
                    <a:pt x="12048" y="2660"/>
                    <a:pt x="11370" y="1669"/>
                    <a:pt x="10588" y="835"/>
                  </a:cubicBezTo>
                  <a:cubicBezTo>
                    <a:pt x="10484" y="731"/>
                    <a:pt x="10379" y="678"/>
                    <a:pt x="10275" y="574"/>
                  </a:cubicBezTo>
                  <a:cubicBezTo>
                    <a:pt x="10171" y="470"/>
                    <a:pt x="10014" y="418"/>
                    <a:pt x="9910" y="313"/>
                  </a:cubicBezTo>
                  <a:lnTo>
                    <a:pt x="9545" y="157"/>
                  </a:lnTo>
                  <a:cubicBezTo>
                    <a:pt x="9284" y="53"/>
                    <a:pt x="9023" y="0"/>
                    <a:pt x="876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52" name="Google Shape;252;p25"/>
            <p:cNvSpPr/>
            <p:nvPr/>
          </p:nvSpPr>
          <p:spPr>
            <a:xfrm>
              <a:off x="2379025" y="2303525"/>
              <a:ext cx="303825" cy="489500"/>
            </a:xfrm>
            <a:custGeom>
              <a:avLst/>
              <a:gdLst/>
              <a:ahLst/>
              <a:cxnLst/>
              <a:rect l="l" t="t" r="r" b="b"/>
              <a:pathLst>
                <a:path w="12153" h="19580" extrusionOk="0">
                  <a:moveTo>
                    <a:pt x="8307" y="1"/>
                  </a:moveTo>
                  <a:cubicBezTo>
                    <a:pt x="7747" y="1"/>
                    <a:pt x="7200" y="57"/>
                    <a:pt x="6728" y="124"/>
                  </a:cubicBezTo>
                  <a:cubicBezTo>
                    <a:pt x="6259" y="229"/>
                    <a:pt x="5789" y="281"/>
                    <a:pt x="5320" y="385"/>
                  </a:cubicBezTo>
                  <a:cubicBezTo>
                    <a:pt x="4903" y="489"/>
                    <a:pt x="4433" y="646"/>
                    <a:pt x="4016" y="750"/>
                  </a:cubicBezTo>
                  <a:cubicBezTo>
                    <a:pt x="2556" y="1272"/>
                    <a:pt x="574" y="2106"/>
                    <a:pt x="209" y="3775"/>
                  </a:cubicBezTo>
                  <a:cubicBezTo>
                    <a:pt x="0" y="4714"/>
                    <a:pt x="470" y="5705"/>
                    <a:pt x="835" y="6539"/>
                  </a:cubicBezTo>
                  <a:cubicBezTo>
                    <a:pt x="1252" y="7582"/>
                    <a:pt x="1878" y="8521"/>
                    <a:pt x="2399" y="9512"/>
                  </a:cubicBezTo>
                  <a:cubicBezTo>
                    <a:pt x="3755" y="12120"/>
                    <a:pt x="5216" y="14675"/>
                    <a:pt x="6676" y="17231"/>
                  </a:cubicBezTo>
                  <a:cubicBezTo>
                    <a:pt x="7093" y="18013"/>
                    <a:pt x="7563" y="19004"/>
                    <a:pt x="8397" y="19369"/>
                  </a:cubicBezTo>
                  <a:cubicBezTo>
                    <a:pt x="8449" y="19421"/>
                    <a:pt x="8501" y="19421"/>
                    <a:pt x="8554" y="19421"/>
                  </a:cubicBezTo>
                  <a:cubicBezTo>
                    <a:pt x="8789" y="19522"/>
                    <a:pt x="9047" y="19580"/>
                    <a:pt x="9298" y="19580"/>
                  </a:cubicBezTo>
                  <a:cubicBezTo>
                    <a:pt x="9436" y="19580"/>
                    <a:pt x="9572" y="19562"/>
                    <a:pt x="9701" y="19525"/>
                  </a:cubicBezTo>
                  <a:cubicBezTo>
                    <a:pt x="9753" y="19525"/>
                    <a:pt x="9753" y="19525"/>
                    <a:pt x="9753" y="19473"/>
                  </a:cubicBezTo>
                  <a:cubicBezTo>
                    <a:pt x="10118" y="19421"/>
                    <a:pt x="10431" y="19212"/>
                    <a:pt x="10692" y="18899"/>
                  </a:cubicBezTo>
                  <a:cubicBezTo>
                    <a:pt x="10744" y="18899"/>
                    <a:pt x="10796" y="18847"/>
                    <a:pt x="10848" y="18795"/>
                  </a:cubicBezTo>
                  <a:lnTo>
                    <a:pt x="10796" y="18795"/>
                  </a:lnTo>
                  <a:cubicBezTo>
                    <a:pt x="11370" y="18065"/>
                    <a:pt x="11370" y="17022"/>
                    <a:pt x="11474" y="16135"/>
                  </a:cubicBezTo>
                  <a:cubicBezTo>
                    <a:pt x="11631" y="13163"/>
                    <a:pt x="11787" y="10242"/>
                    <a:pt x="11944" y="7269"/>
                  </a:cubicBezTo>
                  <a:cubicBezTo>
                    <a:pt x="11996" y="6174"/>
                    <a:pt x="12152" y="5027"/>
                    <a:pt x="12048" y="3931"/>
                  </a:cubicBezTo>
                  <a:cubicBezTo>
                    <a:pt x="11996" y="2993"/>
                    <a:pt x="11996" y="1950"/>
                    <a:pt x="11422" y="1167"/>
                  </a:cubicBezTo>
                  <a:cubicBezTo>
                    <a:pt x="10716" y="249"/>
                    <a:pt x="9483" y="1"/>
                    <a:pt x="83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53" name="Google Shape;253;p25"/>
            <p:cNvSpPr/>
            <p:nvPr/>
          </p:nvSpPr>
          <p:spPr>
            <a:xfrm>
              <a:off x="2402500" y="2951700"/>
              <a:ext cx="241225" cy="351075"/>
            </a:xfrm>
            <a:custGeom>
              <a:avLst/>
              <a:gdLst/>
              <a:ahLst/>
              <a:cxnLst/>
              <a:rect l="l" t="t" r="r" b="b"/>
              <a:pathLst>
                <a:path w="9649" h="14043" extrusionOk="0">
                  <a:moveTo>
                    <a:pt x="7771" y="0"/>
                  </a:moveTo>
                  <a:cubicBezTo>
                    <a:pt x="7575" y="0"/>
                    <a:pt x="7380" y="39"/>
                    <a:pt x="7197" y="117"/>
                  </a:cubicBezTo>
                  <a:cubicBezTo>
                    <a:pt x="7093" y="117"/>
                    <a:pt x="7041" y="170"/>
                    <a:pt x="6937" y="222"/>
                  </a:cubicBezTo>
                  <a:cubicBezTo>
                    <a:pt x="6832" y="274"/>
                    <a:pt x="6728" y="326"/>
                    <a:pt x="6624" y="430"/>
                  </a:cubicBezTo>
                  <a:cubicBezTo>
                    <a:pt x="6259" y="691"/>
                    <a:pt x="5998" y="1004"/>
                    <a:pt x="5737" y="1317"/>
                  </a:cubicBezTo>
                  <a:cubicBezTo>
                    <a:pt x="5685" y="1369"/>
                    <a:pt x="5633" y="1526"/>
                    <a:pt x="5528" y="1578"/>
                  </a:cubicBezTo>
                  <a:lnTo>
                    <a:pt x="4277" y="3351"/>
                  </a:lnTo>
                  <a:cubicBezTo>
                    <a:pt x="3547" y="4342"/>
                    <a:pt x="2816" y="5333"/>
                    <a:pt x="2138" y="6324"/>
                  </a:cubicBezTo>
                  <a:cubicBezTo>
                    <a:pt x="1669" y="6949"/>
                    <a:pt x="1252" y="7523"/>
                    <a:pt x="939" y="7993"/>
                  </a:cubicBezTo>
                  <a:cubicBezTo>
                    <a:pt x="887" y="8097"/>
                    <a:pt x="835" y="8201"/>
                    <a:pt x="782" y="8253"/>
                  </a:cubicBezTo>
                  <a:cubicBezTo>
                    <a:pt x="417" y="8879"/>
                    <a:pt x="209" y="9296"/>
                    <a:pt x="104" y="9661"/>
                  </a:cubicBezTo>
                  <a:cubicBezTo>
                    <a:pt x="0" y="9922"/>
                    <a:pt x="0" y="10183"/>
                    <a:pt x="0" y="10444"/>
                  </a:cubicBezTo>
                  <a:cubicBezTo>
                    <a:pt x="52" y="10704"/>
                    <a:pt x="157" y="11017"/>
                    <a:pt x="261" y="11226"/>
                  </a:cubicBezTo>
                  <a:cubicBezTo>
                    <a:pt x="365" y="11330"/>
                    <a:pt x="417" y="11435"/>
                    <a:pt x="522" y="11539"/>
                  </a:cubicBezTo>
                  <a:cubicBezTo>
                    <a:pt x="626" y="11695"/>
                    <a:pt x="678" y="11748"/>
                    <a:pt x="835" y="11852"/>
                  </a:cubicBezTo>
                  <a:cubicBezTo>
                    <a:pt x="939" y="11956"/>
                    <a:pt x="1043" y="12060"/>
                    <a:pt x="1147" y="12165"/>
                  </a:cubicBezTo>
                  <a:cubicBezTo>
                    <a:pt x="2034" y="12791"/>
                    <a:pt x="2973" y="13208"/>
                    <a:pt x="4016" y="13573"/>
                  </a:cubicBezTo>
                  <a:cubicBezTo>
                    <a:pt x="4850" y="13834"/>
                    <a:pt x="5737" y="13990"/>
                    <a:pt x="6624" y="14042"/>
                  </a:cubicBezTo>
                  <a:lnTo>
                    <a:pt x="7041" y="14042"/>
                  </a:lnTo>
                  <a:cubicBezTo>
                    <a:pt x="7197" y="14042"/>
                    <a:pt x="7354" y="14042"/>
                    <a:pt x="7458" y="13990"/>
                  </a:cubicBezTo>
                  <a:cubicBezTo>
                    <a:pt x="7615" y="13938"/>
                    <a:pt x="7719" y="13886"/>
                    <a:pt x="7875" y="13886"/>
                  </a:cubicBezTo>
                  <a:cubicBezTo>
                    <a:pt x="8136" y="13782"/>
                    <a:pt x="8345" y="13625"/>
                    <a:pt x="8553" y="13416"/>
                  </a:cubicBezTo>
                  <a:cubicBezTo>
                    <a:pt x="8762" y="13208"/>
                    <a:pt x="8866" y="12999"/>
                    <a:pt x="8971" y="12738"/>
                  </a:cubicBezTo>
                  <a:cubicBezTo>
                    <a:pt x="9127" y="12373"/>
                    <a:pt x="9231" y="11904"/>
                    <a:pt x="9283" y="11226"/>
                  </a:cubicBezTo>
                  <a:cubicBezTo>
                    <a:pt x="9283" y="11122"/>
                    <a:pt x="9283" y="11017"/>
                    <a:pt x="9336" y="10913"/>
                  </a:cubicBezTo>
                  <a:cubicBezTo>
                    <a:pt x="9336" y="10339"/>
                    <a:pt x="9388" y="9661"/>
                    <a:pt x="9440" y="8827"/>
                  </a:cubicBezTo>
                  <a:cubicBezTo>
                    <a:pt x="9492" y="7627"/>
                    <a:pt x="9544" y="6428"/>
                    <a:pt x="9596" y="5176"/>
                  </a:cubicBezTo>
                  <a:lnTo>
                    <a:pt x="9649" y="2986"/>
                  </a:lnTo>
                  <a:cubicBezTo>
                    <a:pt x="9649" y="2516"/>
                    <a:pt x="9649" y="1943"/>
                    <a:pt x="9492" y="1421"/>
                  </a:cubicBezTo>
                  <a:cubicBezTo>
                    <a:pt x="9440" y="1213"/>
                    <a:pt x="9336" y="952"/>
                    <a:pt x="9231" y="743"/>
                  </a:cubicBezTo>
                  <a:lnTo>
                    <a:pt x="9231" y="795"/>
                  </a:lnTo>
                  <a:cubicBezTo>
                    <a:pt x="9023" y="482"/>
                    <a:pt x="8710" y="222"/>
                    <a:pt x="8345" y="117"/>
                  </a:cubicBezTo>
                  <a:cubicBezTo>
                    <a:pt x="8162" y="39"/>
                    <a:pt x="7967" y="0"/>
                    <a:pt x="777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54" name="Google Shape;254;p25"/>
            <p:cNvSpPr/>
            <p:nvPr/>
          </p:nvSpPr>
          <p:spPr>
            <a:xfrm>
              <a:off x="2689325" y="2919425"/>
              <a:ext cx="315575" cy="317350"/>
            </a:xfrm>
            <a:custGeom>
              <a:avLst/>
              <a:gdLst/>
              <a:ahLst/>
              <a:cxnLst/>
              <a:rect l="l" t="t" r="r" b="b"/>
              <a:pathLst>
                <a:path w="12623" h="12694" extrusionOk="0">
                  <a:moveTo>
                    <a:pt x="1826" y="0"/>
                  </a:moveTo>
                  <a:cubicBezTo>
                    <a:pt x="1722" y="0"/>
                    <a:pt x="1618" y="0"/>
                    <a:pt x="1513" y="52"/>
                  </a:cubicBezTo>
                  <a:cubicBezTo>
                    <a:pt x="1148" y="105"/>
                    <a:pt x="783" y="261"/>
                    <a:pt x="522" y="522"/>
                  </a:cubicBezTo>
                  <a:cubicBezTo>
                    <a:pt x="262" y="835"/>
                    <a:pt x="53" y="1148"/>
                    <a:pt x="1" y="1565"/>
                  </a:cubicBezTo>
                  <a:cubicBezTo>
                    <a:pt x="1" y="1773"/>
                    <a:pt x="1" y="2034"/>
                    <a:pt x="53" y="2243"/>
                  </a:cubicBezTo>
                  <a:cubicBezTo>
                    <a:pt x="105" y="2764"/>
                    <a:pt x="366" y="3286"/>
                    <a:pt x="575" y="3703"/>
                  </a:cubicBezTo>
                  <a:lnTo>
                    <a:pt x="1618" y="5633"/>
                  </a:lnTo>
                  <a:cubicBezTo>
                    <a:pt x="2191" y="6728"/>
                    <a:pt x="2765" y="7771"/>
                    <a:pt x="3339" y="8866"/>
                  </a:cubicBezTo>
                  <a:cubicBezTo>
                    <a:pt x="3704" y="9544"/>
                    <a:pt x="4017" y="10170"/>
                    <a:pt x="4330" y="10640"/>
                  </a:cubicBezTo>
                  <a:cubicBezTo>
                    <a:pt x="4382" y="10744"/>
                    <a:pt x="4434" y="10848"/>
                    <a:pt x="4486" y="10900"/>
                  </a:cubicBezTo>
                  <a:cubicBezTo>
                    <a:pt x="4851" y="11526"/>
                    <a:pt x="5112" y="11891"/>
                    <a:pt x="5425" y="12152"/>
                  </a:cubicBezTo>
                  <a:cubicBezTo>
                    <a:pt x="5581" y="12361"/>
                    <a:pt x="5842" y="12465"/>
                    <a:pt x="6103" y="12569"/>
                  </a:cubicBezTo>
                  <a:cubicBezTo>
                    <a:pt x="6294" y="12646"/>
                    <a:pt x="6485" y="12694"/>
                    <a:pt x="6676" y="12694"/>
                  </a:cubicBezTo>
                  <a:cubicBezTo>
                    <a:pt x="6745" y="12694"/>
                    <a:pt x="6815" y="12687"/>
                    <a:pt x="6885" y="12673"/>
                  </a:cubicBezTo>
                  <a:cubicBezTo>
                    <a:pt x="7042" y="12673"/>
                    <a:pt x="7198" y="12621"/>
                    <a:pt x="7302" y="12569"/>
                  </a:cubicBezTo>
                  <a:cubicBezTo>
                    <a:pt x="7459" y="12569"/>
                    <a:pt x="7563" y="12517"/>
                    <a:pt x="7720" y="12465"/>
                  </a:cubicBezTo>
                  <a:cubicBezTo>
                    <a:pt x="7824" y="12413"/>
                    <a:pt x="7980" y="12361"/>
                    <a:pt x="8137" y="12308"/>
                  </a:cubicBezTo>
                  <a:cubicBezTo>
                    <a:pt x="8919" y="11839"/>
                    <a:pt x="9597" y="11318"/>
                    <a:pt x="10223" y="10692"/>
                  </a:cubicBezTo>
                  <a:cubicBezTo>
                    <a:pt x="11005" y="9909"/>
                    <a:pt x="11683" y="9127"/>
                    <a:pt x="12205" y="8188"/>
                  </a:cubicBezTo>
                  <a:cubicBezTo>
                    <a:pt x="12257" y="8032"/>
                    <a:pt x="12361" y="7875"/>
                    <a:pt x="12361" y="7771"/>
                  </a:cubicBezTo>
                  <a:cubicBezTo>
                    <a:pt x="12413" y="7615"/>
                    <a:pt x="12466" y="7458"/>
                    <a:pt x="12518" y="7354"/>
                  </a:cubicBezTo>
                  <a:cubicBezTo>
                    <a:pt x="12518" y="7197"/>
                    <a:pt x="12570" y="7093"/>
                    <a:pt x="12570" y="6937"/>
                  </a:cubicBezTo>
                  <a:cubicBezTo>
                    <a:pt x="12622" y="6676"/>
                    <a:pt x="12570" y="6363"/>
                    <a:pt x="12518" y="6102"/>
                  </a:cubicBezTo>
                  <a:cubicBezTo>
                    <a:pt x="12413" y="5841"/>
                    <a:pt x="12257" y="5633"/>
                    <a:pt x="12101" y="5424"/>
                  </a:cubicBezTo>
                  <a:lnTo>
                    <a:pt x="12048" y="5476"/>
                  </a:lnTo>
                  <a:cubicBezTo>
                    <a:pt x="11788" y="5163"/>
                    <a:pt x="11423" y="4851"/>
                    <a:pt x="10797" y="4538"/>
                  </a:cubicBezTo>
                  <a:cubicBezTo>
                    <a:pt x="10745" y="4485"/>
                    <a:pt x="10640" y="4433"/>
                    <a:pt x="10536" y="4329"/>
                  </a:cubicBezTo>
                  <a:cubicBezTo>
                    <a:pt x="10067" y="4068"/>
                    <a:pt x="9441" y="3755"/>
                    <a:pt x="8763" y="3338"/>
                  </a:cubicBezTo>
                  <a:cubicBezTo>
                    <a:pt x="7720" y="2764"/>
                    <a:pt x="6624" y="2191"/>
                    <a:pt x="5581" y="1617"/>
                  </a:cubicBezTo>
                  <a:lnTo>
                    <a:pt x="3652" y="626"/>
                  </a:lnTo>
                  <a:cubicBezTo>
                    <a:pt x="3600" y="574"/>
                    <a:pt x="3443" y="522"/>
                    <a:pt x="3391" y="470"/>
                  </a:cubicBezTo>
                  <a:cubicBezTo>
                    <a:pt x="3026" y="313"/>
                    <a:pt x="2609" y="157"/>
                    <a:pt x="2244" y="52"/>
                  </a:cubicBezTo>
                  <a:cubicBezTo>
                    <a:pt x="2087" y="52"/>
                    <a:pt x="1931" y="0"/>
                    <a:pt x="18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55" name="Google Shape;255;p25"/>
            <p:cNvSpPr/>
            <p:nvPr/>
          </p:nvSpPr>
          <p:spPr>
            <a:xfrm>
              <a:off x="217250" y="2517850"/>
              <a:ext cx="1891900" cy="869675"/>
            </a:xfrm>
            <a:custGeom>
              <a:avLst/>
              <a:gdLst/>
              <a:ahLst/>
              <a:cxnLst/>
              <a:rect l="l" t="t" r="r" b="b"/>
              <a:pathLst>
                <a:path w="75676" h="34787" extrusionOk="0">
                  <a:moveTo>
                    <a:pt x="45583" y="2869"/>
                  </a:moveTo>
                  <a:cubicBezTo>
                    <a:pt x="45583" y="1304"/>
                    <a:pt x="46887" y="0"/>
                    <a:pt x="48399" y="0"/>
                  </a:cubicBezTo>
                  <a:cubicBezTo>
                    <a:pt x="49964" y="0"/>
                    <a:pt x="51163" y="1304"/>
                    <a:pt x="51215" y="2921"/>
                  </a:cubicBezTo>
                  <a:lnTo>
                    <a:pt x="51215" y="25347"/>
                  </a:lnTo>
                  <a:cubicBezTo>
                    <a:pt x="51215" y="26911"/>
                    <a:pt x="49964" y="28215"/>
                    <a:pt x="48399" y="28215"/>
                  </a:cubicBezTo>
                  <a:cubicBezTo>
                    <a:pt x="46887" y="28215"/>
                    <a:pt x="45583" y="26911"/>
                    <a:pt x="45583" y="25347"/>
                  </a:cubicBezTo>
                  <a:close/>
                  <a:moveTo>
                    <a:pt x="42975" y="16741"/>
                  </a:moveTo>
                  <a:cubicBezTo>
                    <a:pt x="42975" y="17158"/>
                    <a:pt x="42819" y="17993"/>
                    <a:pt x="42297" y="18619"/>
                  </a:cubicBezTo>
                  <a:cubicBezTo>
                    <a:pt x="41671" y="19245"/>
                    <a:pt x="40837" y="19401"/>
                    <a:pt x="40315" y="19401"/>
                  </a:cubicBezTo>
                  <a:cubicBezTo>
                    <a:pt x="38333" y="19401"/>
                    <a:pt x="36300" y="19401"/>
                    <a:pt x="34318" y="19401"/>
                  </a:cubicBezTo>
                  <a:cubicBezTo>
                    <a:pt x="32284" y="19401"/>
                    <a:pt x="30302" y="19401"/>
                    <a:pt x="28268" y="19401"/>
                  </a:cubicBezTo>
                  <a:cubicBezTo>
                    <a:pt x="28476" y="19975"/>
                    <a:pt x="28789" y="20809"/>
                    <a:pt x="29624" y="21592"/>
                  </a:cubicBezTo>
                  <a:cubicBezTo>
                    <a:pt x="30093" y="22061"/>
                    <a:pt x="30563" y="22322"/>
                    <a:pt x="30719" y="22426"/>
                  </a:cubicBezTo>
                  <a:cubicBezTo>
                    <a:pt x="30980" y="22582"/>
                    <a:pt x="31814" y="23052"/>
                    <a:pt x="32857" y="23052"/>
                  </a:cubicBezTo>
                  <a:cubicBezTo>
                    <a:pt x="33953" y="23052"/>
                    <a:pt x="34891" y="22687"/>
                    <a:pt x="35882" y="22217"/>
                  </a:cubicBezTo>
                  <a:lnTo>
                    <a:pt x="35934" y="22165"/>
                  </a:lnTo>
                  <a:cubicBezTo>
                    <a:pt x="36612" y="21800"/>
                    <a:pt x="37290" y="21487"/>
                    <a:pt x="37968" y="21331"/>
                  </a:cubicBezTo>
                  <a:cubicBezTo>
                    <a:pt x="38699" y="21226"/>
                    <a:pt x="39429" y="21331"/>
                    <a:pt x="40002" y="21852"/>
                  </a:cubicBezTo>
                  <a:cubicBezTo>
                    <a:pt x="40628" y="22426"/>
                    <a:pt x="40889" y="23260"/>
                    <a:pt x="40680" y="24147"/>
                  </a:cubicBezTo>
                  <a:cubicBezTo>
                    <a:pt x="40367" y="25138"/>
                    <a:pt x="39585" y="25972"/>
                    <a:pt x="38699" y="26494"/>
                  </a:cubicBezTo>
                  <a:cubicBezTo>
                    <a:pt x="38229" y="26755"/>
                    <a:pt x="37708" y="27015"/>
                    <a:pt x="37186" y="27224"/>
                  </a:cubicBezTo>
                  <a:cubicBezTo>
                    <a:pt x="36508" y="27485"/>
                    <a:pt x="35778" y="27641"/>
                    <a:pt x="35100" y="27746"/>
                  </a:cubicBezTo>
                  <a:cubicBezTo>
                    <a:pt x="34370" y="27850"/>
                    <a:pt x="33640" y="27902"/>
                    <a:pt x="32910" y="27902"/>
                  </a:cubicBezTo>
                  <a:cubicBezTo>
                    <a:pt x="32597" y="27902"/>
                    <a:pt x="32179" y="27902"/>
                    <a:pt x="31814" y="27850"/>
                  </a:cubicBezTo>
                  <a:cubicBezTo>
                    <a:pt x="31449" y="27798"/>
                    <a:pt x="31032" y="27693"/>
                    <a:pt x="30667" y="27641"/>
                  </a:cubicBezTo>
                  <a:cubicBezTo>
                    <a:pt x="30041" y="27485"/>
                    <a:pt x="29467" y="27276"/>
                    <a:pt x="28894" y="27015"/>
                  </a:cubicBezTo>
                  <a:cubicBezTo>
                    <a:pt x="28372" y="26807"/>
                    <a:pt x="27798" y="26494"/>
                    <a:pt x="27329" y="26129"/>
                  </a:cubicBezTo>
                  <a:cubicBezTo>
                    <a:pt x="26808" y="25764"/>
                    <a:pt x="26338" y="25347"/>
                    <a:pt x="25921" y="24929"/>
                  </a:cubicBezTo>
                  <a:cubicBezTo>
                    <a:pt x="25504" y="24460"/>
                    <a:pt x="25086" y="23938"/>
                    <a:pt x="24721" y="23417"/>
                  </a:cubicBezTo>
                  <a:cubicBezTo>
                    <a:pt x="23574" y="21644"/>
                    <a:pt x="23000" y="19349"/>
                    <a:pt x="23105" y="17158"/>
                  </a:cubicBezTo>
                  <a:cubicBezTo>
                    <a:pt x="23209" y="15020"/>
                    <a:pt x="23887" y="12882"/>
                    <a:pt x="25191" y="11161"/>
                  </a:cubicBezTo>
                  <a:cubicBezTo>
                    <a:pt x="25295" y="10952"/>
                    <a:pt x="25452" y="10744"/>
                    <a:pt x="25608" y="10587"/>
                  </a:cubicBezTo>
                  <a:cubicBezTo>
                    <a:pt x="25608" y="10587"/>
                    <a:pt x="25764" y="10431"/>
                    <a:pt x="25817" y="10326"/>
                  </a:cubicBezTo>
                  <a:cubicBezTo>
                    <a:pt x="27381" y="8397"/>
                    <a:pt x="29467" y="7771"/>
                    <a:pt x="30354" y="7562"/>
                  </a:cubicBezTo>
                  <a:lnTo>
                    <a:pt x="30406" y="7562"/>
                  </a:lnTo>
                  <a:cubicBezTo>
                    <a:pt x="32857" y="6832"/>
                    <a:pt x="34944" y="7302"/>
                    <a:pt x="35778" y="7562"/>
                  </a:cubicBezTo>
                  <a:cubicBezTo>
                    <a:pt x="36195" y="7667"/>
                    <a:pt x="38542" y="8397"/>
                    <a:pt x="40367" y="10379"/>
                  </a:cubicBezTo>
                  <a:cubicBezTo>
                    <a:pt x="40472" y="10483"/>
                    <a:pt x="40680" y="10744"/>
                    <a:pt x="40993" y="11161"/>
                  </a:cubicBezTo>
                  <a:cubicBezTo>
                    <a:pt x="42141" y="12778"/>
                    <a:pt x="42558" y="14238"/>
                    <a:pt x="42714" y="14759"/>
                  </a:cubicBezTo>
                  <a:cubicBezTo>
                    <a:pt x="42819" y="15281"/>
                    <a:pt x="42975" y="15907"/>
                    <a:pt x="42975" y="16741"/>
                  </a:cubicBezTo>
                  <a:close/>
                  <a:moveTo>
                    <a:pt x="30093" y="13038"/>
                  </a:moveTo>
                  <a:cubicBezTo>
                    <a:pt x="28789" y="14081"/>
                    <a:pt x="28476" y="15437"/>
                    <a:pt x="28372" y="15855"/>
                  </a:cubicBezTo>
                  <a:lnTo>
                    <a:pt x="37968" y="15855"/>
                  </a:lnTo>
                  <a:cubicBezTo>
                    <a:pt x="37864" y="15437"/>
                    <a:pt x="37499" y="14081"/>
                    <a:pt x="36195" y="13038"/>
                  </a:cubicBezTo>
                  <a:cubicBezTo>
                    <a:pt x="34944" y="11995"/>
                    <a:pt x="33535" y="11943"/>
                    <a:pt x="33118" y="11943"/>
                  </a:cubicBezTo>
                  <a:cubicBezTo>
                    <a:pt x="32701" y="11943"/>
                    <a:pt x="31345" y="11995"/>
                    <a:pt x="30093" y="13038"/>
                  </a:cubicBezTo>
                  <a:close/>
                  <a:moveTo>
                    <a:pt x="66549" y="7145"/>
                  </a:moveTo>
                  <a:cubicBezTo>
                    <a:pt x="63993" y="7145"/>
                    <a:pt x="61750" y="8292"/>
                    <a:pt x="60134" y="10118"/>
                  </a:cubicBezTo>
                  <a:lnTo>
                    <a:pt x="60134" y="10066"/>
                  </a:lnTo>
                  <a:cubicBezTo>
                    <a:pt x="60029" y="8553"/>
                    <a:pt x="58830" y="7354"/>
                    <a:pt x="57317" y="7354"/>
                  </a:cubicBezTo>
                  <a:cubicBezTo>
                    <a:pt x="55857" y="7354"/>
                    <a:pt x="54501" y="8605"/>
                    <a:pt x="54501" y="10222"/>
                  </a:cubicBezTo>
                  <a:lnTo>
                    <a:pt x="54501" y="31605"/>
                  </a:lnTo>
                  <a:cubicBezTo>
                    <a:pt x="54501" y="33170"/>
                    <a:pt x="55753" y="34473"/>
                    <a:pt x="57317" y="34473"/>
                  </a:cubicBezTo>
                  <a:cubicBezTo>
                    <a:pt x="58882" y="34473"/>
                    <a:pt x="60134" y="33222"/>
                    <a:pt x="60134" y="31605"/>
                  </a:cubicBezTo>
                  <a:lnTo>
                    <a:pt x="60134" y="24929"/>
                  </a:lnTo>
                  <a:cubicBezTo>
                    <a:pt x="61750" y="26755"/>
                    <a:pt x="64045" y="27902"/>
                    <a:pt x="66549" y="27902"/>
                  </a:cubicBezTo>
                  <a:cubicBezTo>
                    <a:pt x="71608" y="27902"/>
                    <a:pt x="75676" y="23313"/>
                    <a:pt x="75676" y="17576"/>
                  </a:cubicBezTo>
                  <a:cubicBezTo>
                    <a:pt x="75676" y="11839"/>
                    <a:pt x="71555" y="7145"/>
                    <a:pt x="66549" y="7145"/>
                  </a:cubicBezTo>
                  <a:close/>
                  <a:moveTo>
                    <a:pt x="65297" y="23260"/>
                  </a:moveTo>
                  <a:cubicBezTo>
                    <a:pt x="62428" y="23260"/>
                    <a:pt x="60134" y="20757"/>
                    <a:pt x="60134" y="17628"/>
                  </a:cubicBezTo>
                  <a:cubicBezTo>
                    <a:pt x="60134" y="14447"/>
                    <a:pt x="62428" y="11943"/>
                    <a:pt x="65297" y="11943"/>
                  </a:cubicBezTo>
                  <a:cubicBezTo>
                    <a:pt x="68165" y="11943"/>
                    <a:pt x="70460" y="14447"/>
                    <a:pt x="70460" y="17628"/>
                  </a:cubicBezTo>
                  <a:cubicBezTo>
                    <a:pt x="70460" y="20757"/>
                    <a:pt x="68165" y="23260"/>
                    <a:pt x="65297" y="23260"/>
                  </a:cubicBezTo>
                  <a:close/>
                  <a:moveTo>
                    <a:pt x="18880" y="19036"/>
                  </a:moveTo>
                  <a:lnTo>
                    <a:pt x="17994" y="21122"/>
                  </a:lnTo>
                  <a:cubicBezTo>
                    <a:pt x="17576" y="22009"/>
                    <a:pt x="17159" y="22895"/>
                    <a:pt x="16742" y="23834"/>
                  </a:cubicBezTo>
                  <a:cubicBezTo>
                    <a:pt x="16638" y="24095"/>
                    <a:pt x="16481" y="24408"/>
                    <a:pt x="16377" y="24669"/>
                  </a:cubicBezTo>
                  <a:cubicBezTo>
                    <a:pt x="14604" y="28632"/>
                    <a:pt x="12517" y="33326"/>
                    <a:pt x="7980" y="34317"/>
                  </a:cubicBezTo>
                  <a:cubicBezTo>
                    <a:pt x="5790" y="34786"/>
                    <a:pt x="2452" y="34108"/>
                    <a:pt x="1252" y="32022"/>
                  </a:cubicBezTo>
                  <a:cubicBezTo>
                    <a:pt x="1" y="29936"/>
                    <a:pt x="1826" y="27485"/>
                    <a:pt x="4173" y="28058"/>
                  </a:cubicBezTo>
                  <a:cubicBezTo>
                    <a:pt x="4538" y="28111"/>
                    <a:pt x="4903" y="28319"/>
                    <a:pt x="5268" y="28476"/>
                  </a:cubicBezTo>
                  <a:cubicBezTo>
                    <a:pt x="5894" y="28789"/>
                    <a:pt x="6520" y="29102"/>
                    <a:pt x="7198" y="28997"/>
                  </a:cubicBezTo>
                  <a:cubicBezTo>
                    <a:pt x="7824" y="28893"/>
                    <a:pt x="8241" y="28371"/>
                    <a:pt x="8762" y="27798"/>
                  </a:cubicBezTo>
                  <a:cubicBezTo>
                    <a:pt x="9440" y="26963"/>
                    <a:pt x="9753" y="26077"/>
                    <a:pt x="9858" y="25607"/>
                  </a:cubicBezTo>
                  <a:cubicBezTo>
                    <a:pt x="9858" y="25555"/>
                    <a:pt x="9858" y="25555"/>
                    <a:pt x="9858" y="25503"/>
                  </a:cubicBezTo>
                  <a:cubicBezTo>
                    <a:pt x="9858" y="25451"/>
                    <a:pt x="9805" y="25451"/>
                    <a:pt x="9805" y="25451"/>
                  </a:cubicBezTo>
                  <a:cubicBezTo>
                    <a:pt x="9232" y="24356"/>
                    <a:pt x="8762" y="23417"/>
                    <a:pt x="8345" y="22582"/>
                  </a:cubicBezTo>
                  <a:cubicBezTo>
                    <a:pt x="8032" y="22061"/>
                    <a:pt x="7824" y="21592"/>
                    <a:pt x="7615" y="21226"/>
                  </a:cubicBezTo>
                  <a:cubicBezTo>
                    <a:pt x="7198" y="20444"/>
                    <a:pt x="6885" y="19818"/>
                    <a:pt x="6676" y="19401"/>
                  </a:cubicBezTo>
                  <a:cubicBezTo>
                    <a:pt x="5946" y="18045"/>
                    <a:pt x="5842" y="17784"/>
                    <a:pt x="5529" y="17211"/>
                  </a:cubicBezTo>
                  <a:cubicBezTo>
                    <a:pt x="4851" y="15907"/>
                    <a:pt x="4121" y="14655"/>
                    <a:pt x="3391" y="13351"/>
                  </a:cubicBezTo>
                  <a:cubicBezTo>
                    <a:pt x="2556" y="11995"/>
                    <a:pt x="1722" y="10483"/>
                    <a:pt x="2400" y="8814"/>
                  </a:cubicBezTo>
                  <a:cubicBezTo>
                    <a:pt x="2973" y="7510"/>
                    <a:pt x="4381" y="6884"/>
                    <a:pt x="5685" y="7302"/>
                  </a:cubicBezTo>
                  <a:cubicBezTo>
                    <a:pt x="7146" y="7719"/>
                    <a:pt x="7771" y="9075"/>
                    <a:pt x="8345" y="10326"/>
                  </a:cubicBezTo>
                  <a:cubicBezTo>
                    <a:pt x="8449" y="10587"/>
                    <a:pt x="8554" y="10796"/>
                    <a:pt x="8658" y="11057"/>
                  </a:cubicBezTo>
                  <a:cubicBezTo>
                    <a:pt x="9597" y="12934"/>
                    <a:pt x="10536" y="14812"/>
                    <a:pt x="11422" y="16689"/>
                  </a:cubicBezTo>
                  <a:cubicBezTo>
                    <a:pt x="11527" y="16898"/>
                    <a:pt x="11631" y="17158"/>
                    <a:pt x="11787" y="17471"/>
                  </a:cubicBezTo>
                  <a:cubicBezTo>
                    <a:pt x="11944" y="17732"/>
                    <a:pt x="12100" y="18045"/>
                    <a:pt x="12257" y="18410"/>
                  </a:cubicBezTo>
                  <a:cubicBezTo>
                    <a:pt x="12361" y="18619"/>
                    <a:pt x="12413" y="18775"/>
                    <a:pt x="12517" y="18932"/>
                  </a:cubicBezTo>
                  <a:cubicBezTo>
                    <a:pt x="12622" y="19140"/>
                    <a:pt x="12674" y="19297"/>
                    <a:pt x="12726" y="19453"/>
                  </a:cubicBezTo>
                  <a:cubicBezTo>
                    <a:pt x="13195" y="18358"/>
                    <a:pt x="13613" y="17263"/>
                    <a:pt x="14030" y="16220"/>
                  </a:cubicBezTo>
                  <a:cubicBezTo>
                    <a:pt x="14499" y="15125"/>
                    <a:pt x="14916" y="14081"/>
                    <a:pt x="15334" y="12986"/>
                  </a:cubicBezTo>
                  <a:cubicBezTo>
                    <a:pt x="15334" y="12934"/>
                    <a:pt x="15438" y="12673"/>
                    <a:pt x="15594" y="12360"/>
                  </a:cubicBezTo>
                  <a:cubicBezTo>
                    <a:pt x="15699" y="12047"/>
                    <a:pt x="15907" y="11682"/>
                    <a:pt x="16064" y="11265"/>
                  </a:cubicBezTo>
                  <a:cubicBezTo>
                    <a:pt x="16116" y="11109"/>
                    <a:pt x="16220" y="10952"/>
                    <a:pt x="16272" y="10796"/>
                  </a:cubicBezTo>
                  <a:cubicBezTo>
                    <a:pt x="16846" y="9388"/>
                    <a:pt x="17524" y="7719"/>
                    <a:pt x="19037" y="7249"/>
                  </a:cubicBezTo>
                  <a:cubicBezTo>
                    <a:pt x="20132" y="6936"/>
                    <a:pt x="21384" y="7354"/>
                    <a:pt x="22009" y="8292"/>
                  </a:cubicBezTo>
                  <a:cubicBezTo>
                    <a:pt x="22322" y="8762"/>
                    <a:pt x="22479" y="9336"/>
                    <a:pt x="22479" y="9857"/>
                  </a:cubicBezTo>
                  <a:cubicBezTo>
                    <a:pt x="22479" y="11057"/>
                    <a:pt x="21957" y="12308"/>
                    <a:pt x="21436" y="13403"/>
                  </a:cubicBezTo>
                  <a:cubicBezTo>
                    <a:pt x="21331" y="13664"/>
                    <a:pt x="21227" y="13925"/>
                    <a:pt x="21123" y="14134"/>
                  </a:cubicBezTo>
                  <a:cubicBezTo>
                    <a:pt x="21123" y="14134"/>
                    <a:pt x="21123" y="14186"/>
                    <a:pt x="21071" y="14290"/>
                  </a:cubicBezTo>
                  <a:cubicBezTo>
                    <a:pt x="20914" y="14603"/>
                    <a:pt x="20601" y="15385"/>
                    <a:pt x="19923" y="16793"/>
                  </a:cubicBezTo>
                  <a:cubicBezTo>
                    <a:pt x="19715" y="17263"/>
                    <a:pt x="19506" y="17732"/>
                    <a:pt x="19297" y="18254"/>
                  </a:cubicBezTo>
                  <a:cubicBezTo>
                    <a:pt x="19141" y="18514"/>
                    <a:pt x="19037" y="18775"/>
                    <a:pt x="18932" y="1903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grpSp>
      <p:sp>
        <p:nvSpPr>
          <p:cNvPr id="256" name="Google Shape;256;p25"/>
          <p:cNvSpPr txBox="1">
            <a:spLocks noGrp="1"/>
          </p:cNvSpPr>
          <p:nvPr>
            <p:ph type="title"/>
          </p:nvPr>
        </p:nvSpPr>
        <p:spPr>
          <a:xfrm>
            <a:off x="228600" y="426625"/>
            <a:ext cx="8595000" cy="4100400"/>
          </a:xfrm>
          <a:prstGeom prst="rect">
            <a:avLst/>
          </a:prstGeom>
          <a:noFill/>
          <a:ln>
            <a:noFill/>
          </a:ln>
        </p:spPr>
        <p:txBody>
          <a:bodyPr spcFirstLastPara="1" wrap="square" lIns="0" tIns="182875" rIns="0" bIns="0" anchor="b" anchorCtr="0">
            <a:noAutofit/>
          </a:bodyPr>
          <a:lstStyle>
            <a:lvl1pPr lvl="0" rtl="0">
              <a:lnSpc>
                <a:spcPct val="75000"/>
              </a:lnSpc>
              <a:spcBef>
                <a:spcPts val="0"/>
              </a:spcBef>
              <a:spcAft>
                <a:spcPts val="0"/>
              </a:spcAft>
              <a:buClr>
                <a:schemeClr val="lt1"/>
              </a:buClr>
              <a:buSzPts val="9200"/>
              <a:buFont typeface="Bebas Neue"/>
              <a:buNone/>
              <a:defRPr sz="9200" b="1">
                <a:solidFill>
                  <a:schemeClr val="lt1"/>
                </a:solidFill>
                <a:latin typeface="Bebas Neue"/>
                <a:ea typeface="Bebas Neue"/>
                <a:cs typeface="Bebas Neue"/>
                <a:sym typeface="Bebas Neue"/>
              </a:defRPr>
            </a:lvl1pPr>
            <a:lvl2pPr lvl="1" rtl="0">
              <a:lnSpc>
                <a:spcPct val="75000"/>
              </a:lnSpc>
              <a:spcBef>
                <a:spcPts val="0"/>
              </a:spcBef>
              <a:spcAft>
                <a:spcPts val="0"/>
              </a:spcAft>
              <a:buSzPts val="9200"/>
              <a:buFont typeface="Bebas Neue"/>
              <a:buNone/>
              <a:defRPr sz="9200">
                <a:latin typeface="Bebas Neue"/>
                <a:ea typeface="Bebas Neue"/>
                <a:cs typeface="Bebas Neue"/>
                <a:sym typeface="Bebas Neue"/>
              </a:defRPr>
            </a:lvl2pPr>
            <a:lvl3pPr lvl="2" rtl="0">
              <a:lnSpc>
                <a:spcPct val="75000"/>
              </a:lnSpc>
              <a:spcBef>
                <a:spcPts val="0"/>
              </a:spcBef>
              <a:spcAft>
                <a:spcPts val="0"/>
              </a:spcAft>
              <a:buSzPts val="9200"/>
              <a:buFont typeface="Bebas Neue"/>
              <a:buNone/>
              <a:defRPr sz="9200">
                <a:latin typeface="Bebas Neue"/>
                <a:ea typeface="Bebas Neue"/>
                <a:cs typeface="Bebas Neue"/>
                <a:sym typeface="Bebas Neue"/>
              </a:defRPr>
            </a:lvl3pPr>
            <a:lvl4pPr lvl="3" rtl="0">
              <a:lnSpc>
                <a:spcPct val="75000"/>
              </a:lnSpc>
              <a:spcBef>
                <a:spcPts val="0"/>
              </a:spcBef>
              <a:spcAft>
                <a:spcPts val="0"/>
              </a:spcAft>
              <a:buSzPts val="9200"/>
              <a:buFont typeface="Bebas Neue"/>
              <a:buNone/>
              <a:defRPr sz="9200">
                <a:latin typeface="Bebas Neue"/>
                <a:ea typeface="Bebas Neue"/>
                <a:cs typeface="Bebas Neue"/>
                <a:sym typeface="Bebas Neue"/>
              </a:defRPr>
            </a:lvl4pPr>
            <a:lvl5pPr lvl="4" rtl="0">
              <a:lnSpc>
                <a:spcPct val="75000"/>
              </a:lnSpc>
              <a:spcBef>
                <a:spcPts val="0"/>
              </a:spcBef>
              <a:spcAft>
                <a:spcPts val="0"/>
              </a:spcAft>
              <a:buSzPts val="9200"/>
              <a:buFont typeface="Bebas Neue"/>
              <a:buNone/>
              <a:defRPr sz="9200">
                <a:latin typeface="Bebas Neue"/>
                <a:ea typeface="Bebas Neue"/>
                <a:cs typeface="Bebas Neue"/>
                <a:sym typeface="Bebas Neue"/>
              </a:defRPr>
            </a:lvl5pPr>
            <a:lvl6pPr lvl="5" rtl="0">
              <a:lnSpc>
                <a:spcPct val="75000"/>
              </a:lnSpc>
              <a:spcBef>
                <a:spcPts val="0"/>
              </a:spcBef>
              <a:spcAft>
                <a:spcPts val="0"/>
              </a:spcAft>
              <a:buSzPts val="9200"/>
              <a:buFont typeface="Bebas Neue"/>
              <a:buNone/>
              <a:defRPr sz="9200">
                <a:latin typeface="Bebas Neue"/>
                <a:ea typeface="Bebas Neue"/>
                <a:cs typeface="Bebas Neue"/>
                <a:sym typeface="Bebas Neue"/>
              </a:defRPr>
            </a:lvl6pPr>
            <a:lvl7pPr lvl="6" rtl="0">
              <a:lnSpc>
                <a:spcPct val="75000"/>
              </a:lnSpc>
              <a:spcBef>
                <a:spcPts val="0"/>
              </a:spcBef>
              <a:spcAft>
                <a:spcPts val="0"/>
              </a:spcAft>
              <a:buSzPts val="9200"/>
              <a:buFont typeface="Bebas Neue"/>
              <a:buNone/>
              <a:defRPr sz="9200">
                <a:latin typeface="Bebas Neue"/>
                <a:ea typeface="Bebas Neue"/>
                <a:cs typeface="Bebas Neue"/>
                <a:sym typeface="Bebas Neue"/>
              </a:defRPr>
            </a:lvl7pPr>
            <a:lvl8pPr lvl="7" rtl="0">
              <a:lnSpc>
                <a:spcPct val="75000"/>
              </a:lnSpc>
              <a:spcBef>
                <a:spcPts val="0"/>
              </a:spcBef>
              <a:spcAft>
                <a:spcPts val="0"/>
              </a:spcAft>
              <a:buSzPts val="9200"/>
              <a:buFont typeface="Bebas Neue"/>
              <a:buNone/>
              <a:defRPr sz="9200">
                <a:latin typeface="Bebas Neue"/>
                <a:ea typeface="Bebas Neue"/>
                <a:cs typeface="Bebas Neue"/>
                <a:sym typeface="Bebas Neue"/>
              </a:defRPr>
            </a:lvl8pPr>
            <a:lvl9pPr lvl="8" rtl="0">
              <a:lnSpc>
                <a:spcPct val="75000"/>
              </a:lnSpc>
              <a:spcBef>
                <a:spcPts val="0"/>
              </a:spcBef>
              <a:spcAft>
                <a:spcPts val="0"/>
              </a:spcAft>
              <a:buSzPts val="9200"/>
              <a:buFont typeface="Bebas Neue"/>
              <a:buNone/>
              <a:defRPr sz="9200">
                <a:latin typeface="Bebas Neue"/>
                <a:ea typeface="Bebas Neue"/>
                <a:cs typeface="Bebas Neue"/>
                <a:sym typeface="Bebas Neue"/>
              </a:defRPr>
            </a:lvl9pPr>
          </a:lstStyle>
          <a:p>
            <a:r>
              <a:rPr lang="en-US"/>
              <a:t>Click to edit Master title style</a:t>
            </a:r>
            <a:endParaRPr/>
          </a:p>
        </p:txBody>
      </p:sp>
    </p:spTree>
    <p:extLst>
      <p:ext uri="{BB962C8B-B14F-4D97-AF65-F5344CB8AC3E}">
        <p14:creationId xmlns:p14="http://schemas.microsoft.com/office/powerpoint/2010/main" val="2859117599"/>
      </p:ext>
    </p:extLst>
  </p:cSld>
  <p:clrMapOvr>
    <a:masterClrMapping/>
  </p:clrMapOvr>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11 Breaker | Grey">
  <p:cSld name="11 Breaker | Grey">
    <p:bg>
      <p:bgPr>
        <a:solidFill>
          <a:schemeClr val="lt2"/>
        </a:solidFill>
        <a:effectLst/>
      </p:bgPr>
    </p:bg>
    <p:spTree>
      <p:nvGrpSpPr>
        <p:cNvPr id="1" name="Shape 257"/>
        <p:cNvGrpSpPr/>
        <p:nvPr/>
      </p:nvGrpSpPr>
      <p:grpSpPr>
        <a:xfrm>
          <a:off x="0" y="0"/>
          <a:ext cx="0" cy="0"/>
          <a:chOff x="0" y="0"/>
          <a:chExt cx="0" cy="0"/>
        </a:xfrm>
      </p:grpSpPr>
      <p:sp>
        <p:nvSpPr>
          <p:cNvPr id="258" name="Google Shape;258;p26"/>
          <p:cNvSpPr txBox="1">
            <a:spLocks noGrp="1"/>
          </p:cNvSpPr>
          <p:nvPr>
            <p:ph type="title"/>
          </p:nvPr>
        </p:nvSpPr>
        <p:spPr>
          <a:xfrm>
            <a:off x="228600" y="426625"/>
            <a:ext cx="8686800" cy="4100400"/>
          </a:xfrm>
          <a:prstGeom prst="rect">
            <a:avLst/>
          </a:prstGeom>
          <a:noFill/>
          <a:ln>
            <a:noFill/>
          </a:ln>
        </p:spPr>
        <p:txBody>
          <a:bodyPr spcFirstLastPara="1" wrap="square" lIns="0" tIns="0" rIns="0" bIns="0" anchor="b" anchorCtr="0">
            <a:noAutofit/>
          </a:bodyPr>
          <a:lstStyle>
            <a:lvl1pPr lvl="0" rtl="0">
              <a:lnSpc>
                <a:spcPct val="75000"/>
              </a:lnSpc>
              <a:spcBef>
                <a:spcPts val="0"/>
              </a:spcBef>
              <a:spcAft>
                <a:spcPts val="0"/>
              </a:spcAft>
              <a:buClr>
                <a:schemeClr val="dk1"/>
              </a:buClr>
              <a:buSzPts val="9200"/>
              <a:buFont typeface="Bebas Neue"/>
              <a:buNone/>
              <a:defRPr sz="9200" b="1">
                <a:solidFill>
                  <a:schemeClr val="dk1"/>
                </a:solidFill>
                <a:latin typeface="Bebas Neue"/>
                <a:ea typeface="Bebas Neue"/>
                <a:cs typeface="Bebas Neue"/>
                <a:sym typeface="Bebas Neue"/>
              </a:defRPr>
            </a:lvl1pPr>
            <a:lvl2pPr lvl="1" rtl="0">
              <a:lnSpc>
                <a:spcPct val="75000"/>
              </a:lnSpc>
              <a:spcBef>
                <a:spcPts val="0"/>
              </a:spcBef>
              <a:spcAft>
                <a:spcPts val="0"/>
              </a:spcAft>
              <a:buSzPts val="9200"/>
              <a:buFont typeface="Bebas Neue"/>
              <a:buNone/>
              <a:defRPr sz="9200">
                <a:latin typeface="Bebas Neue"/>
                <a:ea typeface="Bebas Neue"/>
                <a:cs typeface="Bebas Neue"/>
                <a:sym typeface="Bebas Neue"/>
              </a:defRPr>
            </a:lvl2pPr>
            <a:lvl3pPr lvl="2" rtl="0">
              <a:lnSpc>
                <a:spcPct val="75000"/>
              </a:lnSpc>
              <a:spcBef>
                <a:spcPts val="0"/>
              </a:spcBef>
              <a:spcAft>
                <a:spcPts val="0"/>
              </a:spcAft>
              <a:buSzPts val="9200"/>
              <a:buFont typeface="Bebas Neue"/>
              <a:buNone/>
              <a:defRPr sz="9200">
                <a:latin typeface="Bebas Neue"/>
                <a:ea typeface="Bebas Neue"/>
                <a:cs typeface="Bebas Neue"/>
                <a:sym typeface="Bebas Neue"/>
              </a:defRPr>
            </a:lvl3pPr>
            <a:lvl4pPr lvl="3" rtl="0">
              <a:lnSpc>
                <a:spcPct val="75000"/>
              </a:lnSpc>
              <a:spcBef>
                <a:spcPts val="0"/>
              </a:spcBef>
              <a:spcAft>
                <a:spcPts val="0"/>
              </a:spcAft>
              <a:buSzPts val="9200"/>
              <a:buFont typeface="Bebas Neue"/>
              <a:buNone/>
              <a:defRPr sz="9200">
                <a:latin typeface="Bebas Neue"/>
                <a:ea typeface="Bebas Neue"/>
                <a:cs typeface="Bebas Neue"/>
                <a:sym typeface="Bebas Neue"/>
              </a:defRPr>
            </a:lvl4pPr>
            <a:lvl5pPr lvl="4" rtl="0">
              <a:lnSpc>
                <a:spcPct val="75000"/>
              </a:lnSpc>
              <a:spcBef>
                <a:spcPts val="0"/>
              </a:spcBef>
              <a:spcAft>
                <a:spcPts val="0"/>
              </a:spcAft>
              <a:buSzPts val="9200"/>
              <a:buFont typeface="Bebas Neue"/>
              <a:buNone/>
              <a:defRPr sz="9200">
                <a:latin typeface="Bebas Neue"/>
                <a:ea typeface="Bebas Neue"/>
                <a:cs typeface="Bebas Neue"/>
                <a:sym typeface="Bebas Neue"/>
              </a:defRPr>
            </a:lvl5pPr>
            <a:lvl6pPr lvl="5" rtl="0">
              <a:lnSpc>
                <a:spcPct val="75000"/>
              </a:lnSpc>
              <a:spcBef>
                <a:spcPts val="0"/>
              </a:spcBef>
              <a:spcAft>
                <a:spcPts val="0"/>
              </a:spcAft>
              <a:buSzPts val="9200"/>
              <a:buFont typeface="Bebas Neue"/>
              <a:buNone/>
              <a:defRPr sz="9200">
                <a:latin typeface="Bebas Neue"/>
                <a:ea typeface="Bebas Neue"/>
                <a:cs typeface="Bebas Neue"/>
                <a:sym typeface="Bebas Neue"/>
              </a:defRPr>
            </a:lvl6pPr>
            <a:lvl7pPr lvl="6" rtl="0">
              <a:lnSpc>
                <a:spcPct val="75000"/>
              </a:lnSpc>
              <a:spcBef>
                <a:spcPts val="0"/>
              </a:spcBef>
              <a:spcAft>
                <a:spcPts val="0"/>
              </a:spcAft>
              <a:buSzPts val="9200"/>
              <a:buFont typeface="Bebas Neue"/>
              <a:buNone/>
              <a:defRPr sz="9200">
                <a:latin typeface="Bebas Neue"/>
                <a:ea typeface="Bebas Neue"/>
                <a:cs typeface="Bebas Neue"/>
                <a:sym typeface="Bebas Neue"/>
              </a:defRPr>
            </a:lvl7pPr>
            <a:lvl8pPr lvl="7" rtl="0">
              <a:lnSpc>
                <a:spcPct val="75000"/>
              </a:lnSpc>
              <a:spcBef>
                <a:spcPts val="0"/>
              </a:spcBef>
              <a:spcAft>
                <a:spcPts val="0"/>
              </a:spcAft>
              <a:buSzPts val="9200"/>
              <a:buFont typeface="Bebas Neue"/>
              <a:buNone/>
              <a:defRPr sz="9200">
                <a:latin typeface="Bebas Neue"/>
                <a:ea typeface="Bebas Neue"/>
                <a:cs typeface="Bebas Neue"/>
                <a:sym typeface="Bebas Neue"/>
              </a:defRPr>
            </a:lvl8pPr>
            <a:lvl9pPr lvl="8" rtl="0">
              <a:lnSpc>
                <a:spcPct val="75000"/>
              </a:lnSpc>
              <a:spcBef>
                <a:spcPts val="0"/>
              </a:spcBef>
              <a:spcAft>
                <a:spcPts val="0"/>
              </a:spcAft>
              <a:buSzPts val="9200"/>
              <a:buFont typeface="Bebas Neue"/>
              <a:buNone/>
              <a:defRPr sz="9200">
                <a:latin typeface="Bebas Neue"/>
                <a:ea typeface="Bebas Neue"/>
                <a:cs typeface="Bebas Neue"/>
                <a:sym typeface="Bebas Neue"/>
              </a:defRPr>
            </a:lvl9pPr>
          </a:lstStyle>
          <a:p>
            <a:r>
              <a:rPr lang="en-US"/>
              <a:t>Click to edit Master title style</a:t>
            </a:r>
            <a:endParaRPr/>
          </a:p>
        </p:txBody>
      </p:sp>
      <p:grpSp>
        <p:nvGrpSpPr>
          <p:cNvPr id="259" name="Google Shape;259;p26"/>
          <p:cNvGrpSpPr/>
          <p:nvPr/>
        </p:nvGrpSpPr>
        <p:grpSpPr>
          <a:xfrm>
            <a:off x="228605" y="4702470"/>
            <a:ext cx="548754" cy="212464"/>
            <a:chOff x="217250" y="2303525"/>
            <a:chExt cx="2809800" cy="1084000"/>
          </a:xfrm>
        </p:grpSpPr>
        <p:sp>
          <p:nvSpPr>
            <p:cNvPr id="260" name="Google Shape;260;p26"/>
            <p:cNvSpPr/>
            <p:nvPr/>
          </p:nvSpPr>
          <p:spPr>
            <a:xfrm>
              <a:off x="2235600" y="2740800"/>
              <a:ext cx="346850" cy="236275"/>
            </a:xfrm>
            <a:custGeom>
              <a:avLst/>
              <a:gdLst/>
              <a:ahLst/>
              <a:cxnLst/>
              <a:rect l="l" t="t" r="r" b="b"/>
              <a:pathLst>
                <a:path w="13874" h="9451" extrusionOk="0">
                  <a:moveTo>
                    <a:pt x="2608" y="0"/>
                  </a:moveTo>
                  <a:cubicBezTo>
                    <a:pt x="2347" y="0"/>
                    <a:pt x="2087" y="52"/>
                    <a:pt x="1826" y="157"/>
                  </a:cubicBezTo>
                  <a:cubicBezTo>
                    <a:pt x="1617" y="261"/>
                    <a:pt x="1356" y="418"/>
                    <a:pt x="1200" y="626"/>
                  </a:cubicBezTo>
                  <a:cubicBezTo>
                    <a:pt x="1096" y="730"/>
                    <a:pt x="991" y="835"/>
                    <a:pt x="939" y="939"/>
                  </a:cubicBezTo>
                  <a:cubicBezTo>
                    <a:pt x="835" y="1043"/>
                    <a:pt x="783" y="1148"/>
                    <a:pt x="731" y="1304"/>
                  </a:cubicBezTo>
                  <a:cubicBezTo>
                    <a:pt x="678" y="1408"/>
                    <a:pt x="574" y="1565"/>
                    <a:pt x="522" y="1721"/>
                  </a:cubicBezTo>
                  <a:cubicBezTo>
                    <a:pt x="157" y="2817"/>
                    <a:pt x="0" y="3964"/>
                    <a:pt x="0" y="5163"/>
                  </a:cubicBezTo>
                  <a:cubicBezTo>
                    <a:pt x="0" y="6207"/>
                    <a:pt x="0" y="7563"/>
                    <a:pt x="574" y="8501"/>
                  </a:cubicBezTo>
                  <a:cubicBezTo>
                    <a:pt x="731" y="8710"/>
                    <a:pt x="887" y="8918"/>
                    <a:pt x="1096" y="9075"/>
                  </a:cubicBezTo>
                  <a:cubicBezTo>
                    <a:pt x="1513" y="9388"/>
                    <a:pt x="1930" y="9388"/>
                    <a:pt x="2347" y="9440"/>
                  </a:cubicBezTo>
                  <a:cubicBezTo>
                    <a:pt x="2438" y="9447"/>
                    <a:pt x="2528" y="9450"/>
                    <a:pt x="2617" y="9450"/>
                  </a:cubicBezTo>
                  <a:cubicBezTo>
                    <a:pt x="3193" y="9450"/>
                    <a:pt x="3735" y="9315"/>
                    <a:pt x="4277" y="9179"/>
                  </a:cubicBezTo>
                  <a:lnTo>
                    <a:pt x="10327" y="7771"/>
                  </a:lnTo>
                  <a:lnTo>
                    <a:pt x="10327" y="7719"/>
                  </a:lnTo>
                  <a:lnTo>
                    <a:pt x="12152" y="7302"/>
                  </a:lnTo>
                  <a:cubicBezTo>
                    <a:pt x="12152" y="7302"/>
                    <a:pt x="12257" y="7250"/>
                    <a:pt x="12361" y="7250"/>
                  </a:cubicBezTo>
                  <a:cubicBezTo>
                    <a:pt x="12830" y="7093"/>
                    <a:pt x="13300" y="6780"/>
                    <a:pt x="13560" y="6363"/>
                  </a:cubicBezTo>
                  <a:cubicBezTo>
                    <a:pt x="13821" y="5894"/>
                    <a:pt x="13873" y="5372"/>
                    <a:pt x="13769" y="4851"/>
                  </a:cubicBezTo>
                  <a:lnTo>
                    <a:pt x="13769" y="4798"/>
                  </a:lnTo>
                  <a:cubicBezTo>
                    <a:pt x="13717" y="4590"/>
                    <a:pt x="13613" y="4329"/>
                    <a:pt x="13456" y="4120"/>
                  </a:cubicBezTo>
                  <a:cubicBezTo>
                    <a:pt x="13247" y="3860"/>
                    <a:pt x="12987" y="3651"/>
                    <a:pt x="12726" y="3495"/>
                  </a:cubicBezTo>
                  <a:cubicBezTo>
                    <a:pt x="12413" y="3286"/>
                    <a:pt x="12048" y="3129"/>
                    <a:pt x="11683" y="2973"/>
                  </a:cubicBezTo>
                  <a:lnTo>
                    <a:pt x="9649" y="2243"/>
                  </a:lnTo>
                  <a:cubicBezTo>
                    <a:pt x="8554" y="1826"/>
                    <a:pt x="7406" y="1408"/>
                    <a:pt x="6311" y="1043"/>
                  </a:cubicBezTo>
                  <a:cubicBezTo>
                    <a:pt x="5581" y="783"/>
                    <a:pt x="4955" y="574"/>
                    <a:pt x="4434" y="365"/>
                  </a:cubicBezTo>
                  <a:cubicBezTo>
                    <a:pt x="4277" y="365"/>
                    <a:pt x="4173" y="313"/>
                    <a:pt x="4121" y="313"/>
                  </a:cubicBezTo>
                  <a:cubicBezTo>
                    <a:pt x="3443" y="105"/>
                    <a:pt x="2973" y="0"/>
                    <a:pt x="26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61" name="Google Shape;261;p26"/>
            <p:cNvSpPr/>
            <p:nvPr/>
          </p:nvSpPr>
          <p:spPr>
            <a:xfrm>
              <a:off x="2688025" y="2597375"/>
              <a:ext cx="339025" cy="278750"/>
            </a:xfrm>
            <a:custGeom>
              <a:avLst/>
              <a:gdLst/>
              <a:ahLst/>
              <a:cxnLst/>
              <a:rect l="l" t="t" r="r" b="b"/>
              <a:pathLst>
                <a:path w="13561" h="11150" extrusionOk="0">
                  <a:moveTo>
                    <a:pt x="8763" y="0"/>
                  </a:moveTo>
                  <a:cubicBezTo>
                    <a:pt x="8502" y="0"/>
                    <a:pt x="8241" y="105"/>
                    <a:pt x="8032" y="261"/>
                  </a:cubicBezTo>
                  <a:cubicBezTo>
                    <a:pt x="7667" y="418"/>
                    <a:pt x="7302" y="731"/>
                    <a:pt x="6781" y="1148"/>
                  </a:cubicBezTo>
                  <a:cubicBezTo>
                    <a:pt x="6729" y="1252"/>
                    <a:pt x="6624" y="1304"/>
                    <a:pt x="6572" y="1409"/>
                  </a:cubicBezTo>
                  <a:cubicBezTo>
                    <a:pt x="6155" y="1774"/>
                    <a:pt x="5686" y="2243"/>
                    <a:pt x="5112" y="2817"/>
                  </a:cubicBezTo>
                  <a:cubicBezTo>
                    <a:pt x="4277" y="3703"/>
                    <a:pt x="3443" y="4538"/>
                    <a:pt x="2608" y="5424"/>
                  </a:cubicBezTo>
                  <a:lnTo>
                    <a:pt x="1148" y="6989"/>
                  </a:lnTo>
                  <a:cubicBezTo>
                    <a:pt x="887" y="7250"/>
                    <a:pt x="627" y="7563"/>
                    <a:pt x="418" y="7876"/>
                  </a:cubicBezTo>
                  <a:cubicBezTo>
                    <a:pt x="209" y="8136"/>
                    <a:pt x="105" y="8449"/>
                    <a:pt x="53" y="8814"/>
                  </a:cubicBezTo>
                  <a:cubicBezTo>
                    <a:pt x="1" y="9023"/>
                    <a:pt x="1" y="9284"/>
                    <a:pt x="53" y="9544"/>
                  </a:cubicBezTo>
                  <a:lnTo>
                    <a:pt x="53" y="9597"/>
                  </a:lnTo>
                  <a:cubicBezTo>
                    <a:pt x="157" y="10066"/>
                    <a:pt x="470" y="10535"/>
                    <a:pt x="887" y="10848"/>
                  </a:cubicBezTo>
                  <a:cubicBezTo>
                    <a:pt x="1235" y="11042"/>
                    <a:pt x="1612" y="11149"/>
                    <a:pt x="1997" y="11149"/>
                  </a:cubicBezTo>
                  <a:cubicBezTo>
                    <a:pt x="2130" y="11149"/>
                    <a:pt x="2265" y="11136"/>
                    <a:pt x="2400" y="11109"/>
                  </a:cubicBezTo>
                  <a:lnTo>
                    <a:pt x="2556" y="11109"/>
                  </a:lnTo>
                  <a:lnTo>
                    <a:pt x="10431" y="9232"/>
                  </a:lnTo>
                  <a:cubicBezTo>
                    <a:pt x="11057" y="9075"/>
                    <a:pt x="11683" y="8971"/>
                    <a:pt x="12257" y="8658"/>
                  </a:cubicBezTo>
                  <a:cubicBezTo>
                    <a:pt x="12622" y="8397"/>
                    <a:pt x="12987" y="8188"/>
                    <a:pt x="13196" y="7771"/>
                  </a:cubicBezTo>
                  <a:cubicBezTo>
                    <a:pt x="13352" y="7511"/>
                    <a:pt x="13456" y="7250"/>
                    <a:pt x="13456" y="6989"/>
                  </a:cubicBezTo>
                  <a:cubicBezTo>
                    <a:pt x="13561" y="5894"/>
                    <a:pt x="13039" y="4694"/>
                    <a:pt x="12570" y="3755"/>
                  </a:cubicBezTo>
                  <a:lnTo>
                    <a:pt x="12570" y="3703"/>
                  </a:lnTo>
                  <a:cubicBezTo>
                    <a:pt x="12048" y="2660"/>
                    <a:pt x="11370" y="1669"/>
                    <a:pt x="10588" y="835"/>
                  </a:cubicBezTo>
                  <a:cubicBezTo>
                    <a:pt x="10484" y="731"/>
                    <a:pt x="10379" y="678"/>
                    <a:pt x="10275" y="574"/>
                  </a:cubicBezTo>
                  <a:cubicBezTo>
                    <a:pt x="10171" y="470"/>
                    <a:pt x="10014" y="418"/>
                    <a:pt x="9910" y="313"/>
                  </a:cubicBezTo>
                  <a:lnTo>
                    <a:pt x="9545" y="157"/>
                  </a:lnTo>
                  <a:cubicBezTo>
                    <a:pt x="9284" y="53"/>
                    <a:pt x="9023" y="0"/>
                    <a:pt x="87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62" name="Google Shape;262;p26"/>
            <p:cNvSpPr/>
            <p:nvPr/>
          </p:nvSpPr>
          <p:spPr>
            <a:xfrm>
              <a:off x="2379025" y="2303525"/>
              <a:ext cx="303825" cy="489500"/>
            </a:xfrm>
            <a:custGeom>
              <a:avLst/>
              <a:gdLst/>
              <a:ahLst/>
              <a:cxnLst/>
              <a:rect l="l" t="t" r="r" b="b"/>
              <a:pathLst>
                <a:path w="12153" h="19580" extrusionOk="0">
                  <a:moveTo>
                    <a:pt x="8307" y="1"/>
                  </a:moveTo>
                  <a:cubicBezTo>
                    <a:pt x="7747" y="1"/>
                    <a:pt x="7200" y="57"/>
                    <a:pt x="6728" y="124"/>
                  </a:cubicBezTo>
                  <a:cubicBezTo>
                    <a:pt x="6259" y="229"/>
                    <a:pt x="5789" y="281"/>
                    <a:pt x="5320" y="385"/>
                  </a:cubicBezTo>
                  <a:cubicBezTo>
                    <a:pt x="4903" y="489"/>
                    <a:pt x="4433" y="646"/>
                    <a:pt x="4016" y="750"/>
                  </a:cubicBezTo>
                  <a:cubicBezTo>
                    <a:pt x="2556" y="1272"/>
                    <a:pt x="574" y="2106"/>
                    <a:pt x="209" y="3775"/>
                  </a:cubicBezTo>
                  <a:cubicBezTo>
                    <a:pt x="0" y="4714"/>
                    <a:pt x="470" y="5705"/>
                    <a:pt x="835" y="6539"/>
                  </a:cubicBezTo>
                  <a:cubicBezTo>
                    <a:pt x="1252" y="7582"/>
                    <a:pt x="1878" y="8521"/>
                    <a:pt x="2399" y="9512"/>
                  </a:cubicBezTo>
                  <a:cubicBezTo>
                    <a:pt x="3755" y="12120"/>
                    <a:pt x="5216" y="14675"/>
                    <a:pt x="6676" y="17231"/>
                  </a:cubicBezTo>
                  <a:cubicBezTo>
                    <a:pt x="7093" y="18013"/>
                    <a:pt x="7563" y="19004"/>
                    <a:pt x="8397" y="19369"/>
                  </a:cubicBezTo>
                  <a:cubicBezTo>
                    <a:pt x="8449" y="19421"/>
                    <a:pt x="8501" y="19421"/>
                    <a:pt x="8554" y="19421"/>
                  </a:cubicBezTo>
                  <a:cubicBezTo>
                    <a:pt x="8789" y="19522"/>
                    <a:pt x="9047" y="19580"/>
                    <a:pt x="9298" y="19580"/>
                  </a:cubicBezTo>
                  <a:cubicBezTo>
                    <a:pt x="9436" y="19580"/>
                    <a:pt x="9572" y="19562"/>
                    <a:pt x="9701" y="19525"/>
                  </a:cubicBezTo>
                  <a:cubicBezTo>
                    <a:pt x="9753" y="19525"/>
                    <a:pt x="9753" y="19525"/>
                    <a:pt x="9753" y="19473"/>
                  </a:cubicBezTo>
                  <a:cubicBezTo>
                    <a:pt x="10118" y="19421"/>
                    <a:pt x="10431" y="19212"/>
                    <a:pt x="10692" y="18899"/>
                  </a:cubicBezTo>
                  <a:cubicBezTo>
                    <a:pt x="10744" y="18899"/>
                    <a:pt x="10796" y="18847"/>
                    <a:pt x="10848" y="18795"/>
                  </a:cubicBezTo>
                  <a:lnTo>
                    <a:pt x="10796" y="18795"/>
                  </a:lnTo>
                  <a:cubicBezTo>
                    <a:pt x="11370" y="18065"/>
                    <a:pt x="11370" y="17022"/>
                    <a:pt x="11474" y="16135"/>
                  </a:cubicBezTo>
                  <a:cubicBezTo>
                    <a:pt x="11631" y="13163"/>
                    <a:pt x="11787" y="10242"/>
                    <a:pt x="11944" y="7269"/>
                  </a:cubicBezTo>
                  <a:cubicBezTo>
                    <a:pt x="11996" y="6174"/>
                    <a:pt x="12152" y="5027"/>
                    <a:pt x="12048" y="3931"/>
                  </a:cubicBezTo>
                  <a:cubicBezTo>
                    <a:pt x="11996" y="2993"/>
                    <a:pt x="11996" y="1950"/>
                    <a:pt x="11422" y="1167"/>
                  </a:cubicBezTo>
                  <a:cubicBezTo>
                    <a:pt x="10716" y="249"/>
                    <a:pt x="9483" y="1"/>
                    <a:pt x="83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63" name="Google Shape;263;p26"/>
            <p:cNvSpPr/>
            <p:nvPr/>
          </p:nvSpPr>
          <p:spPr>
            <a:xfrm>
              <a:off x="2402500" y="2951700"/>
              <a:ext cx="241225" cy="351075"/>
            </a:xfrm>
            <a:custGeom>
              <a:avLst/>
              <a:gdLst/>
              <a:ahLst/>
              <a:cxnLst/>
              <a:rect l="l" t="t" r="r" b="b"/>
              <a:pathLst>
                <a:path w="9649" h="14043" extrusionOk="0">
                  <a:moveTo>
                    <a:pt x="7771" y="0"/>
                  </a:moveTo>
                  <a:cubicBezTo>
                    <a:pt x="7575" y="0"/>
                    <a:pt x="7380" y="39"/>
                    <a:pt x="7197" y="117"/>
                  </a:cubicBezTo>
                  <a:cubicBezTo>
                    <a:pt x="7093" y="117"/>
                    <a:pt x="7041" y="170"/>
                    <a:pt x="6937" y="222"/>
                  </a:cubicBezTo>
                  <a:cubicBezTo>
                    <a:pt x="6832" y="274"/>
                    <a:pt x="6728" y="326"/>
                    <a:pt x="6624" y="430"/>
                  </a:cubicBezTo>
                  <a:cubicBezTo>
                    <a:pt x="6259" y="691"/>
                    <a:pt x="5998" y="1004"/>
                    <a:pt x="5737" y="1317"/>
                  </a:cubicBezTo>
                  <a:cubicBezTo>
                    <a:pt x="5685" y="1369"/>
                    <a:pt x="5633" y="1526"/>
                    <a:pt x="5528" y="1578"/>
                  </a:cubicBezTo>
                  <a:lnTo>
                    <a:pt x="4277" y="3351"/>
                  </a:lnTo>
                  <a:cubicBezTo>
                    <a:pt x="3547" y="4342"/>
                    <a:pt x="2816" y="5333"/>
                    <a:pt x="2138" y="6324"/>
                  </a:cubicBezTo>
                  <a:cubicBezTo>
                    <a:pt x="1669" y="6949"/>
                    <a:pt x="1252" y="7523"/>
                    <a:pt x="939" y="7993"/>
                  </a:cubicBezTo>
                  <a:cubicBezTo>
                    <a:pt x="887" y="8097"/>
                    <a:pt x="835" y="8201"/>
                    <a:pt x="782" y="8253"/>
                  </a:cubicBezTo>
                  <a:cubicBezTo>
                    <a:pt x="417" y="8879"/>
                    <a:pt x="209" y="9296"/>
                    <a:pt x="104" y="9661"/>
                  </a:cubicBezTo>
                  <a:cubicBezTo>
                    <a:pt x="0" y="9922"/>
                    <a:pt x="0" y="10183"/>
                    <a:pt x="0" y="10444"/>
                  </a:cubicBezTo>
                  <a:cubicBezTo>
                    <a:pt x="52" y="10704"/>
                    <a:pt x="157" y="11017"/>
                    <a:pt x="261" y="11226"/>
                  </a:cubicBezTo>
                  <a:cubicBezTo>
                    <a:pt x="365" y="11330"/>
                    <a:pt x="417" y="11435"/>
                    <a:pt x="522" y="11539"/>
                  </a:cubicBezTo>
                  <a:cubicBezTo>
                    <a:pt x="626" y="11695"/>
                    <a:pt x="678" y="11748"/>
                    <a:pt x="835" y="11852"/>
                  </a:cubicBezTo>
                  <a:cubicBezTo>
                    <a:pt x="939" y="11956"/>
                    <a:pt x="1043" y="12060"/>
                    <a:pt x="1147" y="12165"/>
                  </a:cubicBezTo>
                  <a:cubicBezTo>
                    <a:pt x="2034" y="12791"/>
                    <a:pt x="2973" y="13208"/>
                    <a:pt x="4016" y="13573"/>
                  </a:cubicBezTo>
                  <a:cubicBezTo>
                    <a:pt x="4850" y="13834"/>
                    <a:pt x="5737" y="13990"/>
                    <a:pt x="6624" y="14042"/>
                  </a:cubicBezTo>
                  <a:lnTo>
                    <a:pt x="7041" y="14042"/>
                  </a:lnTo>
                  <a:cubicBezTo>
                    <a:pt x="7197" y="14042"/>
                    <a:pt x="7354" y="14042"/>
                    <a:pt x="7458" y="13990"/>
                  </a:cubicBezTo>
                  <a:cubicBezTo>
                    <a:pt x="7615" y="13938"/>
                    <a:pt x="7719" y="13886"/>
                    <a:pt x="7875" y="13886"/>
                  </a:cubicBezTo>
                  <a:cubicBezTo>
                    <a:pt x="8136" y="13782"/>
                    <a:pt x="8345" y="13625"/>
                    <a:pt x="8553" y="13416"/>
                  </a:cubicBezTo>
                  <a:cubicBezTo>
                    <a:pt x="8762" y="13208"/>
                    <a:pt x="8866" y="12999"/>
                    <a:pt x="8971" y="12738"/>
                  </a:cubicBezTo>
                  <a:cubicBezTo>
                    <a:pt x="9127" y="12373"/>
                    <a:pt x="9231" y="11904"/>
                    <a:pt x="9283" y="11226"/>
                  </a:cubicBezTo>
                  <a:cubicBezTo>
                    <a:pt x="9283" y="11122"/>
                    <a:pt x="9283" y="11017"/>
                    <a:pt x="9336" y="10913"/>
                  </a:cubicBezTo>
                  <a:cubicBezTo>
                    <a:pt x="9336" y="10339"/>
                    <a:pt x="9388" y="9661"/>
                    <a:pt x="9440" y="8827"/>
                  </a:cubicBezTo>
                  <a:cubicBezTo>
                    <a:pt x="9492" y="7627"/>
                    <a:pt x="9544" y="6428"/>
                    <a:pt x="9596" y="5176"/>
                  </a:cubicBezTo>
                  <a:lnTo>
                    <a:pt x="9649" y="2986"/>
                  </a:lnTo>
                  <a:cubicBezTo>
                    <a:pt x="9649" y="2516"/>
                    <a:pt x="9649" y="1943"/>
                    <a:pt x="9492" y="1421"/>
                  </a:cubicBezTo>
                  <a:cubicBezTo>
                    <a:pt x="9440" y="1213"/>
                    <a:pt x="9336" y="952"/>
                    <a:pt x="9231" y="743"/>
                  </a:cubicBezTo>
                  <a:lnTo>
                    <a:pt x="9231" y="795"/>
                  </a:lnTo>
                  <a:cubicBezTo>
                    <a:pt x="9023" y="482"/>
                    <a:pt x="8710" y="222"/>
                    <a:pt x="8345" y="117"/>
                  </a:cubicBezTo>
                  <a:cubicBezTo>
                    <a:pt x="8162" y="39"/>
                    <a:pt x="7967" y="0"/>
                    <a:pt x="77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64" name="Google Shape;264;p26"/>
            <p:cNvSpPr/>
            <p:nvPr/>
          </p:nvSpPr>
          <p:spPr>
            <a:xfrm>
              <a:off x="2689325" y="2919425"/>
              <a:ext cx="315575" cy="317350"/>
            </a:xfrm>
            <a:custGeom>
              <a:avLst/>
              <a:gdLst/>
              <a:ahLst/>
              <a:cxnLst/>
              <a:rect l="l" t="t" r="r" b="b"/>
              <a:pathLst>
                <a:path w="12623" h="12694" extrusionOk="0">
                  <a:moveTo>
                    <a:pt x="1826" y="0"/>
                  </a:moveTo>
                  <a:cubicBezTo>
                    <a:pt x="1722" y="0"/>
                    <a:pt x="1618" y="0"/>
                    <a:pt x="1513" y="52"/>
                  </a:cubicBezTo>
                  <a:cubicBezTo>
                    <a:pt x="1148" y="105"/>
                    <a:pt x="783" y="261"/>
                    <a:pt x="522" y="522"/>
                  </a:cubicBezTo>
                  <a:cubicBezTo>
                    <a:pt x="262" y="835"/>
                    <a:pt x="53" y="1148"/>
                    <a:pt x="1" y="1565"/>
                  </a:cubicBezTo>
                  <a:cubicBezTo>
                    <a:pt x="1" y="1773"/>
                    <a:pt x="1" y="2034"/>
                    <a:pt x="53" y="2243"/>
                  </a:cubicBezTo>
                  <a:cubicBezTo>
                    <a:pt x="105" y="2764"/>
                    <a:pt x="366" y="3286"/>
                    <a:pt x="575" y="3703"/>
                  </a:cubicBezTo>
                  <a:lnTo>
                    <a:pt x="1618" y="5633"/>
                  </a:lnTo>
                  <a:cubicBezTo>
                    <a:pt x="2191" y="6728"/>
                    <a:pt x="2765" y="7771"/>
                    <a:pt x="3339" y="8866"/>
                  </a:cubicBezTo>
                  <a:cubicBezTo>
                    <a:pt x="3704" y="9544"/>
                    <a:pt x="4017" y="10170"/>
                    <a:pt x="4330" y="10640"/>
                  </a:cubicBezTo>
                  <a:cubicBezTo>
                    <a:pt x="4382" y="10744"/>
                    <a:pt x="4434" y="10848"/>
                    <a:pt x="4486" y="10900"/>
                  </a:cubicBezTo>
                  <a:cubicBezTo>
                    <a:pt x="4851" y="11526"/>
                    <a:pt x="5112" y="11891"/>
                    <a:pt x="5425" y="12152"/>
                  </a:cubicBezTo>
                  <a:cubicBezTo>
                    <a:pt x="5581" y="12361"/>
                    <a:pt x="5842" y="12465"/>
                    <a:pt x="6103" y="12569"/>
                  </a:cubicBezTo>
                  <a:cubicBezTo>
                    <a:pt x="6294" y="12646"/>
                    <a:pt x="6485" y="12694"/>
                    <a:pt x="6676" y="12694"/>
                  </a:cubicBezTo>
                  <a:cubicBezTo>
                    <a:pt x="6745" y="12694"/>
                    <a:pt x="6815" y="12687"/>
                    <a:pt x="6885" y="12673"/>
                  </a:cubicBezTo>
                  <a:cubicBezTo>
                    <a:pt x="7042" y="12673"/>
                    <a:pt x="7198" y="12621"/>
                    <a:pt x="7302" y="12569"/>
                  </a:cubicBezTo>
                  <a:cubicBezTo>
                    <a:pt x="7459" y="12569"/>
                    <a:pt x="7563" y="12517"/>
                    <a:pt x="7720" y="12465"/>
                  </a:cubicBezTo>
                  <a:cubicBezTo>
                    <a:pt x="7824" y="12413"/>
                    <a:pt x="7980" y="12361"/>
                    <a:pt x="8137" y="12308"/>
                  </a:cubicBezTo>
                  <a:cubicBezTo>
                    <a:pt x="8919" y="11839"/>
                    <a:pt x="9597" y="11318"/>
                    <a:pt x="10223" y="10692"/>
                  </a:cubicBezTo>
                  <a:cubicBezTo>
                    <a:pt x="11005" y="9909"/>
                    <a:pt x="11683" y="9127"/>
                    <a:pt x="12205" y="8188"/>
                  </a:cubicBezTo>
                  <a:cubicBezTo>
                    <a:pt x="12257" y="8032"/>
                    <a:pt x="12361" y="7875"/>
                    <a:pt x="12361" y="7771"/>
                  </a:cubicBezTo>
                  <a:cubicBezTo>
                    <a:pt x="12413" y="7615"/>
                    <a:pt x="12466" y="7458"/>
                    <a:pt x="12518" y="7354"/>
                  </a:cubicBezTo>
                  <a:cubicBezTo>
                    <a:pt x="12518" y="7197"/>
                    <a:pt x="12570" y="7093"/>
                    <a:pt x="12570" y="6937"/>
                  </a:cubicBezTo>
                  <a:cubicBezTo>
                    <a:pt x="12622" y="6676"/>
                    <a:pt x="12570" y="6363"/>
                    <a:pt x="12518" y="6102"/>
                  </a:cubicBezTo>
                  <a:cubicBezTo>
                    <a:pt x="12413" y="5841"/>
                    <a:pt x="12257" y="5633"/>
                    <a:pt x="12101" y="5424"/>
                  </a:cubicBezTo>
                  <a:lnTo>
                    <a:pt x="12048" y="5476"/>
                  </a:lnTo>
                  <a:cubicBezTo>
                    <a:pt x="11788" y="5163"/>
                    <a:pt x="11423" y="4851"/>
                    <a:pt x="10797" y="4538"/>
                  </a:cubicBezTo>
                  <a:cubicBezTo>
                    <a:pt x="10745" y="4485"/>
                    <a:pt x="10640" y="4433"/>
                    <a:pt x="10536" y="4329"/>
                  </a:cubicBezTo>
                  <a:cubicBezTo>
                    <a:pt x="10067" y="4068"/>
                    <a:pt x="9441" y="3755"/>
                    <a:pt x="8763" y="3338"/>
                  </a:cubicBezTo>
                  <a:cubicBezTo>
                    <a:pt x="7720" y="2764"/>
                    <a:pt x="6624" y="2191"/>
                    <a:pt x="5581" y="1617"/>
                  </a:cubicBezTo>
                  <a:lnTo>
                    <a:pt x="3652" y="626"/>
                  </a:lnTo>
                  <a:cubicBezTo>
                    <a:pt x="3600" y="574"/>
                    <a:pt x="3443" y="522"/>
                    <a:pt x="3391" y="470"/>
                  </a:cubicBezTo>
                  <a:cubicBezTo>
                    <a:pt x="3026" y="313"/>
                    <a:pt x="2609" y="157"/>
                    <a:pt x="2244" y="52"/>
                  </a:cubicBezTo>
                  <a:cubicBezTo>
                    <a:pt x="2087" y="52"/>
                    <a:pt x="1931" y="0"/>
                    <a:pt x="18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65" name="Google Shape;265;p26"/>
            <p:cNvSpPr/>
            <p:nvPr/>
          </p:nvSpPr>
          <p:spPr>
            <a:xfrm>
              <a:off x="217250" y="2517850"/>
              <a:ext cx="1891900" cy="869675"/>
            </a:xfrm>
            <a:custGeom>
              <a:avLst/>
              <a:gdLst/>
              <a:ahLst/>
              <a:cxnLst/>
              <a:rect l="l" t="t" r="r" b="b"/>
              <a:pathLst>
                <a:path w="75676" h="34787" extrusionOk="0">
                  <a:moveTo>
                    <a:pt x="45583" y="2869"/>
                  </a:moveTo>
                  <a:cubicBezTo>
                    <a:pt x="45583" y="1304"/>
                    <a:pt x="46887" y="0"/>
                    <a:pt x="48399" y="0"/>
                  </a:cubicBezTo>
                  <a:cubicBezTo>
                    <a:pt x="49964" y="0"/>
                    <a:pt x="51163" y="1304"/>
                    <a:pt x="51215" y="2921"/>
                  </a:cubicBezTo>
                  <a:lnTo>
                    <a:pt x="51215" y="25347"/>
                  </a:lnTo>
                  <a:cubicBezTo>
                    <a:pt x="51215" y="26911"/>
                    <a:pt x="49964" y="28215"/>
                    <a:pt x="48399" y="28215"/>
                  </a:cubicBezTo>
                  <a:cubicBezTo>
                    <a:pt x="46887" y="28215"/>
                    <a:pt x="45583" y="26911"/>
                    <a:pt x="45583" y="25347"/>
                  </a:cubicBezTo>
                  <a:close/>
                  <a:moveTo>
                    <a:pt x="42975" y="16741"/>
                  </a:moveTo>
                  <a:cubicBezTo>
                    <a:pt x="42975" y="17158"/>
                    <a:pt x="42819" y="17993"/>
                    <a:pt x="42297" y="18619"/>
                  </a:cubicBezTo>
                  <a:cubicBezTo>
                    <a:pt x="41671" y="19245"/>
                    <a:pt x="40837" y="19401"/>
                    <a:pt x="40315" y="19401"/>
                  </a:cubicBezTo>
                  <a:cubicBezTo>
                    <a:pt x="38333" y="19401"/>
                    <a:pt x="36300" y="19401"/>
                    <a:pt x="34318" y="19401"/>
                  </a:cubicBezTo>
                  <a:cubicBezTo>
                    <a:pt x="32284" y="19401"/>
                    <a:pt x="30302" y="19401"/>
                    <a:pt x="28268" y="19401"/>
                  </a:cubicBezTo>
                  <a:cubicBezTo>
                    <a:pt x="28476" y="19975"/>
                    <a:pt x="28789" y="20809"/>
                    <a:pt x="29624" y="21592"/>
                  </a:cubicBezTo>
                  <a:cubicBezTo>
                    <a:pt x="30093" y="22061"/>
                    <a:pt x="30563" y="22322"/>
                    <a:pt x="30719" y="22426"/>
                  </a:cubicBezTo>
                  <a:cubicBezTo>
                    <a:pt x="30980" y="22582"/>
                    <a:pt x="31814" y="23052"/>
                    <a:pt x="32857" y="23052"/>
                  </a:cubicBezTo>
                  <a:cubicBezTo>
                    <a:pt x="33953" y="23052"/>
                    <a:pt x="34891" y="22687"/>
                    <a:pt x="35882" y="22217"/>
                  </a:cubicBezTo>
                  <a:lnTo>
                    <a:pt x="35934" y="22165"/>
                  </a:lnTo>
                  <a:cubicBezTo>
                    <a:pt x="36612" y="21800"/>
                    <a:pt x="37290" y="21487"/>
                    <a:pt x="37968" y="21331"/>
                  </a:cubicBezTo>
                  <a:cubicBezTo>
                    <a:pt x="38699" y="21226"/>
                    <a:pt x="39429" y="21331"/>
                    <a:pt x="40002" y="21852"/>
                  </a:cubicBezTo>
                  <a:cubicBezTo>
                    <a:pt x="40628" y="22426"/>
                    <a:pt x="40889" y="23260"/>
                    <a:pt x="40680" y="24147"/>
                  </a:cubicBezTo>
                  <a:cubicBezTo>
                    <a:pt x="40367" y="25138"/>
                    <a:pt x="39585" y="25972"/>
                    <a:pt x="38699" y="26494"/>
                  </a:cubicBezTo>
                  <a:cubicBezTo>
                    <a:pt x="38229" y="26755"/>
                    <a:pt x="37708" y="27015"/>
                    <a:pt x="37186" y="27224"/>
                  </a:cubicBezTo>
                  <a:cubicBezTo>
                    <a:pt x="36508" y="27485"/>
                    <a:pt x="35778" y="27641"/>
                    <a:pt x="35100" y="27746"/>
                  </a:cubicBezTo>
                  <a:cubicBezTo>
                    <a:pt x="34370" y="27850"/>
                    <a:pt x="33640" y="27902"/>
                    <a:pt x="32910" y="27902"/>
                  </a:cubicBezTo>
                  <a:cubicBezTo>
                    <a:pt x="32597" y="27902"/>
                    <a:pt x="32179" y="27902"/>
                    <a:pt x="31814" y="27850"/>
                  </a:cubicBezTo>
                  <a:cubicBezTo>
                    <a:pt x="31449" y="27798"/>
                    <a:pt x="31032" y="27693"/>
                    <a:pt x="30667" y="27641"/>
                  </a:cubicBezTo>
                  <a:cubicBezTo>
                    <a:pt x="30041" y="27485"/>
                    <a:pt x="29467" y="27276"/>
                    <a:pt x="28894" y="27015"/>
                  </a:cubicBezTo>
                  <a:cubicBezTo>
                    <a:pt x="28372" y="26807"/>
                    <a:pt x="27798" y="26494"/>
                    <a:pt x="27329" y="26129"/>
                  </a:cubicBezTo>
                  <a:cubicBezTo>
                    <a:pt x="26808" y="25764"/>
                    <a:pt x="26338" y="25347"/>
                    <a:pt x="25921" y="24929"/>
                  </a:cubicBezTo>
                  <a:cubicBezTo>
                    <a:pt x="25504" y="24460"/>
                    <a:pt x="25086" y="23938"/>
                    <a:pt x="24721" y="23417"/>
                  </a:cubicBezTo>
                  <a:cubicBezTo>
                    <a:pt x="23574" y="21644"/>
                    <a:pt x="23000" y="19349"/>
                    <a:pt x="23105" y="17158"/>
                  </a:cubicBezTo>
                  <a:cubicBezTo>
                    <a:pt x="23209" y="15020"/>
                    <a:pt x="23887" y="12882"/>
                    <a:pt x="25191" y="11161"/>
                  </a:cubicBezTo>
                  <a:cubicBezTo>
                    <a:pt x="25295" y="10952"/>
                    <a:pt x="25452" y="10744"/>
                    <a:pt x="25608" y="10587"/>
                  </a:cubicBezTo>
                  <a:cubicBezTo>
                    <a:pt x="25608" y="10587"/>
                    <a:pt x="25764" y="10431"/>
                    <a:pt x="25817" y="10326"/>
                  </a:cubicBezTo>
                  <a:cubicBezTo>
                    <a:pt x="27381" y="8397"/>
                    <a:pt x="29467" y="7771"/>
                    <a:pt x="30354" y="7562"/>
                  </a:cubicBezTo>
                  <a:lnTo>
                    <a:pt x="30406" y="7562"/>
                  </a:lnTo>
                  <a:cubicBezTo>
                    <a:pt x="32857" y="6832"/>
                    <a:pt x="34944" y="7302"/>
                    <a:pt x="35778" y="7562"/>
                  </a:cubicBezTo>
                  <a:cubicBezTo>
                    <a:pt x="36195" y="7667"/>
                    <a:pt x="38542" y="8397"/>
                    <a:pt x="40367" y="10379"/>
                  </a:cubicBezTo>
                  <a:cubicBezTo>
                    <a:pt x="40472" y="10483"/>
                    <a:pt x="40680" y="10744"/>
                    <a:pt x="40993" y="11161"/>
                  </a:cubicBezTo>
                  <a:cubicBezTo>
                    <a:pt x="42141" y="12778"/>
                    <a:pt x="42558" y="14238"/>
                    <a:pt x="42714" y="14759"/>
                  </a:cubicBezTo>
                  <a:cubicBezTo>
                    <a:pt x="42819" y="15281"/>
                    <a:pt x="42975" y="15907"/>
                    <a:pt x="42975" y="16741"/>
                  </a:cubicBezTo>
                  <a:close/>
                  <a:moveTo>
                    <a:pt x="30093" y="13038"/>
                  </a:moveTo>
                  <a:cubicBezTo>
                    <a:pt x="28789" y="14081"/>
                    <a:pt x="28476" y="15437"/>
                    <a:pt x="28372" y="15855"/>
                  </a:cubicBezTo>
                  <a:lnTo>
                    <a:pt x="37968" y="15855"/>
                  </a:lnTo>
                  <a:cubicBezTo>
                    <a:pt x="37864" y="15437"/>
                    <a:pt x="37499" y="14081"/>
                    <a:pt x="36195" y="13038"/>
                  </a:cubicBezTo>
                  <a:cubicBezTo>
                    <a:pt x="34944" y="11995"/>
                    <a:pt x="33535" y="11943"/>
                    <a:pt x="33118" y="11943"/>
                  </a:cubicBezTo>
                  <a:cubicBezTo>
                    <a:pt x="32701" y="11943"/>
                    <a:pt x="31345" y="11995"/>
                    <a:pt x="30093" y="13038"/>
                  </a:cubicBezTo>
                  <a:close/>
                  <a:moveTo>
                    <a:pt x="66549" y="7145"/>
                  </a:moveTo>
                  <a:cubicBezTo>
                    <a:pt x="63993" y="7145"/>
                    <a:pt x="61750" y="8292"/>
                    <a:pt x="60134" y="10118"/>
                  </a:cubicBezTo>
                  <a:lnTo>
                    <a:pt x="60134" y="10066"/>
                  </a:lnTo>
                  <a:cubicBezTo>
                    <a:pt x="60029" y="8553"/>
                    <a:pt x="58830" y="7354"/>
                    <a:pt x="57317" y="7354"/>
                  </a:cubicBezTo>
                  <a:cubicBezTo>
                    <a:pt x="55857" y="7354"/>
                    <a:pt x="54501" y="8605"/>
                    <a:pt x="54501" y="10222"/>
                  </a:cubicBezTo>
                  <a:lnTo>
                    <a:pt x="54501" y="31605"/>
                  </a:lnTo>
                  <a:cubicBezTo>
                    <a:pt x="54501" y="33170"/>
                    <a:pt x="55753" y="34473"/>
                    <a:pt x="57317" y="34473"/>
                  </a:cubicBezTo>
                  <a:cubicBezTo>
                    <a:pt x="58882" y="34473"/>
                    <a:pt x="60134" y="33222"/>
                    <a:pt x="60134" y="31605"/>
                  </a:cubicBezTo>
                  <a:lnTo>
                    <a:pt x="60134" y="24929"/>
                  </a:lnTo>
                  <a:cubicBezTo>
                    <a:pt x="61750" y="26755"/>
                    <a:pt x="64045" y="27902"/>
                    <a:pt x="66549" y="27902"/>
                  </a:cubicBezTo>
                  <a:cubicBezTo>
                    <a:pt x="71608" y="27902"/>
                    <a:pt x="75676" y="23313"/>
                    <a:pt x="75676" y="17576"/>
                  </a:cubicBezTo>
                  <a:cubicBezTo>
                    <a:pt x="75676" y="11839"/>
                    <a:pt x="71555" y="7145"/>
                    <a:pt x="66549" y="7145"/>
                  </a:cubicBezTo>
                  <a:close/>
                  <a:moveTo>
                    <a:pt x="65297" y="23260"/>
                  </a:moveTo>
                  <a:cubicBezTo>
                    <a:pt x="62428" y="23260"/>
                    <a:pt x="60134" y="20757"/>
                    <a:pt x="60134" y="17628"/>
                  </a:cubicBezTo>
                  <a:cubicBezTo>
                    <a:pt x="60134" y="14447"/>
                    <a:pt x="62428" y="11943"/>
                    <a:pt x="65297" y="11943"/>
                  </a:cubicBezTo>
                  <a:cubicBezTo>
                    <a:pt x="68165" y="11943"/>
                    <a:pt x="70460" y="14447"/>
                    <a:pt x="70460" y="17628"/>
                  </a:cubicBezTo>
                  <a:cubicBezTo>
                    <a:pt x="70460" y="20757"/>
                    <a:pt x="68165" y="23260"/>
                    <a:pt x="65297" y="23260"/>
                  </a:cubicBezTo>
                  <a:close/>
                  <a:moveTo>
                    <a:pt x="18880" y="19036"/>
                  </a:moveTo>
                  <a:lnTo>
                    <a:pt x="17994" y="21122"/>
                  </a:lnTo>
                  <a:cubicBezTo>
                    <a:pt x="17576" y="22009"/>
                    <a:pt x="17159" y="22895"/>
                    <a:pt x="16742" y="23834"/>
                  </a:cubicBezTo>
                  <a:cubicBezTo>
                    <a:pt x="16638" y="24095"/>
                    <a:pt x="16481" y="24408"/>
                    <a:pt x="16377" y="24669"/>
                  </a:cubicBezTo>
                  <a:cubicBezTo>
                    <a:pt x="14604" y="28632"/>
                    <a:pt x="12517" y="33326"/>
                    <a:pt x="7980" y="34317"/>
                  </a:cubicBezTo>
                  <a:cubicBezTo>
                    <a:pt x="5790" y="34786"/>
                    <a:pt x="2452" y="34108"/>
                    <a:pt x="1252" y="32022"/>
                  </a:cubicBezTo>
                  <a:cubicBezTo>
                    <a:pt x="1" y="29936"/>
                    <a:pt x="1826" y="27485"/>
                    <a:pt x="4173" y="28058"/>
                  </a:cubicBezTo>
                  <a:cubicBezTo>
                    <a:pt x="4538" y="28111"/>
                    <a:pt x="4903" y="28319"/>
                    <a:pt x="5268" y="28476"/>
                  </a:cubicBezTo>
                  <a:cubicBezTo>
                    <a:pt x="5894" y="28789"/>
                    <a:pt x="6520" y="29102"/>
                    <a:pt x="7198" y="28997"/>
                  </a:cubicBezTo>
                  <a:cubicBezTo>
                    <a:pt x="7824" y="28893"/>
                    <a:pt x="8241" y="28371"/>
                    <a:pt x="8762" y="27798"/>
                  </a:cubicBezTo>
                  <a:cubicBezTo>
                    <a:pt x="9440" y="26963"/>
                    <a:pt x="9753" y="26077"/>
                    <a:pt x="9858" y="25607"/>
                  </a:cubicBezTo>
                  <a:cubicBezTo>
                    <a:pt x="9858" y="25555"/>
                    <a:pt x="9858" y="25555"/>
                    <a:pt x="9858" y="25503"/>
                  </a:cubicBezTo>
                  <a:cubicBezTo>
                    <a:pt x="9858" y="25451"/>
                    <a:pt x="9805" y="25451"/>
                    <a:pt x="9805" y="25451"/>
                  </a:cubicBezTo>
                  <a:cubicBezTo>
                    <a:pt x="9232" y="24356"/>
                    <a:pt x="8762" y="23417"/>
                    <a:pt x="8345" y="22582"/>
                  </a:cubicBezTo>
                  <a:cubicBezTo>
                    <a:pt x="8032" y="22061"/>
                    <a:pt x="7824" y="21592"/>
                    <a:pt x="7615" y="21226"/>
                  </a:cubicBezTo>
                  <a:cubicBezTo>
                    <a:pt x="7198" y="20444"/>
                    <a:pt x="6885" y="19818"/>
                    <a:pt x="6676" y="19401"/>
                  </a:cubicBezTo>
                  <a:cubicBezTo>
                    <a:pt x="5946" y="18045"/>
                    <a:pt x="5842" y="17784"/>
                    <a:pt x="5529" y="17211"/>
                  </a:cubicBezTo>
                  <a:cubicBezTo>
                    <a:pt x="4851" y="15907"/>
                    <a:pt x="4121" y="14655"/>
                    <a:pt x="3391" y="13351"/>
                  </a:cubicBezTo>
                  <a:cubicBezTo>
                    <a:pt x="2556" y="11995"/>
                    <a:pt x="1722" y="10483"/>
                    <a:pt x="2400" y="8814"/>
                  </a:cubicBezTo>
                  <a:cubicBezTo>
                    <a:pt x="2973" y="7510"/>
                    <a:pt x="4381" y="6884"/>
                    <a:pt x="5685" y="7302"/>
                  </a:cubicBezTo>
                  <a:cubicBezTo>
                    <a:pt x="7146" y="7719"/>
                    <a:pt x="7771" y="9075"/>
                    <a:pt x="8345" y="10326"/>
                  </a:cubicBezTo>
                  <a:cubicBezTo>
                    <a:pt x="8449" y="10587"/>
                    <a:pt x="8554" y="10796"/>
                    <a:pt x="8658" y="11057"/>
                  </a:cubicBezTo>
                  <a:cubicBezTo>
                    <a:pt x="9597" y="12934"/>
                    <a:pt x="10536" y="14812"/>
                    <a:pt x="11422" y="16689"/>
                  </a:cubicBezTo>
                  <a:cubicBezTo>
                    <a:pt x="11527" y="16898"/>
                    <a:pt x="11631" y="17158"/>
                    <a:pt x="11787" y="17471"/>
                  </a:cubicBezTo>
                  <a:cubicBezTo>
                    <a:pt x="11944" y="17732"/>
                    <a:pt x="12100" y="18045"/>
                    <a:pt x="12257" y="18410"/>
                  </a:cubicBezTo>
                  <a:cubicBezTo>
                    <a:pt x="12361" y="18619"/>
                    <a:pt x="12413" y="18775"/>
                    <a:pt x="12517" y="18932"/>
                  </a:cubicBezTo>
                  <a:cubicBezTo>
                    <a:pt x="12622" y="19140"/>
                    <a:pt x="12674" y="19297"/>
                    <a:pt x="12726" y="19453"/>
                  </a:cubicBezTo>
                  <a:cubicBezTo>
                    <a:pt x="13195" y="18358"/>
                    <a:pt x="13613" y="17263"/>
                    <a:pt x="14030" y="16220"/>
                  </a:cubicBezTo>
                  <a:cubicBezTo>
                    <a:pt x="14499" y="15125"/>
                    <a:pt x="14916" y="14081"/>
                    <a:pt x="15334" y="12986"/>
                  </a:cubicBezTo>
                  <a:cubicBezTo>
                    <a:pt x="15334" y="12934"/>
                    <a:pt x="15438" y="12673"/>
                    <a:pt x="15594" y="12360"/>
                  </a:cubicBezTo>
                  <a:cubicBezTo>
                    <a:pt x="15699" y="12047"/>
                    <a:pt x="15907" y="11682"/>
                    <a:pt x="16064" y="11265"/>
                  </a:cubicBezTo>
                  <a:cubicBezTo>
                    <a:pt x="16116" y="11109"/>
                    <a:pt x="16220" y="10952"/>
                    <a:pt x="16272" y="10796"/>
                  </a:cubicBezTo>
                  <a:cubicBezTo>
                    <a:pt x="16846" y="9388"/>
                    <a:pt x="17524" y="7719"/>
                    <a:pt x="19037" y="7249"/>
                  </a:cubicBezTo>
                  <a:cubicBezTo>
                    <a:pt x="20132" y="6936"/>
                    <a:pt x="21384" y="7354"/>
                    <a:pt x="22009" y="8292"/>
                  </a:cubicBezTo>
                  <a:cubicBezTo>
                    <a:pt x="22322" y="8762"/>
                    <a:pt x="22479" y="9336"/>
                    <a:pt x="22479" y="9857"/>
                  </a:cubicBezTo>
                  <a:cubicBezTo>
                    <a:pt x="22479" y="11057"/>
                    <a:pt x="21957" y="12308"/>
                    <a:pt x="21436" y="13403"/>
                  </a:cubicBezTo>
                  <a:cubicBezTo>
                    <a:pt x="21331" y="13664"/>
                    <a:pt x="21227" y="13925"/>
                    <a:pt x="21123" y="14134"/>
                  </a:cubicBezTo>
                  <a:cubicBezTo>
                    <a:pt x="21123" y="14134"/>
                    <a:pt x="21123" y="14186"/>
                    <a:pt x="21071" y="14290"/>
                  </a:cubicBezTo>
                  <a:cubicBezTo>
                    <a:pt x="20914" y="14603"/>
                    <a:pt x="20601" y="15385"/>
                    <a:pt x="19923" y="16793"/>
                  </a:cubicBezTo>
                  <a:cubicBezTo>
                    <a:pt x="19715" y="17263"/>
                    <a:pt x="19506" y="17732"/>
                    <a:pt x="19297" y="18254"/>
                  </a:cubicBezTo>
                  <a:cubicBezTo>
                    <a:pt x="19141" y="18514"/>
                    <a:pt x="19037" y="18775"/>
                    <a:pt x="18932" y="1903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grpSp>
    </p:spTree>
    <p:extLst>
      <p:ext uri="{BB962C8B-B14F-4D97-AF65-F5344CB8AC3E}">
        <p14:creationId xmlns:p14="http://schemas.microsoft.com/office/powerpoint/2010/main" val="3541135542"/>
      </p:ext>
    </p:extLst>
  </p:cSld>
  <p:clrMapOvr>
    <a:masterClrMapping/>
  </p:clrMapOvr>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13 Breaker | Green">
  <p:cSld name="13 Breaker | Green">
    <p:bg>
      <p:bgPr>
        <a:solidFill>
          <a:schemeClr val="accent6"/>
        </a:solidFill>
        <a:effectLst/>
      </p:bgPr>
    </p:bg>
    <p:spTree>
      <p:nvGrpSpPr>
        <p:cNvPr id="1" name="Shape 266"/>
        <p:cNvGrpSpPr/>
        <p:nvPr/>
      </p:nvGrpSpPr>
      <p:grpSpPr>
        <a:xfrm>
          <a:off x="0" y="0"/>
          <a:ext cx="0" cy="0"/>
          <a:chOff x="0" y="0"/>
          <a:chExt cx="0" cy="0"/>
        </a:xfrm>
      </p:grpSpPr>
      <p:sp>
        <p:nvSpPr>
          <p:cNvPr id="267" name="Google Shape;267;p27"/>
          <p:cNvSpPr txBox="1">
            <a:spLocks noGrp="1"/>
          </p:cNvSpPr>
          <p:nvPr>
            <p:ph type="title"/>
          </p:nvPr>
        </p:nvSpPr>
        <p:spPr>
          <a:xfrm>
            <a:off x="228600" y="426650"/>
            <a:ext cx="8595000" cy="4100400"/>
          </a:xfrm>
          <a:prstGeom prst="rect">
            <a:avLst/>
          </a:prstGeom>
          <a:noFill/>
          <a:ln>
            <a:noFill/>
          </a:ln>
        </p:spPr>
        <p:txBody>
          <a:bodyPr spcFirstLastPara="1" wrap="square" lIns="0" tIns="182875" rIns="0" bIns="0" anchor="b" anchorCtr="0">
            <a:noAutofit/>
          </a:bodyPr>
          <a:lstStyle>
            <a:lvl1pPr lvl="0" rtl="0">
              <a:lnSpc>
                <a:spcPct val="75000"/>
              </a:lnSpc>
              <a:spcBef>
                <a:spcPts val="0"/>
              </a:spcBef>
              <a:spcAft>
                <a:spcPts val="0"/>
              </a:spcAft>
              <a:buClr>
                <a:schemeClr val="lt1"/>
              </a:buClr>
              <a:buSzPts val="9200"/>
              <a:buFont typeface="Bebas Neue"/>
              <a:buNone/>
              <a:defRPr sz="9200" b="1">
                <a:solidFill>
                  <a:schemeClr val="lt1"/>
                </a:solidFill>
                <a:latin typeface="Bebas Neue"/>
                <a:ea typeface="Bebas Neue"/>
                <a:cs typeface="Bebas Neue"/>
                <a:sym typeface="Bebas Neue"/>
              </a:defRPr>
            </a:lvl1pPr>
            <a:lvl2pPr lvl="1" rtl="0">
              <a:lnSpc>
                <a:spcPct val="75000"/>
              </a:lnSpc>
              <a:spcBef>
                <a:spcPts val="0"/>
              </a:spcBef>
              <a:spcAft>
                <a:spcPts val="0"/>
              </a:spcAft>
              <a:buSzPts val="9200"/>
              <a:buFont typeface="Bebas Neue"/>
              <a:buNone/>
              <a:defRPr sz="9200">
                <a:latin typeface="Bebas Neue"/>
                <a:ea typeface="Bebas Neue"/>
                <a:cs typeface="Bebas Neue"/>
                <a:sym typeface="Bebas Neue"/>
              </a:defRPr>
            </a:lvl2pPr>
            <a:lvl3pPr lvl="2" rtl="0">
              <a:lnSpc>
                <a:spcPct val="75000"/>
              </a:lnSpc>
              <a:spcBef>
                <a:spcPts val="0"/>
              </a:spcBef>
              <a:spcAft>
                <a:spcPts val="0"/>
              </a:spcAft>
              <a:buSzPts val="9200"/>
              <a:buFont typeface="Bebas Neue"/>
              <a:buNone/>
              <a:defRPr sz="9200">
                <a:latin typeface="Bebas Neue"/>
                <a:ea typeface="Bebas Neue"/>
                <a:cs typeface="Bebas Neue"/>
                <a:sym typeface="Bebas Neue"/>
              </a:defRPr>
            </a:lvl3pPr>
            <a:lvl4pPr lvl="3" rtl="0">
              <a:lnSpc>
                <a:spcPct val="75000"/>
              </a:lnSpc>
              <a:spcBef>
                <a:spcPts val="0"/>
              </a:spcBef>
              <a:spcAft>
                <a:spcPts val="0"/>
              </a:spcAft>
              <a:buSzPts val="9200"/>
              <a:buFont typeface="Bebas Neue"/>
              <a:buNone/>
              <a:defRPr sz="9200">
                <a:latin typeface="Bebas Neue"/>
                <a:ea typeface="Bebas Neue"/>
                <a:cs typeface="Bebas Neue"/>
                <a:sym typeface="Bebas Neue"/>
              </a:defRPr>
            </a:lvl4pPr>
            <a:lvl5pPr lvl="4" rtl="0">
              <a:lnSpc>
                <a:spcPct val="75000"/>
              </a:lnSpc>
              <a:spcBef>
                <a:spcPts val="0"/>
              </a:spcBef>
              <a:spcAft>
                <a:spcPts val="0"/>
              </a:spcAft>
              <a:buSzPts val="9200"/>
              <a:buFont typeface="Bebas Neue"/>
              <a:buNone/>
              <a:defRPr sz="9200">
                <a:latin typeface="Bebas Neue"/>
                <a:ea typeface="Bebas Neue"/>
                <a:cs typeface="Bebas Neue"/>
                <a:sym typeface="Bebas Neue"/>
              </a:defRPr>
            </a:lvl5pPr>
            <a:lvl6pPr lvl="5" rtl="0">
              <a:lnSpc>
                <a:spcPct val="75000"/>
              </a:lnSpc>
              <a:spcBef>
                <a:spcPts val="0"/>
              </a:spcBef>
              <a:spcAft>
                <a:spcPts val="0"/>
              </a:spcAft>
              <a:buSzPts val="9200"/>
              <a:buFont typeface="Bebas Neue"/>
              <a:buNone/>
              <a:defRPr sz="9200">
                <a:latin typeface="Bebas Neue"/>
                <a:ea typeface="Bebas Neue"/>
                <a:cs typeface="Bebas Neue"/>
                <a:sym typeface="Bebas Neue"/>
              </a:defRPr>
            </a:lvl6pPr>
            <a:lvl7pPr lvl="6" rtl="0">
              <a:lnSpc>
                <a:spcPct val="75000"/>
              </a:lnSpc>
              <a:spcBef>
                <a:spcPts val="0"/>
              </a:spcBef>
              <a:spcAft>
                <a:spcPts val="0"/>
              </a:spcAft>
              <a:buSzPts val="9200"/>
              <a:buFont typeface="Bebas Neue"/>
              <a:buNone/>
              <a:defRPr sz="9200">
                <a:latin typeface="Bebas Neue"/>
                <a:ea typeface="Bebas Neue"/>
                <a:cs typeface="Bebas Neue"/>
                <a:sym typeface="Bebas Neue"/>
              </a:defRPr>
            </a:lvl7pPr>
            <a:lvl8pPr lvl="7" rtl="0">
              <a:lnSpc>
                <a:spcPct val="75000"/>
              </a:lnSpc>
              <a:spcBef>
                <a:spcPts val="0"/>
              </a:spcBef>
              <a:spcAft>
                <a:spcPts val="0"/>
              </a:spcAft>
              <a:buSzPts val="9200"/>
              <a:buFont typeface="Bebas Neue"/>
              <a:buNone/>
              <a:defRPr sz="9200">
                <a:latin typeface="Bebas Neue"/>
                <a:ea typeface="Bebas Neue"/>
                <a:cs typeface="Bebas Neue"/>
                <a:sym typeface="Bebas Neue"/>
              </a:defRPr>
            </a:lvl8pPr>
            <a:lvl9pPr lvl="8" rtl="0">
              <a:lnSpc>
                <a:spcPct val="75000"/>
              </a:lnSpc>
              <a:spcBef>
                <a:spcPts val="0"/>
              </a:spcBef>
              <a:spcAft>
                <a:spcPts val="0"/>
              </a:spcAft>
              <a:buSzPts val="9200"/>
              <a:buFont typeface="Bebas Neue"/>
              <a:buNone/>
              <a:defRPr sz="9200">
                <a:latin typeface="Bebas Neue"/>
                <a:ea typeface="Bebas Neue"/>
                <a:cs typeface="Bebas Neue"/>
                <a:sym typeface="Bebas Neue"/>
              </a:defRPr>
            </a:lvl9pPr>
          </a:lstStyle>
          <a:p>
            <a:r>
              <a:rPr lang="en-US"/>
              <a:t>Click to edit Master title style</a:t>
            </a:r>
            <a:endParaRPr/>
          </a:p>
        </p:txBody>
      </p:sp>
      <p:grpSp>
        <p:nvGrpSpPr>
          <p:cNvPr id="268" name="Google Shape;268;p27"/>
          <p:cNvGrpSpPr/>
          <p:nvPr/>
        </p:nvGrpSpPr>
        <p:grpSpPr>
          <a:xfrm>
            <a:off x="228605" y="4702470"/>
            <a:ext cx="548754" cy="212464"/>
            <a:chOff x="217250" y="2303525"/>
            <a:chExt cx="2809800" cy="1084000"/>
          </a:xfrm>
        </p:grpSpPr>
        <p:sp>
          <p:nvSpPr>
            <p:cNvPr id="269" name="Google Shape;269;p27"/>
            <p:cNvSpPr/>
            <p:nvPr/>
          </p:nvSpPr>
          <p:spPr>
            <a:xfrm>
              <a:off x="2235600" y="2740800"/>
              <a:ext cx="346850" cy="236275"/>
            </a:xfrm>
            <a:custGeom>
              <a:avLst/>
              <a:gdLst/>
              <a:ahLst/>
              <a:cxnLst/>
              <a:rect l="l" t="t" r="r" b="b"/>
              <a:pathLst>
                <a:path w="13874" h="9451" extrusionOk="0">
                  <a:moveTo>
                    <a:pt x="2608" y="0"/>
                  </a:moveTo>
                  <a:cubicBezTo>
                    <a:pt x="2347" y="0"/>
                    <a:pt x="2087" y="52"/>
                    <a:pt x="1826" y="157"/>
                  </a:cubicBezTo>
                  <a:cubicBezTo>
                    <a:pt x="1617" y="261"/>
                    <a:pt x="1356" y="418"/>
                    <a:pt x="1200" y="626"/>
                  </a:cubicBezTo>
                  <a:cubicBezTo>
                    <a:pt x="1096" y="730"/>
                    <a:pt x="991" y="835"/>
                    <a:pt x="939" y="939"/>
                  </a:cubicBezTo>
                  <a:cubicBezTo>
                    <a:pt x="835" y="1043"/>
                    <a:pt x="783" y="1148"/>
                    <a:pt x="731" y="1304"/>
                  </a:cubicBezTo>
                  <a:cubicBezTo>
                    <a:pt x="678" y="1408"/>
                    <a:pt x="574" y="1565"/>
                    <a:pt x="522" y="1721"/>
                  </a:cubicBezTo>
                  <a:cubicBezTo>
                    <a:pt x="157" y="2817"/>
                    <a:pt x="0" y="3964"/>
                    <a:pt x="0" y="5163"/>
                  </a:cubicBezTo>
                  <a:cubicBezTo>
                    <a:pt x="0" y="6207"/>
                    <a:pt x="0" y="7563"/>
                    <a:pt x="574" y="8501"/>
                  </a:cubicBezTo>
                  <a:cubicBezTo>
                    <a:pt x="731" y="8710"/>
                    <a:pt x="887" y="8918"/>
                    <a:pt x="1096" y="9075"/>
                  </a:cubicBezTo>
                  <a:cubicBezTo>
                    <a:pt x="1513" y="9388"/>
                    <a:pt x="1930" y="9388"/>
                    <a:pt x="2347" y="9440"/>
                  </a:cubicBezTo>
                  <a:cubicBezTo>
                    <a:pt x="2438" y="9447"/>
                    <a:pt x="2528" y="9450"/>
                    <a:pt x="2617" y="9450"/>
                  </a:cubicBezTo>
                  <a:cubicBezTo>
                    <a:pt x="3193" y="9450"/>
                    <a:pt x="3735" y="9315"/>
                    <a:pt x="4277" y="9179"/>
                  </a:cubicBezTo>
                  <a:lnTo>
                    <a:pt x="10327" y="7771"/>
                  </a:lnTo>
                  <a:lnTo>
                    <a:pt x="10327" y="7719"/>
                  </a:lnTo>
                  <a:lnTo>
                    <a:pt x="12152" y="7302"/>
                  </a:lnTo>
                  <a:cubicBezTo>
                    <a:pt x="12152" y="7302"/>
                    <a:pt x="12257" y="7250"/>
                    <a:pt x="12361" y="7250"/>
                  </a:cubicBezTo>
                  <a:cubicBezTo>
                    <a:pt x="12830" y="7093"/>
                    <a:pt x="13300" y="6780"/>
                    <a:pt x="13560" y="6363"/>
                  </a:cubicBezTo>
                  <a:cubicBezTo>
                    <a:pt x="13821" y="5894"/>
                    <a:pt x="13873" y="5372"/>
                    <a:pt x="13769" y="4851"/>
                  </a:cubicBezTo>
                  <a:lnTo>
                    <a:pt x="13769" y="4798"/>
                  </a:lnTo>
                  <a:cubicBezTo>
                    <a:pt x="13717" y="4590"/>
                    <a:pt x="13613" y="4329"/>
                    <a:pt x="13456" y="4120"/>
                  </a:cubicBezTo>
                  <a:cubicBezTo>
                    <a:pt x="13247" y="3860"/>
                    <a:pt x="12987" y="3651"/>
                    <a:pt x="12726" y="3495"/>
                  </a:cubicBezTo>
                  <a:cubicBezTo>
                    <a:pt x="12413" y="3286"/>
                    <a:pt x="12048" y="3129"/>
                    <a:pt x="11683" y="2973"/>
                  </a:cubicBezTo>
                  <a:lnTo>
                    <a:pt x="9649" y="2243"/>
                  </a:lnTo>
                  <a:cubicBezTo>
                    <a:pt x="8554" y="1826"/>
                    <a:pt x="7406" y="1408"/>
                    <a:pt x="6311" y="1043"/>
                  </a:cubicBezTo>
                  <a:cubicBezTo>
                    <a:pt x="5581" y="783"/>
                    <a:pt x="4955" y="574"/>
                    <a:pt x="4434" y="365"/>
                  </a:cubicBezTo>
                  <a:cubicBezTo>
                    <a:pt x="4277" y="365"/>
                    <a:pt x="4173" y="313"/>
                    <a:pt x="4121" y="313"/>
                  </a:cubicBezTo>
                  <a:cubicBezTo>
                    <a:pt x="3443" y="105"/>
                    <a:pt x="2973" y="0"/>
                    <a:pt x="26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70" name="Google Shape;270;p27"/>
            <p:cNvSpPr/>
            <p:nvPr/>
          </p:nvSpPr>
          <p:spPr>
            <a:xfrm>
              <a:off x="2688025" y="2597375"/>
              <a:ext cx="339025" cy="278750"/>
            </a:xfrm>
            <a:custGeom>
              <a:avLst/>
              <a:gdLst/>
              <a:ahLst/>
              <a:cxnLst/>
              <a:rect l="l" t="t" r="r" b="b"/>
              <a:pathLst>
                <a:path w="13561" h="11150" extrusionOk="0">
                  <a:moveTo>
                    <a:pt x="8763" y="0"/>
                  </a:moveTo>
                  <a:cubicBezTo>
                    <a:pt x="8502" y="0"/>
                    <a:pt x="8241" y="105"/>
                    <a:pt x="8032" y="261"/>
                  </a:cubicBezTo>
                  <a:cubicBezTo>
                    <a:pt x="7667" y="418"/>
                    <a:pt x="7302" y="731"/>
                    <a:pt x="6781" y="1148"/>
                  </a:cubicBezTo>
                  <a:cubicBezTo>
                    <a:pt x="6729" y="1252"/>
                    <a:pt x="6624" y="1304"/>
                    <a:pt x="6572" y="1409"/>
                  </a:cubicBezTo>
                  <a:cubicBezTo>
                    <a:pt x="6155" y="1774"/>
                    <a:pt x="5686" y="2243"/>
                    <a:pt x="5112" y="2817"/>
                  </a:cubicBezTo>
                  <a:cubicBezTo>
                    <a:pt x="4277" y="3703"/>
                    <a:pt x="3443" y="4538"/>
                    <a:pt x="2608" y="5424"/>
                  </a:cubicBezTo>
                  <a:lnTo>
                    <a:pt x="1148" y="6989"/>
                  </a:lnTo>
                  <a:cubicBezTo>
                    <a:pt x="887" y="7250"/>
                    <a:pt x="627" y="7563"/>
                    <a:pt x="418" y="7876"/>
                  </a:cubicBezTo>
                  <a:cubicBezTo>
                    <a:pt x="209" y="8136"/>
                    <a:pt x="105" y="8449"/>
                    <a:pt x="53" y="8814"/>
                  </a:cubicBezTo>
                  <a:cubicBezTo>
                    <a:pt x="1" y="9023"/>
                    <a:pt x="1" y="9284"/>
                    <a:pt x="53" y="9544"/>
                  </a:cubicBezTo>
                  <a:lnTo>
                    <a:pt x="53" y="9597"/>
                  </a:lnTo>
                  <a:cubicBezTo>
                    <a:pt x="157" y="10066"/>
                    <a:pt x="470" y="10535"/>
                    <a:pt x="887" y="10848"/>
                  </a:cubicBezTo>
                  <a:cubicBezTo>
                    <a:pt x="1235" y="11042"/>
                    <a:pt x="1612" y="11149"/>
                    <a:pt x="1997" y="11149"/>
                  </a:cubicBezTo>
                  <a:cubicBezTo>
                    <a:pt x="2130" y="11149"/>
                    <a:pt x="2265" y="11136"/>
                    <a:pt x="2400" y="11109"/>
                  </a:cubicBezTo>
                  <a:lnTo>
                    <a:pt x="2556" y="11109"/>
                  </a:lnTo>
                  <a:lnTo>
                    <a:pt x="10431" y="9232"/>
                  </a:lnTo>
                  <a:cubicBezTo>
                    <a:pt x="11057" y="9075"/>
                    <a:pt x="11683" y="8971"/>
                    <a:pt x="12257" y="8658"/>
                  </a:cubicBezTo>
                  <a:cubicBezTo>
                    <a:pt x="12622" y="8397"/>
                    <a:pt x="12987" y="8188"/>
                    <a:pt x="13196" y="7771"/>
                  </a:cubicBezTo>
                  <a:cubicBezTo>
                    <a:pt x="13352" y="7511"/>
                    <a:pt x="13456" y="7250"/>
                    <a:pt x="13456" y="6989"/>
                  </a:cubicBezTo>
                  <a:cubicBezTo>
                    <a:pt x="13561" y="5894"/>
                    <a:pt x="13039" y="4694"/>
                    <a:pt x="12570" y="3755"/>
                  </a:cubicBezTo>
                  <a:lnTo>
                    <a:pt x="12570" y="3703"/>
                  </a:lnTo>
                  <a:cubicBezTo>
                    <a:pt x="12048" y="2660"/>
                    <a:pt x="11370" y="1669"/>
                    <a:pt x="10588" y="835"/>
                  </a:cubicBezTo>
                  <a:cubicBezTo>
                    <a:pt x="10484" y="731"/>
                    <a:pt x="10379" y="678"/>
                    <a:pt x="10275" y="574"/>
                  </a:cubicBezTo>
                  <a:cubicBezTo>
                    <a:pt x="10171" y="470"/>
                    <a:pt x="10014" y="418"/>
                    <a:pt x="9910" y="313"/>
                  </a:cubicBezTo>
                  <a:lnTo>
                    <a:pt x="9545" y="157"/>
                  </a:lnTo>
                  <a:cubicBezTo>
                    <a:pt x="9284" y="53"/>
                    <a:pt x="9023" y="0"/>
                    <a:pt x="876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71" name="Google Shape;271;p27"/>
            <p:cNvSpPr/>
            <p:nvPr/>
          </p:nvSpPr>
          <p:spPr>
            <a:xfrm>
              <a:off x="2379025" y="2303525"/>
              <a:ext cx="303825" cy="489500"/>
            </a:xfrm>
            <a:custGeom>
              <a:avLst/>
              <a:gdLst/>
              <a:ahLst/>
              <a:cxnLst/>
              <a:rect l="l" t="t" r="r" b="b"/>
              <a:pathLst>
                <a:path w="12153" h="19580" extrusionOk="0">
                  <a:moveTo>
                    <a:pt x="8307" y="1"/>
                  </a:moveTo>
                  <a:cubicBezTo>
                    <a:pt x="7747" y="1"/>
                    <a:pt x="7200" y="57"/>
                    <a:pt x="6728" y="124"/>
                  </a:cubicBezTo>
                  <a:cubicBezTo>
                    <a:pt x="6259" y="229"/>
                    <a:pt x="5789" y="281"/>
                    <a:pt x="5320" y="385"/>
                  </a:cubicBezTo>
                  <a:cubicBezTo>
                    <a:pt x="4903" y="489"/>
                    <a:pt x="4433" y="646"/>
                    <a:pt x="4016" y="750"/>
                  </a:cubicBezTo>
                  <a:cubicBezTo>
                    <a:pt x="2556" y="1272"/>
                    <a:pt x="574" y="2106"/>
                    <a:pt x="209" y="3775"/>
                  </a:cubicBezTo>
                  <a:cubicBezTo>
                    <a:pt x="0" y="4714"/>
                    <a:pt x="470" y="5705"/>
                    <a:pt x="835" y="6539"/>
                  </a:cubicBezTo>
                  <a:cubicBezTo>
                    <a:pt x="1252" y="7582"/>
                    <a:pt x="1878" y="8521"/>
                    <a:pt x="2399" y="9512"/>
                  </a:cubicBezTo>
                  <a:cubicBezTo>
                    <a:pt x="3755" y="12120"/>
                    <a:pt x="5216" y="14675"/>
                    <a:pt x="6676" y="17231"/>
                  </a:cubicBezTo>
                  <a:cubicBezTo>
                    <a:pt x="7093" y="18013"/>
                    <a:pt x="7563" y="19004"/>
                    <a:pt x="8397" y="19369"/>
                  </a:cubicBezTo>
                  <a:cubicBezTo>
                    <a:pt x="8449" y="19421"/>
                    <a:pt x="8501" y="19421"/>
                    <a:pt x="8554" y="19421"/>
                  </a:cubicBezTo>
                  <a:cubicBezTo>
                    <a:pt x="8789" y="19522"/>
                    <a:pt x="9047" y="19580"/>
                    <a:pt x="9298" y="19580"/>
                  </a:cubicBezTo>
                  <a:cubicBezTo>
                    <a:pt x="9436" y="19580"/>
                    <a:pt x="9572" y="19562"/>
                    <a:pt x="9701" y="19525"/>
                  </a:cubicBezTo>
                  <a:cubicBezTo>
                    <a:pt x="9753" y="19525"/>
                    <a:pt x="9753" y="19525"/>
                    <a:pt x="9753" y="19473"/>
                  </a:cubicBezTo>
                  <a:cubicBezTo>
                    <a:pt x="10118" y="19421"/>
                    <a:pt x="10431" y="19212"/>
                    <a:pt x="10692" y="18899"/>
                  </a:cubicBezTo>
                  <a:cubicBezTo>
                    <a:pt x="10744" y="18899"/>
                    <a:pt x="10796" y="18847"/>
                    <a:pt x="10848" y="18795"/>
                  </a:cubicBezTo>
                  <a:lnTo>
                    <a:pt x="10796" y="18795"/>
                  </a:lnTo>
                  <a:cubicBezTo>
                    <a:pt x="11370" y="18065"/>
                    <a:pt x="11370" y="17022"/>
                    <a:pt x="11474" y="16135"/>
                  </a:cubicBezTo>
                  <a:cubicBezTo>
                    <a:pt x="11631" y="13163"/>
                    <a:pt x="11787" y="10242"/>
                    <a:pt x="11944" y="7269"/>
                  </a:cubicBezTo>
                  <a:cubicBezTo>
                    <a:pt x="11996" y="6174"/>
                    <a:pt x="12152" y="5027"/>
                    <a:pt x="12048" y="3931"/>
                  </a:cubicBezTo>
                  <a:cubicBezTo>
                    <a:pt x="11996" y="2993"/>
                    <a:pt x="11996" y="1950"/>
                    <a:pt x="11422" y="1167"/>
                  </a:cubicBezTo>
                  <a:cubicBezTo>
                    <a:pt x="10716" y="249"/>
                    <a:pt x="9483" y="1"/>
                    <a:pt x="83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72" name="Google Shape;272;p27"/>
            <p:cNvSpPr/>
            <p:nvPr/>
          </p:nvSpPr>
          <p:spPr>
            <a:xfrm>
              <a:off x="2402500" y="2951700"/>
              <a:ext cx="241225" cy="351075"/>
            </a:xfrm>
            <a:custGeom>
              <a:avLst/>
              <a:gdLst/>
              <a:ahLst/>
              <a:cxnLst/>
              <a:rect l="l" t="t" r="r" b="b"/>
              <a:pathLst>
                <a:path w="9649" h="14043" extrusionOk="0">
                  <a:moveTo>
                    <a:pt x="7771" y="0"/>
                  </a:moveTo>
                  <a:cubicBezTo>
                    <a:pt x="7575" y="0"/>
                    <a:pt x="7380" y="39"/>
                    <a:pt x="7197" y="117"/>
                  </a:cubicBezTo>
                  <a:cubicBezTo>
                    <a:pt x="7093" y="117"/>
                    <a:pt x="7041" y="170"/>
                    <a:pt x="6937" y="222"/>
                  </a:cubicBezTo>
                  <a:cubicBezTo>
                    <a:pt x="6832" y="274"/>
                    <a:pt x="6728" y="326"/>
                    <a:pt x="6624" y="430"/>
                  </a:cubicBezTo>
                  <a:cubicBezTo>
                    <a:pt x="6259" y="691"/>
                    <a:pt x="5998" y="1004"/>
                    <a:pt x="5737" y="1317"/>
                  </a:cubicBezTo>
                  <a:cubicBezTo>
                    <a:pt x="5685" y="1369"/>
                    <a:pt x="5633" y="1526"/>
                    <a:pt x="5528" y="1578"/>
                  </a:cubicBezTo>
                  <a:lnTo>
                    <a:pt x="4277" y="3351"/>
                  </a:lnTo>
                  <a:cubicBezTo>
                    <a:pt x="3547" y="4342"/>
                    <a:pt x="2816" y="5333"/>
                    <a:pt x="2138" y="6324"/>
                  </a:cubicBezTo>
                  <a:cubicBezTo>
                    <a:pt x="1669" y="6949"/>
                    <a:pt x="1252" y="7523"/>
                    <a:pt x="939" y="7993"/>
                  </a:cubicBezTo>
                  <a:cubicBezTo>
                    <a:pt x="887" y="8097"/>
                    <a:pt x="835" y="8201"/>
                    <a:pt x="782" y="8253"/>
                  </a:cubicBezTo>
                  <a:cubicBezTo>
                    <a:pt x="417" y="8879"/>
                    <a:pt x="209" y="9296"/>
                    <a:pt x="104" y="9661"/>
                  </a:cubicBezTo>
                  <a:cubicBezTo>
                    <a:pt x="0" y="9922"/>
                    <a:pt x="0" y="10183"/>
                    <a:pt x="0" y="10444"/>
                  </a:cubicBezTo>
                  <a:cubicBezTo>
                    <a:pt x="52" y="10704"/>
                    <a:pt x="157" y="11017"/>
                    <a:pt x="261" y="11226"/>
                  </a:cubicBezTo>
                  <a:cubicBezTo>
                    <a:pt x="365" y="11330"/>
                    <a:pt x="417" y="11435"/>
                    <a:pt x="522" y="11539"/>
                  </a:cubicBezTo>
                  <a:cubicBezTo>
                    <a:pt x="626" y="11695"/>
                    <a:pt x="678" y="11748"/>
                    <a:pt x="835" y="11852"/>
                  </a:cubicBezTo>
                  <a:cubicBezTo>
                    <a:pt x="939" y="11956"/>
                    <a:pt x="1043" y="12060"/>
                    <a:pt x="1147" y="12165"/>
                  </a:cubicBezTo>
                  <a:cubicBezTo>
                    <a:pt x="2034" y="12791"/>
                    <a:pt x="2973" y="13208"/>
                    <a:pt x="4016" y="13573"/>
                  </a:cubicBezTo>
                  <a:cubicBezTo>
                    <a:pt x="4850" y="13834"/>
                    <a:pt x="5737" y="13990"/>
                    <a:pt x="6624" y="14042"/>
                  </a:cubicBezTo>
                  <a:lnTo>
                    <a:pt x="7041" y="14042"/>
                  </a:lnTo>
                  <a:cubicBezTo>
                    <a:pt x="7197" y="14042"/>
                    <a:pt x="7354" y="14042"/>
                    <a:pt x="7458" y="13990"/>
                  </a:cubicBezTo>
                  <a:cubicBezTo>
                    <a:pt x="7615" y="13938"/>
                    <a:pt x="7719" y="13886"/>
                    <a:pt x="7875" y="13886"/>
                  </a:cubicBezTo>
                  <a:cubicBezTo>
                    <a:pt x="8136" y="13782"/>
                    <a:pt x="8345" y="13625"/>
                    <a:pt x="8553" y="13416"/>
                  </a:cubicBezTo>
                  <a:cubicBezTo>
                    <a:pt x="8762" y="13208"/>
                    <a:pt x="8866" y="12999"/>
                    <a:pt x="8971" y="12738"/>
                  </a:cubicBezTo>
                  <a:cubicBezTo>
                    <a:pt x="9127" y="12373"/>
                    <a:pt x="9231" y="11904"/>
                    <a:pt x="9283" y="11226"/>
                  </a:cubicBezTo>
                  <a:cubicBezTo>
                    <a:pt x="9283" y="11122"/>
                    <a:pt x="9283" y="11017"/>
                    <a:pt x="9336" y="10913"/>
                  </a:cubicBezTo>
                  <a:cubicBezTo>
                    <a:pt x="9336" y="10339"/>
                    <a:pt x="9388" y="9661"/>
                    <a:pt x="9440" y="8827"/>
                  </a:cubicBezTo>
                  <a:cubicBezTo>
                    <a:pt x="9492" y="7627"/>
                    <a:pt x="9544" y="6428"/>
                    <a:pt x="9596" y="5176"/>
                  </a:cubicBezTo>
                  <a:lnTo>
                    <a:pt x="9649" y="2986"/>
                  </a:lnTo>
                  <a:cubicBezTo>
                    <a:pt x="9649" y="2516"/>
                    <a:pt x="9649" y="1943"/>
                    <a:pt x="9492" y="1421"/>
                  </a:cubicBezTo>
                  <a:cubicBezTo>
                    <a:pt x="9440" y="1213"/>
                    <a:pt x="9336" y="952"/>
                    <a:pt x="9231" y="743"/>
                  </a:cubicBezTo>
                  <a:lnTo>
                    <a:pt x="9231" y="795"/>
                  </a:lnTo>
                  <a:cubicBezTo>
                    <a:pt x="9023" y="482"/>
                    <a:pt x="8710" y="222"/>
                    <a:pt x="8345" y="117"/>
                  </a:cubicBezTo>
                  <a:cubicBezTo>
                    <a:pt x="8162" y="39"/>
                    <a:pt x="7967" y="0"/>
                    <a:pt x="777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73" name="Google Shape;273;p27"/>
            <p:cNvSpPr/>
            <p:nvPr/>
          </p:nvSpPr>
          <p:spPr>
            <a:xfrm>
              <a:off x="2689325" y="2919425"/>
              <a:ext cx="315575" cy="317350"/>
            </a:xfrm>
            <a:custGeom>
              <a:avLst/>
              <a:gdLst/>
              <a:ahLst/>
              <a:cxnLst/>
              <a:rect l="l" t="t" r="r" b="b"/>
              <a:pathLst>
                <a:path w="12623" h="12694" extrusionOk="0">
                  <a:moveTo>
                    <a:pt x="1826" y="0"/>
                  </a:moveTo>
                  <a:cubicBezTo>
                    <a:pt x="1722" y="0"/>
                    <a:pt x="1618" y="0"/>
                    <a:pt x="1513" y="52"/>
                  </a:cubicBezTo>
                  <a:cubicBezTo>
                    <a:pt x="1148" y="105"/>
                    <a:pt x="783" y="261"/>
                    <a:pt x="522" y="522"/>
                  </a:cubicBezTo>
                  <a:cubicBezTo>
                    <a:pt x="262" y="835"/>
                    <a:pt x="53" y="1148"/>
                    <a:pt x="1" y="1565"/>
                  </a:cubicBezTo>
                  <a:cubicBezTo>
                    <a:pt x="1" y="1773"/>
                    <a:pt x="1" y="2034"/>
                    <a:pt x="53" y="2243"/>
                  </a:cubicBezTo>
                  <a:cubicBezTo>
                    <a:pt x="105" y="2764"/>
                    <a:pt x="366" y="3286"/>
                    <a:pt x="575" y="3703"/>
                  </a:cubicBezTo>
                  <a:lnTo>
                    <a:pt x="1618" y="5633"/>
                  </a:lnTo>
                  <a:cubicBezTo>
                    <a:pt x="2191" y="6728"/>
                    <a:pt x="2765" y="7771"/>
                    <a:pt x="3339" y="8866"/>
                  </a:cubicBezTo>
                  <a:cubicBezTo>
                    <a:pt x="3704" y="9544"/>
                    <a:pt x="4017" y="10170"/>
                    <a:pt x="4330" y="10640"/>
                  </a:cubicBezTo>
                  <a:cubicBezTo>
                    <a:pt x="4382" y="10744"/>
                    <a:pt x="4434" y="10848"/>
                    <a:pt x="4486" y="10900"/>
                  </a:cubicBezTo>
                  <a:cubicBezTo>
                    <a:pt x="4851" y="11526"/>
                    <a:pt x="5112" y="11891"/>
                    <a:pt x="5425" y="12152"/>
                  </a:cubicBezTo>
                  <a:cubicBezTo>
                    <a:pt x="5581" y="12361"/>
                    <a:pt x="5842" y="12465"/>
                    <a:pt x="6103" y="12569"/>
                  </a:cubicBezTo>
                  <a:cubicBezTo>
                    <a:pt x="6294" y="12646"/>
                    <a:pt x="6485" y="12694"/>
                    <a:pt x="6676" y="12694"/>
                  </a:cubicBezTo>
                  <a:cubicBezTo>
                    <a:pt x="6745" y="12694"/>
                    <a:pt x="6815" y="12687"/>
                    <a:pt x="6885" y="12673"/>
                  </a:cubicBezTo>
                  <a:cubicBezTo>
                    <a:pt x="7042" y="12673"/>
                    <a:pt x="7198" y="12621"/>
                    <a:pt x="7302" y="12569"/>
                  </a:cubicBezTo>
                  <a:cubicBezTo>
                    <a:pt x="7459" y="12569"/>
                    <a:pt x="7563" y="12517"/>
                    <a:pt x="7720" y="12465"/>
                  </a:cubicBezTo>
                  <a:cubicBezTo>
                    <a:pt x="7824" y="12413"/>
                    <a:pt x="7980" y="12361"/>
                    <a:pt x="8137" y="12308"/>
                  </a:cubicBezTo>
                  <a:cubicBezTo>
                    <a:pt x="8919" y="11839"/>
                    <a:pt x="9597" y="11318"/>
                    <a:pt x="10223" y="10692"/>
                  </a:cubicBezTo>
                  <a:cubicBezTo>
                    <a:pt x="11005" y="9909"/>
                    <a:pt x="11683" y="9127"/>
                    <a:pt x="12205" y="8188"/>
                  </a:cubicBezTo>
                  <a:cubicBezTo>
                    <a:pt x="12257" y="8032"/>
                    <a:pt x="12361" y="7875"/>
                    <a:pt x="12361" y="7771"/>
                  </a:cubicBezTo>
                  <a:cubicBezTo>
                    <a:pt x="12413" y="7615"/>
                    <a:pt x="12466" y="7458"/>
                    <a:pt x="12518" y="7354"/>
                  </a:cubicBezTo>
                  <a:cubicBezTo>
                    <a:pt x="12518" y="7197"/>
                    <a:pt x="12570" y="7093"/>
                    <a:pt x="12570" y="6937"/>
                  </a:cubicBezTo>
                  <a:cubicBezTo>
                    <a:pt x="12622" y="6676"/>
                    <a:pt x="12570" y="6363"/>
                    <a:pt x="12518" y="6102"/>
                  </a:cubicBezTo>
                  <a:cubicBezTo>
                    <a:pt x="12413" y="5841"/>
                    <a:pt x="12257" y="5633"/>
                    <a:pt x="12101" y="5424"/>
                  </a:cubicBezTo>
                  <a:lnTo>
                    <a:pt x="12048" y="5476"/>
                  </a:lnTo>
                  <a:cubicBezTo>
                    <a:pt x="11788" y="5163"/>
                    <a:pt x="11423" y="4851"/>
                    <a:pt x="10797" y="4538"/>
                  </a:cubicBezTo>
                  <a:cubicBezTo>
                    <a:pt x="10745" y="4485"/>
                    <a:pt x="10640" y="4433"/>
                    <a:pt x="10536" y="4329"/>
                  </a:cubicBezTo>
                  <a:cubicBezTo>
                    <a:pt x="10067" y="4068"/>
                    <a:pt x="9441" y="3755"/>
                    <a:pt x="8763" y="3338"/>
                  </a:cubicBezTo>
                  <a:cubicBezTo>
                    <a:pt x="7720" y="2764"/>
                    <a:pt x="6624" y="2191"/>
                    <a:pt x="5581" y="1617"/>
                  </a:cubicBezTo>
                  <a:lnTo>
                    <a:pt x="3652" y="626"/>
                  </a:lnTo>
                  <a:cubicBezTo>
                    <a:pt x="3600" y="574"/>
                    <a:pt x="3443" y="522"/>
                    <a:pt x="3391" y="470"/>
                  </a:cubicBezTo>
                  <a:cubicBezTo>
                    <a:pt x="3026" y="313"/>
                    <a:pt x="2609" y="157"/>
                    <a:pt x="2244" y="52"/>
                  </a:cubicBezTo>
                  <a:cubicBezTo>
                    <a:pt x="2087" y="52"/>
                    <a:pt x="1931" y="0"/>
                    <a:pt x="18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74" name="Google Shape;274;p27"/>
            <p:cNvSpPr/>
            <p:nvPr/>
          </p:nvSpPr>
          <p:spPr>
            <a:xfrm>
              <a:off x="217250" y="2517850"/>
              <a:ext cx="1891900" cy="869675"/>
            </a:xfrm>
            <a:custGeom>
              <a:avLst/>
              <a:gdLst/>
              <a:ahLst/>
              <a:cxnLst/>
              <a:rect l="l" t="t" r="r" b="b"/>
              <a:pathLst>
                <a:path w="75676" h="34787" extrusionOk="0">
                  <a:moveTo>
                    <a:pt x="45583" y="2869"/>
                  </a:moveTo>
                  <a:cubicBezTo>
                    <a:pt x="45583" y="1304"/>
                    <a:pt x="46887" y="0"/>
                    <a:pt x="48399" y="0"/>
                  </a:cubicBezTo>
                  <a:cubicBezTo>
                    <a:pt x="49964" y="0"/>
                    <a:pt x="51163" y="1304"/>
                    <a:pt x="51215" y="2921"/>
                  </a:cubicBezTo>
                  <a:lnTo>
                    <a:pt x="51215" y="25347"/>
                  </a:lnTo>
                  <a:cubicBezTo>
                    <a:pt x="51215" y="26911"/>
                    <a:pt x="49964" y="28215"/>
                    <a:pt x="48399" y="28215"/>
                  </a:cubicBezTo>
                  <a:cubicBezTo>
                    <a:pt x="46887" y="28215"/>
                    <a:pt x="45583" y="26911"/>
                    <a:pt x="45583" y="25347"/>
                  </a:cubicBezTo>
                  <a:close/>
                  <a:moveTo>
                    <a:pt x="42975" y="16741"/>
                  </a:moveTo>
                  <a:cubicBezTo>
                    <a:pt x="42975" y="17158"/>
                    <a:pt x="42819" y="17993"/>
                    <a:pt x="42297" y="18619"/>
                  </a:cubicBezTo>
                  <a:cubicBezTo>
                    <a:pt x="41671" y="19245"/>
                    <a:pt x="40837" y="19401"/>
                    <a:pt x="40315" y="19401"/>
                  </a:cubicBezTo>
                  <a:cubicBezTo>
                    <a:pt x="38333" y="19401"/>
                    <a:pt x="36300" y="19401"/>
                    <a:pt x="34318" y="19401"/>
                  </a:cubicBezTo>
                  <a:cubicBezTo>
                    <a:pt x="32284" y="19401"/>
                    <a:pt x="30302" y="19401"/>
                    <a:pt x="28268" y="19401"/>
                  </a:cubicBezTo>
                  <a:cubicBezTo>
                    <a:pt x="28476" y="19975"/>
                    <a:pt x="28789" y="20809"/>
                    <a:pt x="29624" y="21592"/>
                  </a:cubicBezTo>
                  <a:cubicBezTo>
                    <a:pt x="30093" y="22061"/>
                    <a:pt x="30563" y="22322"/>
                    <a:pt x="30719" y="22426"/>
                  </a:cubicBezTo>
                  <a:cubicBezTo>
                    <a:pt x="30980" y="22582"/>
                    <a:pt x="31814" y="23052"/>
                    <a:pt x="32857" y="23052"/>
                  </a:cubicBezTo>
                  <a:cubicBezTo>
                    <a:pt x="33953" y="23052"/>
                    <a:pt x="34891" y="22687"/>
                    <a:pt x="35882" y="22217"/>
                  </a:cubicBezTo>
                  <a:lnTo>
                    <a:pt x="35934" y="22165"/>
                  </a:lnTo>
                  <a:cubicBezTo>
                    <a:pt x="36612" y="21800"/>
                    <a:pt x="37290" y="21487"/>
                    <a:pt x="37968" y="21331"/>
                  </a:cubicBezTo>
                  <a:cubicBezTo>
                    <a:pt x="38699" y="21226"/>
                    <a:pt x="39429" y="21331"/>
                    <a:pt x="40002" y="21852"/>
                  </a:cubicBezTo>
                  <a:cubicBezTo>
                    <a:pt x="40628" y="22426"/>
                    <a:pt x="40889" y="23260"/>
                    <a:pt x="40680" y="24147"/>
                  </a:cubicBezTo>
                  <a:cubicBezTo>
                    <a:pt x="40367" y="25138"/>
                    <a:pt x="39585" y="25972"/>
                    <a:pt x="38699" y="26494"/>
                  </a:cubicBezTo>
                  <a:cubicBezTo>
                    <a:pt x="38229" y="26755"/>
                    <a:pt x="37708" y="27015"/>
                    <a:pt x="37186" y="27224"/>
                  </a:cubicBezTo>
                  <a:cubicBezTo>
                    <a:pt x="36508" y="27485"/>
                    <a:pt x="35778" y="27641"/>
                    <a:pt x="35100" y="27746"/>
                  </a:cubicBezTo>
                  <a:cubicBezTo>
                    <a:pt x="34370" y="27850"/>
                    <a:pt x="33640" y="27902"/>
                    <a:pt x="32910" y="27902"/>
                  </a:cubicBezTo>
                  <a:cubicBezTo>
                    <a:pt x="32597" y="27902"/>
                    <a:pt x="32179" y="27902"/>
                    <a:pt x="31814" y="27850"/>
                  </a:cubicBezTo>
                  <a:cubicBezTo>
                    <a:pt x="31449" y="27798"/>
                    <a:pt x="31032" y="27693"/>
                    <a:pt x="30667" y="27641"/>
                  </a:cubicBezTo>
                  <a:cubicBezTo>
                    <a:pt x="30041" y="27485"/>
                    <a:pt x="29467" y="27276"/>
                    <a:pt x="28894" y="27015"/>
                  </a:cubicBezTo>
                  <a:cubicBezTo>
                    <a:pt x="28372" y="26807"/>
                    <a:pt x="27798" y="26494"/>
                    <a:pt x="27329" y="26129"/>
                  </a:cubicBezTo>
                  <a:cubicBezTo>
                    <a:pt x="26808" y="25764"/>
                    <a:pt x="26338" y="25347"/>
                    <a:pt x="25921" y="24929"/>
                  </a:cubicBezTo>
                  <a:cubicBezTo>
                    <a:pt x="25504" y="24460"/>
                    <a:pt x="25086" y="23938"/>
                    <a:pt x="24721" y="23417"/>
                  </a:cubicBezTo>
                  <a:cubicBezTo>
                    <a:pt x="23574" y="21644"/>
                    <a:pt x="23000" y="19349"/>
                    <a:pt x="23105" y="17158"/>
                  </a:cubicBezTo>
                  <a:cubicBezTo>
                    <a:pt x="23209" y="15020"/>
                    <a:pt x="23887" y="12882"/>
                    <a:pt x="25191" y="11161"/>
                  </a:cubicBezTo>
                  <a:cubicBezTo>
                    <a:pt x="25295" y="10952"/>
                    <a:pt x="25452" y="10744"/>
                    <a:pt x="25608" y="10587"/>
                  </a:cubicBezTo>
                  <a:cubicBezTo>
                    <a:pt x="25608" y="10587"/>
                    <a:pt x="25764" y="10431"/>
                    <a:pt x="25817" y="10326"/>
                  </a:cubicBezTo>
                  <a:cubicBezTo>
                    <a:pt x="27381" y="8397"/>
                    <a:pt x="29467" y="7771"/>
                    <a:pt x="30354" y="7562"/>
                  </a:cubicBezTo>
                  <a:lnTo>
                    <a:pt x="30406" y="7562"/>
                  </a:lnTo>
                  <a:cubicBezTo>
                    <a:pt x="32857" y="6832"/>
                    <a:pt x="34944" y="7302"/>
                    <a:pt x="35778" y="7562"/>
                  </a:cubicBezTo>
                  <a:cubicBezTo>
                    <a:pt x="36195" y="7667"/>
                    <a:pt x="38542" y="8397"/>
                    <a:pt x="40367" y="10379"/>
                  </a:cubicBezTo>
                  <a:cubicBezTo>
                    <a:pt x="40472" y="10483"/>
                    <a:pt x="40680" y="10744"/>
                    <a:pt x="40993" y="11161"/>
                  </a:cubicBezTo>
                  <a:cubicBezTo>
                    <a:pt x="42141" y="12778"/>
                    <a:pt x="42558" y="14238"/>
                    <a:pt x="42714" y="14759"/>
                  </a:cubicBezTo>
                  <a:cubicBezTo>
                    <a:pt x="42819" y="15281"/>
                    <a:pt x="42975" y="15907"/>
                    <a:pt x="42975" y="16741"/>
                  </a:cubicBezTo>
                  <a:close/>
                  <a:moveTo>
                    <a:pt x="30093" y="13038"/>
                  </a:moveTo>
                  <a:cubicBezTo>
                    <a:pt x="28789" y="14081"/>
                    <a:pt x="28476" y="15437"/>
                    <a:pt x="28372" y="15855"/>
                  </a:cubicBezTo>
                  <a:lnTo>
                    <a:pt x="37968" y="15855"/>
                  </a:lnTo>
                  <a:cubicBezTo>
                    <a:pt x="37864" y="15437"/>
                    <a:pt x="37499" y="14081"/>
                    <a:pt x="36195" y="13038"/>
                  </a:cubicBezTo>
                  <a:cubicBezTo>
                    <a:pt x="34944" y="11995"/>
                    <a:pt x="33535" y="11943"/>
                    <a:pt x="33118" y="11943"/>
                  </a:cubicBezTo>
                  <a:cubicBezTo>
                    <a:pt x="32701" y="11943"/>
                    <a:pt x="31345" y="11995"/>
                    <a:pt x="30093" y="13038"/>
                  </a:cubicBezTo>
                  <a:close/>
                  <a:moveTo>
                    <a:pt x="66549" y="7145"/>
                  </a:moveTo>
                  <a:cubicBezTo>
                    <a:pt x="63993" y="7145"/>
                    <a:pt x="61750" y="8292"/>
                    <a:pt x="60134" y="10118"/>
                  </a:cubicBezTo>
                  <a:lnTo>
                    <a:pt x="60134" y="10066"/>
                  </a:lnTo>
                  <a:cubicBezTo>
                    <a:pt x="60029" y="8553"/>
                    <a:pt x="58830" y="7354"/>
                    <a:pt x="57317" y="7354"/>
                  </a:cubicBezTo>
                  <a:cubicBezTo>
                    <a:pt x="55857" y="7354"/>
                    <a:pt x="54501" y="8605"/>
                    <a:pt x="54501" y="10222"/>
                  </a:cubicBezTo>
                  <a:lnTo>
                    <a:pt x="54501" y="31605"/>
                  </a:lnTo>
                  <a:cubicBezTo>
                    <a:pt x="54501" y="33170"/>
                    <a:pt x="55753" y="34473"/>
                    <a:pt x="57317" y="34473"/>
                  </a:cubicBezTo>
                  <a:cubicBezTo>
                    <a:pt x="58882" y="34473"/>
                    <a:pt x="60134" y="33222"/>
                    <a:pt x="60134" y="31605"/>
                  </a:cubicBezTo>
                  <a:lnTo>
                    <a:pt x="60134" y="24929"/>
                  </a:lnTo>
                  <a:cubicBezTo>
                    <a:pt x="61750" y="26755"/>
                    <a:pt x="64045" y="27902"/>
                    <a:pt x="66549" y="27902"/>
                  </a:cubicBezTo>
                  <a:cubicBezTo>
                    <a:pt x="71608" y="27902"/>
                    <a:pt x="75676" y="23313"/>
                    <a:pt x="75676" y="17576"/>
                  </a:cubicBezTo>
                  <a:cubicBezTo>
                    <a:pt x="75676" y="11839"/>
                    <a:pt x="71555" y="7145"/>
                    <a:pt x="66549" y="7145"/>
                  </a:cubicBezTo>
                  <a:close/>
                  <a:moveTo>
                    <a:pt x="65297" y="23260"/>
                  </a:moveTo>
                  <a:cubicBezTo>
                    <a:pt x="62428" y="23260"/>
                    <a:pt x="60134" y="20757"/>
                    <a:pt x="60134" y="17628"/>
                  </a:cubicBezTo>
                  <a:cubicBezTo>
                    <a:pt x="60134" y="14447"/>
                    <a:pt x="62428" y="11943"/>
                    <a:pt x="65297" y="11943"/>
                  </a:cubicBezTo>
                  <a:cubicBezTo>
                    <a:pt x="68165" y="11943"/>
                    <a:pt x="70460" y="14447"/>
                    <a:pt x="70460" y="17628"/>
                  </a:cubicBezTo>
                  <a:cubicBezTo>
                    <a:pt x="70460" y="20757"/>
                    <a:pt x="68165" y="23260"/>
                    <a:pt x="65297" y="23260"/>
                  </a:cubicBezTo>
                  <a:close/>
                  <a:moveTo>
                    <a:pt x="18880" y="19036"/>
                  </a:moveTo>
                  <a:lnTo>
                    <a:pt x="17994" y="21122"/>
                  </a:lnTo>
                  <a:cubicBezTo>
                    <a:pt x="17576" y="22009"/>
                    <a:pt x="17159" y="22895"/>
                    <a:pt x="16742" y="23834"/>
                  </a:cubicBezTo>
                  <a:cubicBezTo>
                    <a:pt x="16638" y="24095"/>
                    <a:pt x="16481" y="24408"/>
                    <a:pt x="16377" y="24669"/>
                  </a:cubicBezTo>
                  <a:cubicBezTo>
                    <a:pt x="14604" y="28632"/>
                    <a:pt x="12517" y="33326"/>
                    <a:pt x="7980" y="34317"/>
                  </a:cubicBezTo>
                  <a:cubicBezTo>
                    <a:pt x="5790" y="34786"/>
                    <a:pt x="2452" y="34108"/>
                    <a:pt x="1252" y="32022"/>
                  </a:cubicBezTo>
                  <a:cubicBezTo>
                    <a:pt x="1" y="29936"/>
                    <a:pt x="1826" y="27485"/>
                    <a:pt x="4173" y="28058"/>
                  </a:cubicBezTo>
                  <a:cubicBezTo>
                    <a:pt x="4538" y="28111"/>
                    <a:pt x="4903" y="28319"/>
                    <a:pt x="5268" y="28476"/>
                  </a:cubicBezTo>
                  <a:cubicBezTo>
                    <a:pt x="5894" y="28789"/>
                    <a:pt x="6520" y="29102"/>
                    <a:pt x="7198" y="28997"/>
                  </a:cubicBezTo>
                  <a:cubicBezTo>
                    <a:pt x="7824" y="28893"/>
                    <a:pt x="8241" y="28371"/>
                    <a:pt x="8762" y="27798"/>
                  </a:cubicBezTo>
                  <a:cubicBezTo>
                    <a:pt x="9440" y="26963"/>
                    <a:pt x="9753" y="26077"/>
                    <a:pt x="9858" y="25607"/>
                  </a:cubicBezTo>
                  <a:cubicBezTo>
                    <a:pt x="9858" y="25555"/>
                    <a:pt x="9858" y="25555"/>
                    <a:pt x="9858" y="25503"/>
                  </a:cubicBezTo>
                  <a:cubicBezTo>
                    <a:pt x="9858" y="25451"/>
                    <a:pt x="9805" y="25451"/>
                    <a:pt x="9805" y="25451"/>
                  </a:cubicBezTo>
                  <a:cubicBezTo>
                    <a:pt x="9232" y="24356"/>
                    <a:pt x="8762" y="23417"/>
                    <a:pt x="8345" y="22582"/>
                  </a:cubicBezTo>
                  <a:cubicBezTo>
                    <a:pt x="8032" y="22061"/>
                    <a:pt x="7824" y="21592"/>
                    <a:pt x="7615" y="21226"/>
                  </a:cubicBezTo>
                  <a:cubicBezTo>
                    <a:pt x="7198" y="20444"/>
                    <a:pt x="6885" y="19818"/>
                    <a:pt x="6676" y="19401"/>
                  </a:cubicBezTo>
                  <a:cubicBezTo>
                    <a:pt x="5946" y="18045"/>
                    <a:pt x="5842" y="17784"/>
                    <a:pt x="5529" y="17211"/>
                  </a:cubicBezTo>
                  <a:cubicBezTo>
                    <a:pt x="4851" y="15907"/>
                    <a:pt x="4121" y="14655"/>
                    <a:pt x="3391" y="13351"/>
                  </a:cubicBezTo>
                  <a:cubicBezTo>
                    <a:pt x="2556" y="11995"/>
                    <a:pt x="1722" y="10483"/>
                    <a:pt x="2400" y="8814"/>
                  </a:cubicBezTo>
                  <a:cubicBezTo>
                    <a:pt x="2973" y="7510"/>
                    <a:pt x="4381" y="6884"/>
                    <a:pt x="5685" y="7302"/>
                  </a:cubicBezTo>
                  <a:cubicBezTo>
                    <a:pt x="7146" y="7719"/>
                    <a:pt x="7771" y="9075"/>
                    <a:pt x="8345" y="10326"/>
                  </a:cubicBezTo>
                  <a:cubicBezTo>
                    <a:pt x="8449" y="10587"/>
                    <a:pt x="8554" y="10796"/>
                    <a:pt x="8658" y="11057"/>
                  </a:cubicBezTo>
                  <a:cubicBezTo>
                    <a:pt x="9597" y="12934"/>
                    <a:pt x="10536" y="14812"/>
                    <a:pt x="11422" y="16689"/>
                  </a:cubicBezTo>
                  <a:cubicBezTo>
                    <a:pt x="11527" y="16898"/>
                    <a:pt x="11631" y="17158"/>
                    <a:pt x="11787" y="17471"/>
                  </a:cubicBezTo>
                  <a:cubicBezTo>
                    <a:pt x="11944" y="17732"/>
                    <a:pt x="12100" y="18045"/>
                    <a:pt x="12257" y="18410"/>
                  </a:cubicBezTo>
                  <a:cubicBezTo>
                    <a:pt x="12361" y="18619"/>
                    <a:pt x="12413" y="18775"/>
                    <a:pt x="12517" y="18932"/>
                  </a:cubicBezTo>
                  <a:cubicBezTo>
                    <a:pt x="12622" y="19140"/>
                    <a:pt x="12674" y="19297"/>
                    <a:pt x="12726" y="19453"/>
                  </a:cubicBezTo>
                  <a:cubicBezTo>
                    <a:pt x="13195" y="18358"/>
                    <a:pt x="13613" y="17263"/>
                    <a:pt x="14030" y="16220"/>
                  </a:cubicBezTo>
                  <a:cubicBezTo>
                    <a:pt x="14499" y="15125"/>
                    <a:pt x="14916" y="14081"/>
                    <a:pt x="15334" y="12986"/>
                  </a:cubicBezTo>
                  <a:cubicBezTo>
                    <a:pt x="15334" y="12934"/>
                    <a:pt x="15438" y="12673"/>
                    <a:pt x="15594" y="12360"/>
                  </a:cubicBezTo>
                  <a:cubicBezTo>
                    <a:pt x="15699" y="12047"/>
                    <a:pt x="15907" y="11682"/>
                    <a:pt x="16064" y="11265"/>
                  </a:cubicBezTo>
                  <a:cubicBezTo>
                    <a:pt x="16116" y="11109"/>
                    <a:pt x="16220" y="10952"/>
                    <a:pt x="16272" y="10796"/>
                  </a:cubicBezTo>
                  <a:cubicBezTo>
                    <a:pt x="16846" y="9388"/>
                    <a:pt x="17524" y="7719"/>
                    <a:pt x="19037" y="7249"/>
                  </a:cubicBezTo>
                  <a:cubicBezTo>
                    <a:pt x="20132" y="6936"/>
                    <a:pt x="21384" y="7354"/>
                    <a:pt x="22009" y="8292"/>
                  </a:cubicBezTo>
                  <a:cubicBezTo>
                    <a:pt x="22322" y="8762"/>
                    <a:pt x="22479" y="9336"/>
                    <a:pt x="22479" y="9857"/>
                  </a:cubicBezTo>
                  <a:cubicBezTo>
                    <a:pt x="22479" y="11057"/>
                    <a:pt x="21957" y="12308"/>
                    <a:pt x="21436" y="13403"/>
                  </a:cubicBezTo>
                  <a:cubicBezTo>
                    <a:pt x="21331" y="13664"/>
                    <a:pt x="21227" y="13925"/>
                    <a:pt x="21123" y="14134"/>
                  </a:cubicBezTo>
                  <a:cubicBezTo>
                    <a:pt x="21123" y="14134"/>
                    <a:pt x="21123" y="14186"/>
                    <a:pt x="21071" y="14290"/>
                  </a:cubicBezTo>
                  <a:cubicBezTo>
                    <a:pt x="20914" y="14603"/>
                    <a:pt x="20601" y="15385"/>
                    <a:pt x="19923" y="16793"/>
                  </a:cubicBezTo>
                  <a:cubicBezTo>
                    <a:pt x="19715" y="17263"/>
                    <a:pt x="19506" y="17732"/>
                    <a:pt x="19297" y="18254"/>
                  </a:cubicBezTo>
                  <a:cubicBezTo>
                    <a:pt x="19141" y="18514"/>
                    <a:pt x="19037" y="18775"/>
                    <a:pt x="18932" y="1903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grpSp>
    </p:spTree>
    <p:extLst>
      <p:ext uri="{BB962C8B-B14F-4D97-AF65-F5344CB8AC3E}">
        <p14:creationId xmlns:p14="http://schemas.microsoft.com/office/powerpoint/2010/main" val="1886010420"/>
      </p:ext>
    </p:extLst>
  </p:cSld>
  <p:clrMapOvr>
    <a:masterClrMapping/>
  </p:clrMapOvr>
  <p:hf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14 Statement | Black">
  <p:cSld name="14 Statement | Black">
    <p:bg>
      <p:bgPr>
        <a:solidFill>
          <a:schemeClr val="dk1"/>
        </a:solidFill>
        <a:effectLst/>
      </p:bgPr>
    </p:bg>
    <p:spTree>
      <p:nvGrpSpPr>
        <p:cNvPr id="1" name="Shape 284"/>
        <p:cNvGrpSpPr/>
        <p:nvPr/>
      </p:nvGrpSpPr>
      <p:grpSpPr>
        <a:xfrm>
          <a:off x="0" y="0"/>
          <a:ext cx="0" cy="0"/>
          <a:chOff x="0" y="0"/>
          <a:chExt cx="0" cy="0"/>
        </a:xfrm>
      </p:grpSpPr>
      <p:sp>
        <p:nvSpPr>
          <p:cNvPr id="285" name="Google Shape;285;p29"/>
          <p:cNvSpPr txBox="1">
            <a:spLocks noGrp="1"/>
          </p:cNvSpPr>
          <p:nvPr>
            <p:ph type="title"/>
          </p:nvPr>
        </p:nvSpPr>
        <p:spPr>
          <a:xfrm>
            <a:off x="228600" y="814400"/>
            <a:ext cx="8686800" cy="3514800"/>
          </a:xfrm>
          <a:prstGeom prst="rect">
            <a:avLst/>
          </a:prstGeom>
          <a:noFill/>
          <a:ln>
            <a:noFill/>
          </a:ln>
        </p:spPr>
        <p:txBody>
          <a:bodyPr spcFirstLastPara="1" wrap="square" lIns="0" tIns="91425" rIns="0" bIns="0" anchor="ctr" anchorCtr="0">
            <a:noAutofit/>
          </a:bodyPr>
          <a:lstStyle>
            <a:lvl1pPr lvl="0" algn="ctr" rtl="0">
              <a:lnSpc>
                <a:spcPct val="100000"/>
              </a:lnSpc>
              <a:spcBef>
                <a:spcPts val="0"/>
              </a:spcBef>
              <a:spcAft>
                <a:spcPts val="0"/>
              </a:spcAft>
              <a:buClr>
                <a:schemeClr val="lt1"/>
              </a:buClr>
              <a:buSzPts val="3200"/>
              <a:buFont typeface="Poppins ExtraBold"/>
              <a:buNone/>
              <a:defRPr sz="3200">
                <a:solidFill>
                  <a:schemeClr val="lt1"/>
                </a:solidFill>
                <a:latin typeface="Poppins ExtraBold"/>
                <a:ea typeface="Poppins ExtraBold"/>
                <a:cs typeface="Poppins ExtraBold"/>
                <a:sym typeface="Poppins ExtraBold"/>
              </a:defRPr>
            </a:lvl1pPr>
            <a:lvl2pPr lvl="1" algn="ctr" rtl="0">
              <a:lnSpc>
                <a:spcPct val="100000"/>
              </a:lnSpc>
              <a:spcBef>
                <a:spcPts val="0"/>
              </a:spcBef>
              <a:spcAft>
                <a:spcPts val="0"/>
              </a:spcAft>
              <a:buSzPts val="9200"/>
              <a:buFont typeface="Poppins"/>
              <a:buNone/>
              <a:defRPr sz="9200" b="1">
                <a:latin typeface="Poppins"/>
                <a:ea typeface="Poppins"/>
                <a:cs typeface="Poppins"/>
                <a:sym typeface="Poppins"/>
              </a:defRPr>
            </a:lvl2pPr>
            <a:lvl3pPr lvl="2" algn="ctr" rtl="0">
              <a:lnSpc>
                <a:spcPct val="100000"/>
              </a:lnSpc>
              <a:spcBef>
                <a:spcPts val="0"/>
              </a:spcBef>
              <a:spcAft>
                <a:spcPts val="0"/>
              </a:spcAft>
              <a:buSzPts val="9200"/>
              <a:buFont typeface="Poppins"/>
              <a:buNone/>
              <a:defRPr sz="9200" b="1">
                <a:latin typeface="Poppins"/>
                <a:ea typeface="Poppins"/>
                <a:cs typeface="Poppins"/>
                <a:sym typeface="Poppins"/>
              </a:defRPr>
            </a:lvl3pPr>
            <a:lvl4pPr lvl="3" algn="ctr" rtl="0">
              <a:lnSpc>
                <a:spcPct val="100000"/>
              </a:lnSpc>
              <a:spcBef>
                <a:spcPts val="0"/>
              </a:spcBef>
              <a:spcAft>
                <a:spcPts val="0"/>
              </a:spcAft>
              <a:buSzPts val="9200"/>
              <a:buFont typeface="Poppins"/>
              <a:buNone/>
              <a:defRPr sz="9200" b="1">
                <a:latin typeface="Poppins"/>
                <a:ea typeface="Poppins"/>
                <a:cs typeface="Poppins"/>
                <a:sym typeface="Poppins"/>
              </a:defRPr>
            </a:lvl4pPr>
            <a:lvl5pPr lvl="4" algn="ctr" rtl="0">
              <a:lnSpc>
                <a:spcPct val="100000"/>
              </a:lnSpc>
              <a:spcBef>
                <a:spcPts val="0"/>
              </a:spcBef>
              <a:spcAft>
                <a:spcPts val="0"/>
              </a:spcAft>
              <a:buSzPts val="9200"/>
              <a:buFont typeface="Poppins"/>
              <a:buNone/>
              <a:defRPr sz="9200" b="1">
                <a:latin typeface="Poppins"/>
                <a:ea typeface="Poppins"/>
                <a:cs typeface="Poppins"/>
                <a:sym typeface="Poppins"/>
              </a:defRPr>
            </a:lvl5pPr>
            <a:lvl6pPr lvl="5" algn="ctr" rtl="0">
              <a:lnSpc>
                <a:spcPct val="100000"/>
              </a:lnSpc>
              <a:spcBef>
                <a:spcPts val="0"/>
              </a:spcBef>
              <a:spcAft>
                <a:spcPts val="0"/>
              </a:spcAft>
              <a:buSzPts val="9200"/>
              <a:buFont typeface="Poppins"/>
              <a:buNone/>
              <a:defRPr sz="9200" b="1">
                <a:latin typeface="Poppins"/>
                <a:ea typeface="Poppins"/>
                <a:cs typeface="Poppins"/>
                <a:sym typeface="Poppins"/>
              </a:defRPr>
            </a:lvl6pPr>
            <a:lvl7pPr lvl="6" algn="ctr" rtl="0">
              <a:lnSpc>
                <a:spcPct val="100000"/>
              </a:lnSpc>
              <a:spcBef>
                <a:spcPts val="0"/>
              </a:spcBef>
              <a:spcAft>
                <a:spcPts val="0"/>
              </a:spcAft>
              <a:buSzPts val="9200"/>
              <a:buFont typeface="Poppins"/>
              <a:buNone/>
              <a:defRPr sz="9200" b="1">
                <a:latin typeface="Poppins"/>
                <a:ea typeface="Poppins"/>
                <a:cs typeface="Poppins"/>
                <a:sym typeface="Poppins"/>
              </a:defRPr>
            </a:lvl7pPr>
            <a:lvl8pPr lvl="7" algn="ctr" rtl="0">
              <a:lnSpc>
                <a:spcPct val="100000"/>
              </a:lnSpc>
              <a:spcBef>
                <a:spcPts val="0"/>
              </a:spcBef>
              <a:spcAft>
                <a:spcPts val="0"/>
              </a:spcAft>
              <a:buSzPts val="9200"/>
              <a:buFont typeface="Poppins"/>
              <a:buNone/>
              <a:defRPr sz="9200" b="1">
                <a:latin typeface="Poppins"/>
                <a:ea typeface="Poppins"/>
                <a:cs typeface="Poppins"/>
                <a:sym typeface="Poppins"/>
              </a:defRPr>
            </a:lvl8pPr>
            <a:lvl9pPr lvl="8" algn="ctr" rtl="0">
              <a:lnSpc>
                <a:spcPct val="100000"/>
              </a:lnSpc>
              <a:spcBef>
                <a:spcPts val="0"/>
              </a:spcBef>
              <a:spcAft>
                <a:spcPts val="0"/>
              </a:spcAft>
              <a:buSzPts val="9200"/>
              <a:buFont typeface="Poppins"/>
              <a:buNone/>
              <a:defRPr sz="9200" b="1">
                <a:latin typeface="Poppins"/>
                <a:ea typeface="Poppins"/>
                <a:cs typeface="Poppins"/>
                <a:sym typeface="Poppins"/>
              </a:defRPr>
            </a:lvl9pPr>
          </a:lstStyle>
          <a:p>
            <a:r>
              <a:rPr lang="en-US"/>
              <a:t>Click to edit Master title style</a:t>
            </a:r>
            <a:endParaRPr/>
          </a:p>
        </p:txBody>
      </p:sp>
      <p:grpSp>
        <p:nvGrpSpPr>
          <p:cNvPr id="286" name="Google Shape;286;p29"/>
          <p:cNvGrpSpPr/>
          <p:nvPr/>
        </p:nvGrpSpPr>
        <p:grpSpPr>
          <a:xfrm>
            <a:off x="228605" y="4702470"/>
            <a:ext cx="548754" cy="212464"/>
            <a:chOff x="217250" y="2303525"/>
            <a:chExt cx="2809800" cy="1084000"/>
          </a:xfrm>
        </p:grpSpPr>
        <p:sp>
          <p:nvSpPr>
            <p:cNvPr id="287" name="Google Shape;287;p29"/>
            <p:cNvSpPr/>
            <p:nvPr/>
          </p:nvSpPr>
          <p:spPr>
            <a:xfrm>
              <a:off x="2235600" y="2740800"/>
              <a:ext cx="346850" cy="236275"/>
            </a:xfrm>
            <a:custGeom>
              <a:avLst/>
              <a:gdLst/>
              <a:ahLst/>
              <a:cxnLst/>
              <a:rect l="l" t="t" r="r" b="b"/>
              <a:pathLst>
                <a:path w="13874" h="9451" extrusionOk="0">
                  <a:moveTo>
                    <a:pt x="2608" y="0"/>
                  </a:moveTo>
                  <a:cubicBezTo>
                    <a:pt x="2347" y="0"/>
                    <a:pt x="2087" y="52"/>
                    <a:pt x="1826" y="157"/>
                  </a:cubicBezTo>
                  <a:cubicBezTo>
                    <a:pt x="1617" y="261"/>
                    <a:pt x="1356" y="418"/>
                    <a:pt x="1200" y="626"/>
                  </a:cubicBezTo>
                  <a:cubicBezTo>
                    <a:pt x="1096" y="730"/>
                    <a:pt x="991" y="835"/>
                    <a:pt x="939" y="939"/>
                  </a:cubicBezTo>
                  <a:cubicBezTo>
                    <a:pt x="835" y="1043"/>
                    <a:pt x="783" y="1148"/>
                    <a:pt x="731" y="1304"/>
                  </a:cubicBezTo>
                  <a:cubicBezTo>
                    <a:pt x="678" y="1408"/>
                    <a:pt x="574" y="1565"/>
                    <a:pt x="522" y="1721"/>
                  </a:cubicBezTo>
                  <a:cubicBezTo>
                    <a:pt x="157" y="2817"/>
                    <a:pt x="0" y="3964"/>
                    <a:pt x="0" y="5163"/>
                  </a:cubicBezTo>
                  <a:cubicBezTo>
                    <a:pt x="0" y="6207"/>
                    <a:pt x="0" y="7563"/>
                    <a:pt x="574" y="8501"/>
                  </a:cubicBezTo>
                  <a:cubicBezTo>
                    <a:pt x="731" y="8710"/>
                    <a:pt x="887" y="8918"/>
                    <a:pt x="1096" y="9075"/>
                  </a:cubicBezTo>
                  <a:cubicBezTo>
                    <a:pt x="1513" y="9388"/>
                    <a:pt x="1930" y="9388"/>
                    <a:pt x="2347" y="9440"/>
                  </a:cubicBezTo>
                  <a:cubicBezTo>
                    <a:pt x="2438" y="9447"/>
                    <a:pt x="2528" y="9450"/>
                    <a:pt x="2617" y="9450"/>
                  </a:cubicBezTo>
                  <a:cubicBezTo>
                    <a:pt x="3193" y="9450"/>
                    <a:pt x="3735" y="9315"/>
                    <a:pt x="4277" y="9179"/>
                  </a:cubicBezTo>
                  <a:lnTo>
                    <a:pt x="10327" y="7771"/>
                  </a:lnTo>
                  <a:lnTo>
                    <a:pt x="10327" y="7719"/>
                  </a:lnTo>
                  <a:lnTo>
                    <a:pt x="12152" y="7302"/>
                  </a:lnTo>
                  <a:cubicBezTo>
                    <a:pt x="12152" y="7302"/>
                    <a:pt x="12257" y="7250"/>
                    <a:pt x="12361" y="7250"/>
                  </a:cubicBezTo>
                  <a:cubicBezTo>
                    <a:pt x="12830" y="7093"/>
                    <a:pt x="13300" y="6780"/>
                    <a:pt x="13560" y="6363"/>
                  </a:cubicBezTo>
                  <a:cubicBezTo>
                    <a:pt x="13821" y="5894"/>
                    <a:pt x="13873" y="5372"/>
                    <a:pt x="13769" y="4851"/>
                  </a:cubicBezTo>
                  <a:lnTo>
                    <a:pt x="13769" y="4798"/>
                  </a:lnTo>
                  <a:cubicBezTo>
                    <a:pt x="13717" y="4590"/>
                    <a:pt x="13613" y="4329"/>
                    <a:pt x="13456" y="4120"/>
                  </a:cubicBezTo>
                  <a:cubicBezTo>
                    <a:pt x="13247" y="3860"/>
                    <a:pt x="12987" y="3651"/>
                    <a:pt x="12726" y="3495"/>
                  </a:cubicBezTo>
                  <a:cubicBezTo>
                    <a:pt x="12413" y="3286"/>
                    <a:pt x="12048" y="3129"/>
                    <a:pt x="11683" y="2973"/>
                  </a:cubicBezTo>
                  <a:lnTo>
                    <a:pt x="9649" y="2243"/>
                  </a:lnTo>
                  <a:cubicBezTo>
                    <a:pt x="8554" y="1826"/>
                    <a:pt x="7406" y="1408"/>
                    <a:pt x="6311" y="1043"/>
                  </a:cubicBezTo>
                  <a:cubicBezTo>
                    <a:pt x="5581" y="783"/>
                    <a:pt x="4955" y="574"/>
                    <a:pt x="4434" y="365"/>
                  </a:cubicBezTo>
                  <a:cubicBezTo>
                    <a:pt x="4277" y="365"/>
                    <a:pt x="4173" y="313"/>
                    <a:pt x="4121" y="313"/>
                  </a:cubicBezTo>
                  <a:cubicBezTo>
                    <a:pt x="3443" y="105"/>
                    <a:pt x="2973" y="0"/>
                    <a:pt x="26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88" name="Google Shape;288;p29"/>
            <p:cNvSpPr/>
            <p:nvPr/>
          </p:nvSpPr>
          <p:spPr>
            <a:xfrm>
              <a:off x="2688025" y="2597375"/>
              <a:ext cx="339025" cy="278750"/>
            </a:xfrm>
            <a:custGeom>
              <a:avLst/>
              <a:gdLst/>
              <a:ahLst/>
              <a:cxnLst/>
              <a:rect l="l" t="t" r="r" b="b"/>
              <a:pathLst>
                <a:path w="13561" h="11150" extrusionOk="0">
                  <a:moveTo>
                    <a:pt x="8763" y="0"/>
                  </a:moveTo>
                  <a:cubicBezTo>
                    <a:pt x="8502" y="0"/>
                    <a:pt x="8241" y="105"/>
                    <a:pt x="8032" y="261"/>
                  </a:cubicBezTo>
                  <a:cubicBezTo>
                    <a:pt x="7667" y="418"/>
                    <a:pt x="7302" y="731"/>
                    <a:pt x="6781" y="1148"/>
                  </a:cubicBezTo>
                  <a:cubicBezTo>
                    <a:pt x="6729" y="1252"/>
                    <a:pt x="6624" y="1304"/>
                    <a:pt x="6572" y="1409"/>
                  </a:cubicBezTo>
                  <a:cubicBezTo>
                    <a:pt x="6155" y="1774"/>
                    <a:pt x="5686" y="2243"/>
                    <a:pt x="5112" y="2817"/>
                  </a:cubicBezTo>
                  <a:cubicBezTo>
                    <a:pt x="4277" y="3703"/>
                    <a:pt x="3443" y="4538"/>
                    <a:pt x="2608" y="5424"/>
                  </a:cubicBezTo>
                  <a:lnTo>
                    <a:pt x="1148" y="6989"/>
                  </a:lnTo>
                  <a:cubicBezTo>
                    <a:pt x="887" y="7250"/>
                    <a:pt x="627" y="7563"/>
                    <a:pt x="418" y="7876"/>
                  </a:cubicBezTo>
                  <a:cubicBezTo>
                    <a:pt x="209" y="8136"/>
                    <a:pt x="105" y="8449"/>
                    <a:pt x="53" y="8814"/>
                  </a:cubicBezTo>
                  <a:cubicBezTo>
                    <a:pt x="1" y="9023"/>
                    <a:pt x="1" y="9284"/>
                    <a:pt x="53" y="9544"/>
                  </a:cubicBezTo>
                  <a:lnTo>
                    <a:pt x="53" y="9597"/>
                  </a:lnTo>
                  <a:cubicBezTo>
                    <a:pt x="157" y="10066"/>
                    <a:pt x="470" y="10535"/>
                    <a:pt x="887" y="10848"/>
                  </a:cubicBezTo>
                  <a:cubicBezTo>
                    <a:pt x="1235" y="11042"/>
                    <a:pt x="1612" y="11149"/>
                    <a:pt x="1997" y="11149"/>
                  </a:cubicBezTo>
                  <a:cubicBezTo>
                    <a:pt x="2130" y="11149"/>
                    <a:pt x="2265" y="11136"/>
                    <a:pt x="2400" y="11109"/>
                  </a:cubicBezTo>
                  <a:lnTo>
                    <a:pt x="2556" y="11109"/>
                  </a:lnTo>
                  <a:lnTo>
                    <a:pt x="10431" y="9232"/>
                  </a:lnTo>
                  <a:cubicBezTo>
                    <a:pt x="11057" y="9075"/>
                    <a:pt x="11683" y="8971"/>
                    <a:pt x="12257" y="8658"/>
                  </a:cubicBezTo>
                  <a:cubicBezTo>
                    <a:pt x="12622" y="8397"/>
                    <a:pt x="12987" y="8188"/>
                    <a:pt x="13196" y="7771"/>
                  </a:cubicBezTo>
                  <a:cubicBezTo>
                    <a:pt x="13352" y="7511"/>
                    <a:pt x="13456" y="7250"/>
                    <a:pt x="13456" y="6989"/>
                  </a:cubicBezTo>
                  <a:cubicBezTo>
                    <a:pt x="13561" y="5894"/>
                    <a:pt x="13039" y="4694"/>
                    <a:pt x="12570" y="3755"/>
                  </a:cubicBezTo>
                  <a:lnTo>
                    <a:pt x="12570" y="3703"/>
                  </a:lnTo>
                  <a:cubicBezTo>
                    <a:pt x="12048" y="2660"/>
                    <a:pt x="11370" y="1669"/>
                    <a:pt x="10588" y="835"/>
                  </a:cubicBezTo>
                  <a:cubicBezTo>
                    <a:pt x="10484" y="731"/>
                    <a:pt x="10379" y="678"/>
                    <a:pt x="10275" y="574"/>
                  </a:cubicBezTo>
                  <a:cubicBezTo>
                    <a:pt x="10171" y="470"/>
                    <a:pt x="10014" y="418"/>
                    <a:pt x="9910" y="313"/>
                  </a:cubicBezTo>
                  <a:lnTo>
                    <a:pt x="9545" y="157"/>
                  </a:lnTo>
                  <a:cubicBezTo>
                    <a:pt x="9284" y="53"/>
                    <a:pt x="9023" y="0"/>
                    <a:pt x="876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89" name="Google Shape;289;p29"/>
            <p:cNvSpPr/>
            <p:nvPr/>
          </p:nvSpPr>
          <p:spPr>
            <a:xfrm>
              <a:off x="2379025" y="2303525"/>
              <a:ext cx="303825" cy="489500"/>
            </a:xfrm>
            <a:custGeom>
              <a:avLst/>
              <a:gdLst/>
              <a:ahLst/>
              <a:cxnLst/>
              <a:rect l="l" t="t" r="r" b="b"/>
              <a:pathLst>
                <a:path w="12153" h="19580" extrusionOk="0">
                  <a:moveTo>
                    <a:pt x="8307" y="1"/>
                  </a:moveTo>
                  <a:cubicBezTo>
                    <a:pt x="7747" y="1"/>
                    <a:pt x="7200" y="57"/>
                    <a:pt x="6728" y="124"/>
                  </a:cubicBezTo>
                  <a:cubicBezTo>
                    <a:pt x="6259" y="229"/>
                    <a:pt x="5789" y="281"/>
                    <a:pt x="5320" y="385"/>
                  </a:cubicBezTo>
                  <a:cubicBezTo>
                    <a:pt x="4903" y="489"/>
                    <a:pt x="4433" y="646"/>
                    <a:pt x="4016" y="750"/>
                  </a:cubicBezTo>
                  <a:cubicBezTo>
                    <a:pt x="2556" y="1272"/>
                    <a:pt x="574" y="2106"/>
                    <a:pt x="209" y="3775"/>
                  </a:cubicBezTo>
                  <a:cubicBezTo>
                    <a:pt x="0" y="4714"/>
                    <a:pt x="470" y="5705"/>
                    <a:pt x="835" y="6539"/>
                  </a:cubicBezTo>
                  <a:cubicBezTo>
                    <a:pt x="1252" y="7582"/>
                    <a:pt x="1878" y="8521"/>
                    <a:pt x="2399" y="9512"/>
                  </a:cubicBezTo>
                  <a:cubicBezTo>
                    <a:pt x="3755" y="12120"/>
                    <a:pt x="5216" y="14675"/>
                    <a:pt x="6676" y="17231"/>
                  </a:cubicBezTo>
                  <a:cubicBezTo>
                    <a:pt x="7093" y="18013"/>
                    <a:pt x="7563" y="19004"/>
                    <a:pt x="8397" y="19369"/>
                  </a:cubicBezTo>
                  <a:cubicBezTo>
                    <a:pt x="8449" y="19421"/>
                    <a:pt x="8501" y="19421"/>
                    <a:pt x="8554" y="19421"/>
                  </a:cubicBezTo>
                  <a:cubicBezTo>
                    <a:pt x="8789" y="19522"/>
                    <a:pt x="9047" y="19580"/>
                    <a:pt x="9298" y="19580"/>
                  </a:cubicBezTo>
                  <a:cubicBezTo>
                    <a:pt x="9436" y="19580"/>
                    <a:pt x="9572" y="19562"/>
                    <a:pt x="9701" y="19525"/>
                  </a:cubicBezTo>
                  <a:cubicBezTo>
                    <a:pt x="9753" y="19525"/>
                    <a:pt x="9753" y="19525"/>
                    <a:pt x="9753" y="19473"/>
                  </a:cubicBezTo>
                  <a:cubicBezTo>
                    <a:pt x="10118" y="19421"/>
                    <a:pt x="10431" y="19212"/>
                    <a:pt x="10692" y="18899"/>
                  </a:cubicBezTo>
                  <a:cubicBezTo>
                    <a:pt x="10744" y="18899"/>
                    <a:pt x="10796" y="18847"/>
                    <a:pt x="10848" y="18795"/>
                  </a:cubicBezTo>
                  <a:lnTo>
                    <a:pt x="10796" y="18795"/>
                  </a:lnTo>
                  <a:cubicBezTo>
                    <a:pt x="11370" y="18065"/>
                    <a:pt x="11370" y="17022"/>
                    <a:pt x="11474" y="16135"/>
                  </a:cubicBezTo>
                  <a:cubicBezTo>
                    <a:pt x="11631" y="13163"/>
                    <a:pt x="11787" y="10242"/>
                    <a:pt x="11944" y="7269"/>
                  </a:cubicBezTo>
                  <a:cubicBezTo>
                    <a:pt x="11996" y="6174"/>
                    <a:pt x="12152" y="5027"/>
                    <a:pt x="12048" y="3931"/>
                  </a:cubicBezTo>
                  <a:cubicBezTo>
                    <a:pt x="11996" y="2993"/>
                    <a:pt x="11996" y="1950"/>
                    <a:pt x="11422" y="1167"/>
                  </a:cubicBezTo>
                  <a:cubicBezTo>
                    <a:pt x="10716" y="249"/>
                    <a:pt x="9483" y="1"/>
                    <a:pt x="83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90" name="Google Shape;290;p29"/>
            <p:cNvSpPr/>
            <p:nvPr/>
          </p:nvSpPr>
          <p:spPr>
            <a:xfrm>
              <a:off x="2402500" y="2951700"/>
              <a:ext cx="241225" cy="351075"/>
            </a:xfrm>
            <a:custGeom>
              <a:avLst/>
              <a:gdLst/>
              <a:ahLst/>
              <a:cxnLst/>
              <a:rect l="l" t="t" r="r" b="b"/>
              <a:pathLst>
                <a:path w="9649" h="14043" extrusionOk="0">
                  <a:moveTo>
                    <a:pt x="7771" y="0"/>
                  </a:moveTo>
                  <a:cubicBezTo>
                    <a:pt x="7575" y="0"/>
                    <a:pt x="7380" y="39"/>
                    <a:pt x="7197" y="117"/>
                  </a:cubicBezTo>
                  <a:cubicBezTo>
                    <a:pt x="7093" y="117"/>
                    <a:pt x="7041" y="170"/>
                    <a:pt x="6937" y="222"/>
                  </a:cubicBezTo>
                  <a:cubicBezTo>
                    <a:pt x="6832" y="274"/>
                    <a:pt x="6728" y="326"/>
                    <a:pt x="6624" y="430"/>
                  </a:cubicBezTo>
                  <a:cubicBezTo>
                    <a:pt x="6259" y="691"/>
                    <a:pt x="5998" y="1004"/>
                    <a:pt x="5737" y="1317"/>
                  </a:cubicBezTo>
                  <a:cubicBezTo>
                    <a:pt x="5685" y="1369"/>
                    <a:pt x="5633" y="1526"/>
                    <a:pt x="5528" y="1578"/>
                  </a:cubicBezTo>
                  <a:lnTo>
                    <a:pt x="4277" y="3351"/>
                  </a:lnTo>
                  <a:cubicBezTo>
                    <a:pt x="3547" y="4342"/>
                    <a:pt x="2816" y="5333"/>
                    <a:pt x="2138" y="6324"/>
                  </a:cubicBezTo>
                  <a:cubicBezTo>
                    <a:pt x="1669" y="6949"/>
                    <a:pt x="1252" y="7523"/>
                    <a:pt x="939" y="7993"/>
                  </a:cubicBezTo>
                  <a:cubicBezTo>
                    <a:pt x="887" y="8097"/>
                    <a:pt x="835" y="8201"/>
                    <a:pt x="782" y="8253"/>
                  </a:cubicBezTo>
                  <a:cubicBezTo>
                    <a:pt x="417" y="8879"/>
                    <a:pt x="209" y="9296"/>
                    <a:pt x="104" y="9661"/>
                  </a:cubicBezTo>
                  <a:cubicBezTo>
                    <a:pt x="0" y="9922"/>
                    <a:pt x="0" y="10183"/>
                    <a:pt x="0" y="10444"/>
                  </a:cubicBezTo>
                  <a:cubicBezTo>
                    <a:pt x="52" y="10704"/>
                    <a:pt x="157" y="11017"/>
                    <a:pt x="261" y="11226"/>
                  </a:cubicBezTo>
                  <a:cubicBezTo>
                    <a:pt x="365" y="11330"/>
                    <a:pt x="417" y="11435"/>
                    <a:pt x="522" y="11539"/>
                  </a:cubicBezTo>
                  <a:cubicBezTo>
                    <a:pt x="626" y="11695"/>
                    <a:pt x="678" y="11748"/>
                    <a:pt x="835" y="11852"/>
                  </a:cubicBezTo>
                  <a:cubicBezTo>
                    <a:pt x="939" y="11956"/>
                    <a:pt x="1043" y="12060"/>
                    <a:pt x="1147" y="12165"/>
                  </a:cubicBezTo>
                  <a:cubicBezTo>
                    <a:pt x="2034" y="12791"/>
                    <a:pt x="2973" y="13208"/>
                    <a:pt x="4016" y="13573"/>
                  </a:cubicBezTo>
                  <a:cubicBezTo>
                    <a:pt x="4850" y="13834"/>
                    <a:pt x="5737" y="13990"/>
                    <a:pt x="6624" y="14042"/>
                  </a:cubicBezTo>
                  <a:lnTo>
                    <a:pt x="7041" y="14042"/>
                  </a:lnTo>
                  <a:cubicBezTo>
                    <a:pt x="7197" y="14042"/>
                    <a:pt x="7354" y="14042"/>
                    <a:pt x="7458" y="13990"/>
                  </a:cubicBezTo>
                  <a:cubicBezTo>
                    <a:pt x="7615" y="13938"/>
                    <a:pt x="7719" y="13886"/>
                    <a:pt x="7875" y="13886"/>
                  </a:cubicBezTo>
                  <a:cubicBezTo>
                    <a:pt x="8136" y="13782"/>
                    <a:pt x="8345" y="13625"/>
                    <a:pt x="8553" y="13416"/>
                  </a:cubicBezTo>
                  <a:cubicBezTo>
                    <a:pt x="8762" y="13208"/>
                    <a:pt x="8866" y="12999"/>
                    <a:pt x="8971" y="12738"/>
                  </a:cubicBezTo>
                  <a:cubicBezTo>
                    <a:pt x="9127" y="12373"/>
                    <a:pt x="9231" y="11904"/>
                    <a:pt x="9283" y="11226"/>
                  </a:cubicBezTo>
                  <a:cubicBezTo>
                    <a:pt x="9283" y="11122"/>
                    <a:pt x="9283" y="11017"/>
                    <a:pt x="9336" y="10913"/>
                  </a:cubicBezTo>
                  <a:cubicBezTo>
                    <a:pt x="9336" y="10339"/>
                    <a:pt x="9388" y="9661"/>
                    <a:pt x="9440" y="8827"/>
                  </a:cubicBezTo>
                  <a:cubicBezTo>
                    <a:pt x="9492" y="7627"/>
                    <a:pt x="9544" y="6428"/>
                    <a:pt x="9596" y="5176"/>
                  </a:cubicBezTo>
                  <a:lnTo>
                    <a:pt x="9649" y="2986"/>
                  </a:lnTo>
                  <a:cubicBezTo>
                    <a:pt x="9649" y="2516"/>
                    <a:pt x="9649" y="1943"/>
                    <a:pt x="9492" y="1421"/>
                  </a:cubicBezTo>
                  <a:cubicBezTo>
                    <a:pt x="9440" y="1213"/>
                    <a:pt x="9336" y="952"/>
                    <a:pt x="9231" y="743"/>
                  </a:cubicBezTo>
                  <a:lnTo>
                    <a:pt x="9231" y="795"/>
                  </a:lnTo>
                  <a:cubicBezTo>
                    <a:pt x="9023" y="482"/>
                    <a:pt x="8710" y="222"/>
                    <a:pt x="8345" y="117"/>
                  </a:cubicBezTo>
                  <a:cubicBezTo>
                    <a:pt x="8162" y="39"/>
                    <a:pt x="7967" y="0"/>
                    <a:pt x="777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91" name="Google Shape;291;p29"/>
            <p:cNvSpPr/>
            <p:nvPr/>
          </p:nvSpPr>
          <p:spPr>
            <a:xfrm>
              <a:off x="2689325" y="2919425"/>
              <a:ext cx="315575" cy="317350"/>
            </a:xfrm>
            <a:custGeom>
              <a:avLst/>
              <a:gdLst/>
              <a:ahLst/>
              <a:cxnLst/>
              <a:rect l="l" t="t" r="r" b="b"/>
              <a:pathLst>
                <a:path w="12623" h="12694" extrusionOk="0">
                  <a:moveTo>
                    <a:pt x="1826" y="0"/>
                  </a:moveTo>
                  <a:cubicBezTo>
                    <a:pt x="1722" y="0"/>
                    <a:pt x="1618" y="0"/>
                    <a:pt x="1513" y="52"/>
                  </a:cubicBezTo>
                  <a:cubicBezTo>
                    <a:pt x="1148" y="105"/>
                    <a:pt x="783" y="261"/>
                    <a:pt x="522" y="522"/>
                  </a:cubicBezTo>
                  <a:cubicBezTo>
                    <a:pt x="262" y="835"/>
                    <a:pt x="53" y="1148"/>
                    <a:pt x="1" y="1565"/>
                  </a:cubicBezTo>
                  <a:cubicBezTo>
                    <a:pt x="1" y="1773"/>
                    <a:pt x="1" y="2034"/>
                    <a:pt x="53" y="2243"/>
                  </a:cubicBezTo>
                  <a:cubicBezTo>
                    <a:pt x="105" y="2764"/>
                    <a:pt x="366" y="3286"/>
                    <a:pt x="575" y="3703"/>
                  </a:cubicBezTo>
                  <a:lnTo>
                    <a:pt x="1618" y="5633"/>
                  </a:lnTo>
                  <a:cubicBezTo>
                    <a:pt x="2191" y="6728"/>
                    <a:pt x="2765" y="7771"/>
                    <a:pt x="3339" y="8866"/>
                  </a:cubicBezTo>
                  <a:cubicBezTo>
                    <a:pt x="3704" y="9544"/>
                    <a:pt x="4017" y="10170"/>
                    <a:pt x="4330" y="10640"/>
                  </a:cubicBezTo>
                  <a:cubicBezTo>
                    <a:pt x="4382" y="10744"/>
                    <a:pt x="4434" y="10848"/>
                    <a:pt x="4486" y="10900"/>
                  </a:cubicBezTo>
                  <a:cubicBezTo>
                    <a:pt x="4851" y="11526"/>
                    <a:pt x="5112" y="11891"/>
                    <a:pt x="5425" y="12152"/>
                  </a:cubicBezTo>
                  <a:cubicBezTo>
                    <a:pt x="5581" y="12361"/>
                    <a:pt x="5842" y="12465"/>
                    <a:pt x="6103" y="12569"/>
                  </a:cubicBezTo>
                  <a:cubicBezTo>
                    <a:pt x="6294" y="12646"/>
                    <a:pt x="6485" y="12694"/>
                    <a:pt x="6676" y="12694"/>
                  </a:cubicBezTo>
                  <a:cubicBezTo>
                    <a:pt x="6745" y="12694"/>
                    <a:pt x="6815" y="12687"/>
                    <a:pt x="6885" y="12673"/>
                  </a:cubicBezTo>
                  <a:cubicBezTo>
                    <a:pt x="7042" y="12673"/>
                    <a:pt x="7198" y="12621"/>
                    <a:pt x="7302" y="12569"/>
                  </a:cubicBezTo>
                  <a:cubicBezTo>
                    <a:pt x="7459" y="12569"/>
                    <a:pt x="7563" y="12517"/>
                    <a:pt x="7720" y="12465"/>
                  </a:cubicBezTo>
                  <a:cubicBezTo>
                    <a:pt x="7824" y="12413"/>
                    <a:pt x="7980" y="12361"/>
                    <a:pt x="8137" y="12308"/>
                  </a:cubicBezTo>
                  <a:cubicBezTo>
                    <a:pt x="8919" y="11839"/>
                    <a:pt x="9597" y="11318"/>
                    <a:pt x="10223" y="10692"/>
                  </a:cubicBezTo>
                  <a:cubicBezTo>
                    <a:pt x="11005" y="9909"/>
                    <a:pt x="11683" y="9127"/>
                    <a:pt x="12205" y="8188"/>
                  </a:cubicBezTo>
                  <a:cubicBezTo>
                    <a:pt x="12257" y="8032"/>
                    <a:pt x="12361" y="7875"/>
                    <a:pt x="12361" y="7771"/>
                  </a:cubicBezTo>
                  <a:cubicBezTo>
                    <a:pt x="12413" y="7615"/>
                    <a:pt x="12466" y="7458"/>
                    <a:pt x="12518" y="7354"/>
                  </a:cubicBezTo>
                  <a:cubicBezTo>
                    <a:pt x="12518" y="7197"/>
                    <a:pt x="12570" y="7093"/>
                    <a:pt x="12570" y="6937"/>
                  </a:cubicBezTo>
                  <a:cubicBezTo>
                    <a:pt x="12622" y="6676"/>
                    <a:pt x="12570" y="6363"/>
                    <a:pt x="12518" y="6102"/>
                  </a:cubicBezTo>
                  <a:cubicBezTo>
                    <a:pt x="12413" y="5841"/>
                    <a:pt x="12257" y="5633"/>
                    <a:pt x="12101" y="5424"/>
                  </a:cubicBezTo>
                  <a:lnTo>
                    <a:pt x="12048" y="5476"/>
                  </a:lnTo>
                  <a:cubicBezTo>
                    <a:pt x="11788" y="5163"/>
                    <a:pt x="11423" y="4851"/>
                    <a:pt x="10797" y="4538"/>
                  </a:cubicBezTo>
                  <a:cubicBezTo>
                    <a:pt x="10745" y="4485"/>
                    <a:pt x="10640" y="4433"/>
                    <a:pt x="10536" y="4329"/>
                  </a:cubicBezTo>
                  <a:cubicBezTo>
                    <a:pt x="10067" y="4068"/>
                    <a:pt x="9441" y="3755"/>
                    <a:pt x="8763" y="3338"/>
                  </a:cubicBezTo>
                  <a:cubicBezTo>
                    <a:pt x="7720" y="2764"/>
                    <a:pt x="6624" y="2191"/>
                    <a:pt x="5581" y="1617"/>
                  </a:cubicBezTo>
                  <a:lnTo>
                    <a:pt x="3652" y="626"/>
                  </a:lnTo>
                  <a:cubicBezTo>
                    <a:pt x="3600" y="574"/>
                    <a:pt x="3443" y="522"/>
                    <a:pt x="3391" y="470"/>
                  </a:cubicBezTo>
                  <a:cubicBezTo>
                    <a:pt x="3026" y="313"/>
                    <a:pt x="2609" y="157"/>
                    <a:pt x="2244" y="52"/>
                  </a:cubicBezTo>
                  <a:cubicBezTo>
                    <a:pt x="2087" y="52"/>
                    <a:pt x="1931" y="0"/>
                    <a:pt x="18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92" name="Google Shape;292;p29"/>
            <p:cNvSpPr/>
            <p:nvPr/>
          </p:nvSpPr>
          <p:spPr>
            <a:xfrm>
              <a:off x="217250" y="2517850"/>
              <a:ext cx="1891900" cy="869675"/>
            </a:xfrm>
            <a:custGeom>
              <a:avLst/>
              <a:gdLst/>
              <a:ahLst/>
              <a:cxnLst/>
              <a:rect l="l" t="t" r="r" b="b"/>
              <a:pathLst>
                <a:path w="75676" h="34787" extrusionOk="0">
                  <a:moveTo>
                    <a:pt x="45583" y="2869"/>
                  </a:moveTo>
                  <a:cubicBezTo>
                    <a:pt x="45583" y="1304"/>
                    <a:pt x="46887" y="0"/>
                    <a:pt x="48399" y="0"/>
                  </a:cubicBezTo>
                  <a:cubicBezTo>
                    <a:pt x="49964" y="0"/>
                    <a:pt x="51163" y="1304"/>
                    <a:pt x="51215" y="2921"/>
                  </a:cubicBezTo>
                  <a:lnTo>
                    <a:pt x="51215" y="25347"/>
                  </a:lnTo>
                  <a:cubicBezTo>
                    <a:pt x="51215" y="26911"/>
                    <a:pt x="49964" y="28215"/>
                    <a:pt x="48399" y="28215"/>
                  </a:cubicBezTo>
                  <a:cubicBezTo>
                    <a:pt x="46887" y="28215"/>
                    <a:pt x="45583" y="26911"/>
                    <a:pt x="45583" y="25347"/>
                  </a:cubicBezTo>
                  <a:close/>
                  <a:moveTo>
                    <a:pt x="42975" y="16741"/>
                  </a:moveTo>
                  <a:cubicBezTo>
                    <a:pt x="42975" y="17158"/>
                    <a:pt x="42819" y="17993"/>
                    <a:pt x="42297" y="18619"/>
                  </a:cubicBezTo>
                  <a:cubicBezTo>
                    <a:pt x="41671" y="19245"/>
                    <a:pt x="40837" y="19401"/>
                    <a:pt x="40315" y="19401"/>
                  </a:cubicBezTo>
                  <a:cubicBezTo>
                    <a:pt x="38333" y="19401"/>
                    <a:pt x="36300" y="19401"/>
                    <a:pt x="34318" y="19401"/>
                  </a:cubicBezTo>
                  <a:cubicBezTo>
                    <a:pt x="32284" y="19401"/>
                    <a:pt x="30302" y="19401"/>
                    <a:pt x="28268" y="19401"/>
                  </a:cubicBezTo>
                  <a:cubicBezTo>
                    <a:pt x="28476" y="19975"/>
                    <a:pt x="28789" y="20809"/>
                    <a:pt x="29624" y="21592"/>
                  </a:cubicBezTo>
                  <a:cubicBezTo>
                    <a:pt x="30093" y="22061"/>
                    <a:pt x="30563" y="22322"/>
                    <a:pt x="30719" y="22426"/>
                  </a:cubicBezTo>
                  <a:cubicBezTo>
                    <a:pt x="30980" y="22582"/>
                    <a:pt x="31814" y="23052"/>
                    <a:pt x="32857" y="23052"/>
                  </a:cubicBezTo>
                  <a:cubicBezTo>
                    <a:pt x="33953" y="23052"/>
                    <a:pt x="34891" y="22687"/>
                    <a:pt x="35882" y="22217"/>
                  </a:cubicBezTo>
                  <a:lnTo>
                    <a:pt x="35934" y="22165"/>
                  </a:lnTo>
                  <a:cubicBezTo>
                    <a:pt x="36612" y="21800"/>
                    <a:pt x="37290" y="21487"/>
                    <a:pt x="37968" y="21331"/>
                  </a:cubicBezTo>
                  <a:cubicBezTo>
                    <a:pt x="38699" y="21226"/>
                    <a:pt x="39429" y="21331"/>
                    <a:pt x="40002" y="21852"/>
                  </a:cubicBezTo>
                  <a:cubicBezTo>
                    <a:pt x="40628" y="22426"/>
                    <a:pt x="40889" y="23260"/>
                    <a:pt x="40680" y="24147"/>
                  </a:cubicBezTo>
                  <a:cubicBezTo>
                    <a:pt x="40367" y="25138"/>
                    <a:pt x="39585" y="25972"/>
                    <a:pt x="38699" y="26494"/>
                  </a:cubicBezTo>
                  <a:cubicBezTo>
                    <a:pt x="38229" y="26755"/>
                    <a:pt x="37708" y="27015"/>
                    <a:pt x="37186" y="27224"/>
                  </a:cubicBezTo>
                  <a:cubicBezTo>
                    <a:pt x="36508" y="27485"/>
                    <a:pt x="35778" y="27641"/>
                    <a:pt x="35100" y="27746"/>
                  </a:cubicBezTo>
                  <a:cubicBezTo>
                    <a:pt x="34370" y="27850"/>
                    <a:pt x="33640" y="27902"/>
                    <a:pt x="32910" y="27902"/>
                  </a:cubicBezTo>
                  <a:cubicBezTo>
                    <a:pt x="32597" y="27902"/>
                    <a:pt x="32179" y="27902"/>
                    <a:pt x="31814" y="27850"/>
                  </a:cubicBezTo>
                  <a:cubicBezTo>
                    <a:pt x="31449" y="27798"/>
                    <a:pt x="31032" y="27693"/>
                    <a:pt x="30667" y="27641"/>
                  </a:cubicBezTo>
                  <a:cubicBezTo>
                    <a:pt x="30041" y="27485"/>
                    <a:pt x="29467" y="27276"/>
                    <a:pt x="28894" y="27015"/>
                  </a:cubicBezTo>
                  <a:cubicBezTo>
                    <a:pt x="28372" y="26807"/>
                    <a:pt x="27798" y="26494"/>
                    <a:pt x="27329" y="26129"/>
                  </a:cubicBezTo>
                  <a:cubicBezTo>
                    <a:pt x="26808" y="25764"/>
                    <a:pt x="26338" y="25347"/>
                    <a:pt x="25921" y="24929"/>
                  </a:cubicBezTo>
                  <a:cubicBezTo>
                    <a:pt x="25504" y="24460"/>
                    <a:pt x="25086" y="23938"/>
                    <a:pt x="24721" y="23417"/>
                  </a:cubicBezTo>
                  <a:cubicBezTo>
                    <a:pt x="23574" y="21644"/>
                    <a:pt x="23000" y="19349"/>
                    <a:pt x="23105" y="17158"/>
                  </a:cubicBezTo>
                  <a:cubicBezTo>
                    <a:pt x="23209" y="15020"/>
                    <a:pt x="23887" y="12882"/>
                    <a:pt x="25191" y="11161"/>
                  </a:cubicBezTo>
                  <a:cubicBezTo>
                    <a:pt x="25295" y="10952"/>
                    <a:pt x="25452" y="10744"/>
                    <a:pt x="25608" y="10587"/>
                  </a:cubicBezTo>
                  <a:cubicBezTo>
                    <a:pt x="25608" y="10587"/>
                    <a:pt x="25764" y="10431"/>
                    <a:pt x="25817" y="10326"/>
                  </a:cubicBezTo>
                  <a:cubicBezTo>
                    <a:pt x="27381" y="8397"/>
                    <a:pt x="29467" y="7771"/>
                    <a:pt x="30354" y="7562"/>
                  </a:cubicBezTo>
                  <a:lnTo>
                    <a:pt x="30406" y="7562"/>
                  </a:lnTo>
                  <a:cubicBezTo>
                    <a:pt x="32857" y="6832"/>
                    <a:pt x="34944" y="7302"/>
                    <a:pt x="35778" y="7562"/>
                  </a:cubicBezTo>
                  <a:cubicBezTo>
                    <a:pt x="36195" y="7667"/>
                    <a:pt x="38542" y="8397"/>
                    <a:pt x="40367" y="10379"/>
                  </a:cubicBezTo>
                  <a:cubicBezTo>
                    <a:pt x="40472" y="10483"/>
                    <a:pt x="40680" y="10744"/>
                    <a:pt x="40993" y="11161"/>
                  </a:cubicBezTo>
                  <a:cubicBezTo>
                    <a:pt x="42141" y="12778"/>
                    <a:pt x="42558" y="14238"/>
                    <a:pt x="42714" y="14759"/>
                  </a:cubicBezTo>
                  <a:cubicBezTo>
                    <a:pt x="42819" y="15281"/>
                    <a:pt x="42975" y="15907"/>
                    <a:pt x="42975" y="16741"/>
                  </a:cubicBezTo>
                  <a:close/>
                  <a:moveTo>
                    <a:pt x="30093" y="13038"/>
                  </a:moveTo>
                  <a:cubicBezTo>
                    <a:pt x="28789" y="14081"/>
                    <a:pt x="28476" y="15437"/>
                    <a:pt x="28372" y="15855"/>
                  </a:cubicBezTo>
                  <a:lnTo>
                    <a:pt x="37968" y="15855"/>
                  </a:lnTo>
                  <a:cubicBezTo>
                    <a:pt x="37864" y="15437"/>
                    <a:pt x="37499" y="14081"/>
                    <a:pt x="36195" y="13038"/>
                  </a:cubicBezTo>
                  <a:cubicBezTo>
                    <a:pt x="34944" y="11995"/>
                    <a:pt x="33535" y="11943"/>
                    <a:pt x="33118" y="11943"/>
                  </a:cubicBezTo>
                  <a:cubicBezTo>
                    <a:pt x="32701" y="11943"/>
                    <a:pt x="31345" y="11995"/>
                    <a:pt x="30093" y="13038"/>
                  </a:cubicBezTo>
                  <a:close/>
                  <a:moveTo>
                    <a:pt x="66549" y="7145"/>
                  </a:moveTo>
                  <a:cubicBezTo>
                    <a:pt x="63993" y="7145"/>
                    <a:pt x="61750" y="8292"/>
                    <a:pt x="60134" y="10118"/>
                  </a:cubicBezTo>
                  <a:lnTo>
                    <a:pt x="60134" y="10066"/>
                  </a:lnTo>
                  <a:cubicBezTo>
                    <a:pt x="60029" y="8553"/>
                    <a:pt x="58830" y="7354"/>
                    <a:pt x="57317" y="7354"/>
                  </a:cubicBezTo>
                  <a:cubicBezTo>
                    <a:pt x="55857" y="7354"/>
                    <a:pt x="54501" y="8605"/>
                    <a:pt x="54501" y="10222"/>
                  </a:cubicBezTo>
                  <a:lnTo>
                    <a:pt x="54501" y="31605"/>
                  </a:lnTo>
                  <a:cubicBezTo>
                    <a:pt x="54501" y="33170"/>
                    <a:pt x="55753" y="34473"/>
                    <a:pt x="57317" y="34473"/>
                  </a:cubicBezTo>
                  <a:cubicBezTo>
                    <a:pt x="58882" y="34473"/>
                    <a:pt x="60134" y="33222"/>
                    <a:pt x="60134" y="31605"/>
                  </a:cubicBezTo>
                  <a:lnTo>
                    <a:pt x="60134" y="24929"/>
                  </a:lnTo>
                  <a:cubicBezTo>
                    <a:pt x="61750" y="26755"/>
                    <a:pt x="64045" y="27902"/>
                    <a:pt x="66549" y="27902"/>
                  </a:cubicBezTo>
                  <a:cubicBezTo>
                    <a:pt x="71608" y="27902"/>
                    <a:pt x="75676" y="23313"/>
                    <a:pt x="75676" y="17576"/>
                  </a:cubicBezTo>
                  <a:cubicBezTo>
                    <a:pt x="75676" y="11839"/>
                    <a:pt x="71555" y="7145"/>
                    <a:pt x="66549" y="7145"/>
                  </a:cubicBezTo>
                  <a:close/>
                  <a:moveTo>
                    <a:pt x="65297" y="23260"/>
                  </a:moveTo>
                  <a:cubicBezTo>
                    <a:pt x="62428" y="23260"/>
                    <a:pt x="60134" y="20757"/>
                    <a:pt x="60134" y="17628"/>
                  </a:cubicBezTo>
                  <a:cubicBezTo>
                    <a:pt x="60134" y="14447"/>
                    <a:pt x="62428" y="11943"/>
                    <a:pt x="65297" y="11943"/>
                  </a:cubicBezTo>
                  <a:cubicBezTo>
                    <a:pt x="68165" y="11943"/>
                    <a:pt x="70460" y="14447"/>
                    <a:pt x="70460" y="17628"/>
                  </a:cubicBezTo>
                  <a:cubicBezTo>
                    <a:pt x="70460" y="20757"/>
                    <a:pt x="68165" y="23260"/>
                    <a:pt x="65297" y="23260"/>
                  </a:cubicBezTo>
                  <a:close/>
                  <a:moveTo>
                    <a:pt x="18880" y="19036"/>
                  </a:moveTo>
                  <a:lnTo>
                    <a:pt x="17994" y="21122"/>
                  </a:lnTo>
                  <a:cubicBezTo>
                    <a:pt x="17576" y="22009"/>
                    <a:pt x="17159" y="22895"/>
                    <a:pt x="16742" y="23834"/>
                  </a:cubicBezTo>
                  <a:cubicBezTo>
                    <a:pt x="16638" y="24095"/>
                    <a:pt x="16481" y="24408"/>
                    <a:pt x="16377" y="24669"/>
                  </a:cubicBezTo>
                  <a:cubicBezTo>
                    <a:pt x="14604" y="28632"/>
                    <a:pt x="12517" y="33326"/>
                    <a:pt x="7980" y="34317"/>
                  </a:cubicBezTo>
                  <a:cubicBezTo>
                    <a:pt x="5790" y="34786"/>
                    <a:pt x="2452" y="34108"/>
                    <a:pt x="1252" y="32022"/>
                  </a:cubicBezTo>
                  <a:cubicBezTo>
                    <a:pt x="1" y="29936"/>
                    <a:pt x="1826" y="27485"/>
                    <a:pt x="4173" y="28058"/>
                  </a:cubicBezTo>
                  <a:cubicBezTo>
                    <a:pt x="4538" y="28111"/>
                    <a:pt x="4903" y="28319"/>
                    <a:pt x="5268" y="28476"/>
                  </a:cubicBezTo>
                  <a:cubicBezTo>
                    <a:pt x="5894" y="28789"/>
                    <a:pt x="6520" y="29102"/>
                    <a:pt x="7198" y="28997"/>
                  </a:cubicBezTo>
                  <a:cubicBezTo>
                    <a:pt x="7824" y="28893"/>
                    <a:pt x="8241" y="28371"/>
                    <a:pt x="8762" y="27798"/>
                  </a:cubicBezTo>
                  <a:cubicBezTo>
                    <a:pt x="9440" y="26963"/>
                    <a:pt x="9753" y="26077"/>
                    <a:pt x="9858" y="25607"/>
                  </a:cubicBezTo>
                  <a:cubicBezTo>
                    <a:pt x="9858" y="25555"/>
                    <a:pt x="9858" y="25555"/>
                    <a:pt x="9858" y="25503"/>
                  </a:cubicBezTo>
                  <a:cubicBezTo>
                    <a:pt x="9858" y="25451"/>
                    <a:pt x="9805" y="25451"/>
                    <a:pt x="9805" y="25451"/>
                  </a:cubicBezTo>
                  <a:cubicBezTo>
                    <a:pt x="9232" y="24356"/>
                    <a:pt x="8762" y="23417"/>
                    <a:pt x="8345" y="22582"/>
                  </a:cubicBezTo>
                  <a:cubicBezTo>
                    <a:pt x="8032" y="22061"/>
                    <a:pt x="7824" y="21592"/>
                    <a:pt x="7615" y="21226"/>
                  </a:cubicBezTo>
                  <a:cubicBezTo>
                    <a:pt x="7198" y="20444"/>
                    <a:pt x="6885" y="19818"/>
                    <a:pt x="6676" y="19401"/>
                  </a:cubicBezTo>
                  <a:cubicBezTo>
                    <a:pt x="5946" y="18045"/>
                    <a:pt x="5842" y="17784"/>
                    <a:pt x="5529" y="17211"/>
                  </a:cubicBezTo>
                  <a:cubicBezTo>
                    <a:pt x="4851" y="15907"/>
                    <a:pt x="4121" y="14655"/>
                    <a:pt x="3391" y="13351"/>
                  </a:cubicBezTo>
                  <a:cubicBezTo>
                    <a:pt x="2556" y="11995"/>
                    <a:pt x="1722" y="10483"/>
                    <a:pt x="2400" y="8814"/>
                  </a:cubicBezTo>
                  <a:cubicBezTo>
                    <a:pt x="2973" y="7510"/>
                    <a:pt x="4381" y="6884"/>
                    <a:pt x="5685" y="7302"/>
                  </a:cubicBezTo>
                  <a:cubicBezTo>
                    <a:pt x="7146" y="7719"/>
                    <a:pt x="7771" y="9075"/>
                    <a:pt x="8345" y="10326"/>
                  </a:cubicBezTo>
                  <a:cubicBezTo>
                    <a:pt x="8449" y="10587"/>
                    <a:pt x="8554" y="10796"/>
                    <a:pt x="8658" y="11057"/>
                  </a:cubicBezTo>
                  <a:cubicBezTo>
                    <a:pt x="9597" y="12934"/>
                    <a:pt x="10536" y="14812"/>
                    <a:pt x="11422" y="16689"/>
                  </a:cubicBezTo>
                  <a:cubicBezTo>
                    <a:pt x="11527" y="16898"/>
                    <a:pt x="11631" y="17158"/>
                    <a:pt x="11787" y="17471"/>
                  </a:cubicBezTo>
                  <a:cubicBezTo>
                    <a:pt x="11944" y="17732"/>
                    <a:pt x="12100" y="18045"/>
                    <a:pt x="12257" y="18410"/>
                  </a:cubicBezTo>
                  <a:cubicBezTo>
                    <a:pt x="12361" y="18619"/>
                    <a:pt x="12413" y="18775"/>
                    <a:pt x="12517" y="18932"/>
                  </a:cubicBezTo>
                  <a:cubicBezTo>
                    <a:pt x="12622" y="19140"/>
                    <a:pt x="12674" y="19297"/>
                    <a:pt x="12726" y="19453"/>
                  </a:cubicBezTo>
                  <a:cubicBezTo>
                    <a:pt x="13195" y="18358"/>
                    <a:pt x="13613" y="17263"/>
                    <a:pt x="14030" y="16220"/>
                  </a:cubicBezTo>
                  <a:cubicBezTo>
                    <a:pt x="14499" y="15125"/>
                    <a:pt x="14916" y="14081"/>
                    <a:pt x="15334" y="12986"/>
                  </a:cubicBezTo>
                  <a:cubicBezTo>
                    <a:pt x="15334" y="12934"/>
                    <a:pt x="15438" y="12673"/>
                    <a:pt x="15594" y="12360"/>
                  </a:cubicBezTo>
                  <a:cubicBezTo>
                    <a:pt x="15699" y="12047"/>
                    <a:pt x="15907" y="11682"/>
                    <a:pt x="16064" y="11265"/>
                  </a:cubicBezTo>
                  <a:cubicBezTo>
                    <a:pt x="16116" y="11109"/>
                    <a:pt x="16220" y="10952"/>
                    <a:pt x="16272" y="10796"/>
                  </a:cubicBezTo>
                  <a:cubicBezTo>
                    <a:pt x="16846" y="9388"/>
                    <a:pt x="17524" y="7719"/>
                    <a:pt x="19037" y="7249"/>
                  </a:cubicBezTo>
                  <a:cubicBezTo>
                    <a:pt x="20132" y="6936"/>
                    <a:pt x="21384" y="7354"/>
                    <a:pt x="22009" y="8292"/>
                  </a:cubicBezTo>
                  <a:cubicBezTo>
                    <a:pt x="22322" y="8762"/>
                    <a:pt x="22479" y="9336"/>
                    <a:pt x="22479" y="9857"/>
                  </a:cubicBezTo>
                  <a:cubicBezTo>
                    <a:pt x="22479" y="11057"/>
                    <a:pt x="21957" y="12308"/>
                    <a:pt x="21436" y="13403"/>
                  </a:cubicBezTo>
                  <a:cubicBezTo>
                    <a:pt x="21331" y="13664"/>
                    <a:pt x="21227" y="13925"/>
                    <a:pt x="21123" y="14134"/>
                  </a:cubicBezTo>
                  <a:cubicBezTo>
                    <a:pt x="21123" y="14134"/>
                    <a:pt x="21123" y="14186"/>
                    <a:pt x="21071" y="14290"/>
                  </a:cubicBezTo>
                  <a:cubicBezTo>
                    <a:pt x="20914" y="14603"/>
                    <a:pt x="20601" y="15385"/>
                    <a:pt x="19923" y="16793"/>
                  </a:cubicBezTo>
                  <a:cubicBezTo>
                    <a:pt x="19715" y="17263"/>
                    <a:pt x="19506" y="17732"/>
                    <a:pt x="19297" y="18254"/>
                  </a:cubicBezTo>
                  <a:cubicBezTo>
                    <a:pt x="19141" y="18514"/>
                    <a:pt x="19037" y="18775"/>
                    <a:pt x="18932" y="1903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grpSp>
      <p:sp>
        <p:nvSpPr>
          <p:cNvPr id="293" name="Google Shape;293;p29"/>
          <p:cNvSpPr txBox="1">
            <a:spLocks noGrp="1"/>
          </p:cNvSpPr>
          <p:nvPr>
            <p:ph type="sldNum" idx="12"/>
          </p:nvPr>
        </p:nvSpPr>
        <p:spPr>
          <a:xfrm>
            <a:off x="8608775" y="4626500"/>
            <a:ext cx="429600" cy="429600"/>
          </a:xfrm>
          <a:prstGeom prst="rect">
            <a:avLst/>
          </a:prstGeom>
          <a:noFill/>
        </p:spPr>
        <p:txBody>
          <a:bodyPr spcFirstLastPara="1" wrap="square" lIns="0" tIns="0" rIns="0" bIns="0" anchor="ctr" anchorCtr="0">
            <a:normAutofit/>
          </a:bodyPr>
          <a:lstStyle>
            <a:lvl1pPr lvl="0" algn="ctr" rtl="0">
              <a:buNone/>
              <a:defRPr>
                <a:solidFill>
                  <a:schemeClr val="lt1"/>
                </a:solidFill>
              </a:defRPr>
            </a:lvl1pPr>
            <a:lvl2pPr lvl="1" algn="ctr" rtl="0">
              <a:buNone/>
              <a:defRPr>
                <a:solidFill>
                  <a:schemeClr val="lt1"/>
                </a:solidFill>
              </a:defRPr>
            </a:lvl2pPr>
            <a:lvl3pPr lvl="2" algn="ctr" rtl="0">
              <a:buNone/>
              <a:defRPr>
                <a:solidFill>
                  <a:schemeClr val="lt1"/>
                </a:solidFill>
              </a:defRPr>
            </a:lvl3pPr>
            <a:lvl4pPr lvl="3" algn="ctr" rtl="0">
              <a:buNone/>
              <a:defRPr>
                <a:solidFill>
                  <a:schemeClr val="lt1"/>
                </a:solidFill>
              </a:defRPr>
            </a:lvl4pPr>
            <a:lvl5pPr lvl="4" algn="ctr" rtl="0">
              <a:buNone/>
              <a:defRPr>
                <a:solidFill>
                  <a:schemeClr val="lt1"/>
                </a:solidFill>
              </a:defRPr>
            </a:lvl5pPr>
            <a:lvl6pPr lvl="5" algn="ctr" rtl="0">
              <a:buNone/>
              <a:defRPr>
                <a:solidFill>
                  <a:schemeClr val="lt1"/>
                </a:solidFill>
              </a:defRPr>
            </a:lvl6pPr>
            <a:lvl7pPr lvl="6" algn="ctr" rtl="0">
              <a:buNone/>
              <a:defRPr>
                <a:solidFill>
                  <a:schemeClr val="lt1"/>
                </a:solidFill>
              </a:defRPr>
            </a:lvl7pPr>
            <a:lvl8pPr lvl="7" algn="ctr" rtl="0">
              <a:buNone/>
              <a:defRPr>
                <a:solidFill>
                  <a:schemeClr val="lt1"/>
                </a:solidFill>
              </a:defRPr>
            </a:lvl8pPr>
            <a:lvl9pPr lvl="8" algn="ctr" rtl="0">
              <a:buNone/>
              <a:defRPr>
                <a:solidFill>
                  <a:schemeClr val="lt1"/>
                </a:solidFill>
              </a:defRPr>
            </a:lvl9p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295019889"/>
      </p:ext>
    </p:extLst>
  </p:cSld>
  <p:clrMapOvr>
    <a:masterClrMapping/>
  </p:clrMapOvr>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15 Statement | Grey">
  <p:cSld name="15 Statement | Grey">
    <p:bg>
      <p:bgPr>
        <a:solidFill>
          <a:schemeClr val="lt2"/>
        </a:solidFill>
        <a:effectLst/>
      </p:bgPr>
    </p:bg>
    <p:spTree>
      <p:nvGrpSpPr>
        <p:cNvPr id="1" name="Shape 294"/>
        <p:cNvGrpSpPr/>
        <p:nvPr/>
      </p:nvGrpSpPr>
      <p:grpSpPr>
        <a:xfrm>
          <a:off x="0" y="0"/>
          <a:ext cx="0" cy="0"/>
          <a:chOff x="0" y="0"/>
          <a:chExt cx="0" cy="0"/>
        </a:xfrm>
      </p:grpSpPr>
      <p:sp>
        <p:nvSpPr>
          <p:cNvPr id="295" name="Google Shape;295;p30"/>
          <p:cNvSpPr txBox="1">
            <a:spLocks noGrp="1"/>
          </p:cNvSpPr>
          <p:nvPr>
            <p:ph type="title"/>
          </p:nvPr>
        </p:nvSpPr>
        <p:spPr>
          <a:xfrm>
            <a:off x="228600" y="814350"/>
            <a:ext cx="8686800" cy="3514800"/>
          </a:xfrm>
          <a:prstGeom prst="rect">
            <a:avLst/>
          </a:prstGeom>
          <a:noFill/>
          <a:ln>
            <a:noFill/>
          </a:ln>
        </p:spPr>
        <p:txBody>
          <a:bodyPr spcFirstLastPara="1" wrap="square" lIns="0" tIns="91425" rIns="0" bIns="0" anchor="ctr" anchorCtr="0">
            <a:noAutofit/>
          </a:bodyPr>
          <a:lstStyle>
            <a:lvl1pPr lvl="0" algn="ctr" rtl="0">
              <a:lnSpc>
                <a:spcPct val="100000"/>
              </a:lnSpc>
              <a:spcBef>
                <a:spcPts val="0"/>
              </a:spcBef>
              <a:spcAft>
                <a:spcPts val="0"/>
              </a:spcAft>
              <a:buClr>
                <a:schemeClr val="dk1"/>
              </a:buClr>
              <a:buSzPts val="3200"/>
              <a:buFont typeface="Poppins ExtraBold"/>
              <a:buNone/>
              <a:defRPr sz="3200">
                <a:solidFill>
                  <a:schemeClr val="dk1"/>
                </a:solidFill>
                <a:latin typeface="Poppins ExtraBold"/>
                <a:ea typeface="Poppins ExtraBold"/>
                <a:cs typeface="Poppins ExtraBold"/>
                <a:sym typeface="Poppins ExtraBold"/>
              </a:defRPr>
            </a:lvl1pPr>
            <a:lvl2pPr lvl="1" algn="ctr" rtl="0">
              <a:lnSpc>
                <a:spcPct val="100000"/>
              </a:lnSpc>
              <a:spcBef>
                <a:spcPts val="0"/>
              </a:spcBef>
              <a:spcAft>
                <a:spcPts val="0"/>
              </a:spcAft>
              <a:buSzPts val="9200"/>
              <a:buFont typeface="Poppins"/>
              <a:buNone/>
              <a:defRPr sz="9200" b="1">
                <a:latin typeface="Poppins"/>
                <a:ea typeface="Poppins"/>
                <a:cs typeface="Poppins"/>
                <a:sym typeface="Poppins"/>
              </a:defRPr>
            </a:lvl2pPr>
            <a:lvl3pPr lvl="2" algn="ctr" rtl="0">
              <a:lnSpc>
                <a:spcPct val="100000"/>
              </a:lnSpc>
              <a:spcBef>
                <a:spcPts val="0"/>
              </a:spcBef>
              <a:spcAft>
                <a:spcPts val="0"/>
              </a:spcAft>
              <a:buSzPts val="9200"/>
              <a:buFont typeface="Poppins"/>
              <a:buNone/>
              <a:defRPr sz="9200" b="1">
                <a:latin typeface="Poppins"/>
                <a:ea typeface="Poppins"/>
                <a:cs typeface="Poppins"/>
                <a:sym typeface="Poppins"/>
              </a:defRPr>
            </a:lvl3pPr>
            <a:lvl4pPr lvl="3" algn="ctr" rtl="0">
              <a:lnSpc>
                <a:spcPct val="100000"/>
              </a:lnSpc>
              <a:spcBef>
                <a:spcPts val="0"/>
              </a:spcBef>
              <a:spcAft>
                <a:spcPts val="0"/>
              </a:spcAft>
              <a:buSzPts val="9200"/>
              <a:buFont typeface="Poppins"/>
              <a:buNone/>
              <a:defRPr sz="9200" b="1">
                <a:latin typeface="Poppins"/>
                <a:ea typeface="Poppins"/>
                <a:cs typeface="Poppins"/>
                <a:sym typeface="Poppins"/>
              </a:defRPr>
            </a:lvl4pPr>
            <a:lvl5pPr lvl="4" algn="ctr" rtl="0">
              <a:lnSpc>
                <a:spcPct val="100000"/>
              </a:lnSpc>
              <a:spcBef>
                <a:spcPts val="0"/>
              </a:spcBef>
              <a:spcAft>
                <a:spcPts val="0"/>
              </a:spcAft>
              <a:buSzPts val="9200"/>
              <a:buFont typeface="Poppins"/>
              <a:buNone/>
              <a:defRPr sz="9200" b="1">
                <a:latin typeface="Poppins"/>
                <a:ea typeface="Poppins"/>
                <a:cs typeface="Poppins"/>
                <a:sym typeface="Poppins"/>
              </a:defRPr>
            </a:lvl5pPr>
            <a:lvl6pPr lvl="5" algn="ctr" rtl="0">
              <a:lnSpc>
                <a:spcPct val="100000"/>
              </a:lnSpc>
              <a:spcBef>
                <a:spcPts val="0"/>
              </a:spcBef>
              <a:spcAft>
                <a:spcPts val="0"/>
              </a:spcAft>
              <a:buSzPts val="9200"/>
              <a:buFont typeface="Poppins"/>
              <a:buNone/>
              <a:defRPr sz="9200" b="1">
                <a:latin typeface="Poppins"/>
                <a:ea typeface="Poppins"/>
                <a:cs typeface="Poppins"/>
                <a:sym typeface="Poppins"/>
              </a:defRPr>
            </a:lvl6pPr>
            <a:lvl7pPr lvl="6" algn="ctr" rtl="0">
              <a:lnSpc>
                <a:spcPct val="100000"/>
              </a:lnSpc>
              <a:spcBef>
                <a:spcPts val="0"/>
              </a:spcBef>
              <a:spcAft>
                <a:spcPts val="0"/>
              </a:spcAft>
              <a:buSzPts val="9200"/>
              <a:buFont typeface="Poppins"/>
              <a:buNone/>
              <a:defRPr sz="9200" b="1">
                <a:latin typeface="Poppins"/>
                <a:ea typeface="Poppins"/>
                <a:cs typeface="Poppins"/>
                <a:sym typeface="Poppins"/>
              </a:defRPr>
            </a:lvl7pPr>
            <a:lvl8pPr lvl="7" algn="ctr" rtl="0">
              <a:lnSpc>
                <a:spcPct val="100000"/>
              </a:lnSpc>
              <a:spcBef>
                <a:spcPts val="0"/>
              </a:spcBef>
              <a:spcAft>
                <a:spcPts val="0"/>
              </a:spcAft>
              <a:buSzPts val="9200"/>
              <a:buFont typeface="Poppins"/>
              <a:buNone/>
              <a:defRPr sz="9200" b="1">
                <a:latin typeface="Poppins"/>
                <a:ea typeface="Poppins"/>
                <a:cs typeface="Poppins"/>
                <a:sym typeface="Poppins"/>
              </a:defRPr>
            </a:lvl8pPr>
            <a:lvl9pPr lvl="8" algn="ctr" rtl="0">
              <a:lnSpc>
                <a:spcPct val="100000"/>
              </a:lnSpc>
              <a:spcBef>
                <a:spcPts val="0"/>
              </a:spcBef>
              <a:spcAft>
                <a:spcPts val="0"/>
              </a:spcAft>
              <a:buSzPts val="9200"/>
              <a:buFont typeface="Poppins"/>
              <a:buNone/>
              <a:defRPr sz="9200" b="1">
                <a:latin typeface="Poppins"/>
                <a:ea typeface="Poppins"/>
                <a:cs typeface="Poppins"/>
                <a:sym typeface="Poppins"/>
              </a:defRPr>
            </a:lvl9pPr>
          </a:lstStyle>
          <a:p>
            <a:r>
              <a:rPr lang="en-US"/>
              <a:t>Click to edit Master title style</a:t>
            </a:r>
            <a:endParaRPr/>
          </a:p>
        </p:txBody>
      </p:sp>
      <p:grpSp>
        <p:nvGrpSpPr>
          <p:cNvPr id="296" name="Google Shape;296;p30"/>
          <p:cNvGrpSpPr/>
          <p:nvPr/>
        </p:nvGrpSpPr>
        <p:grpSpPr>
          <a:xfrm>
            <a:off x="228605" y="4702470"/>
            <a:ext cx="548754" cy="212464"/>
            <a:chOff x="217250" y="2303525"/>
            <a:chExt cx="2809800" cy="1084000"/>
          </a:xfrm>
        </p:grpSpPr>
        <p:sp>
          <p:nvSpPr>
            <p:cNvPr id="297" name="Google Shape;297;p30"/>
            <p:cNvSpPr/>
            <p:nvPr/>
          </p:nvSpPr>
          <p:spPr>
            <a:xfrm>
              <a:off x="2235600" y="2740800"/>
              <a:ext cx="346850" cy="236275"/>
            </a:xfrm>
            <a:custGeom>
              <a:avLst/>
              <a:gdLst/>
              <a:ahLst/>
              <a:cxnLst/>
              <a:rect l="l" t="t" r="r" b="b"/>
              <a:pathLst>
                <a:path w="13874" h="9451" extrusionOk="0">
                  <a:moveTo>
                    <a:pt x="2608" y="0"/>
                  </a:moveTo>
                  <a:cubicBezTo>
                    <a:pt x="2347" y="0"/>
                    <a:pt x="2087" y="52"/>
                    <a:pt x="1826" y="157"/>
                  </a:cubicBezTo>
                  <a:cubicBezTo>
                    <a:pt x="1617" y="261"/>
                    <a:pt x="1356" y="418"/>
                    <a:pt x="1200" y="626"/>
                  </a:cubicBezTo>
                  <a:cubicBezTo>
                    <a:pt x="1096" y="730"/>
                    <a:pt x="991" y="835"/>
                    <a:pt x="939" y="939"/>
                  </a:cubicBezTo>
                  <a:cubicBezTo>
                    <a:pt x="835" y="1043"/>
                    <a:pt x="783" y="1148"/>
                    <a:pt x="731" y="1304"/>
                  </a:cubicBezTo>
                  <a:cubicBezTo>
                    <a:pt x="678" y="1408"/>
                    <a:pt x="574" y="1565"/>
                    <a:pt x="522" y="1721"/>
                  </a:cubicBezTo>
                  <a:cubicBezTo>
                    <a:pt x="157" y="2817"/>
                    <a:pt x="0" y="3964"/>
                    <a:pt x="0" y="5163"/>
                  </a:cubicBezTo>
                  <a:cubicBezTo>
                    <a:pt x="0" y="6207"/>
                    <a:pt x="0" y="7563"/>
                    <a:pt x="574" y="8501"/>
                  </a:cubicBezTo>
                  <a:cubicBezTo>
                    <a:pt x="731" y="8710"/>
                    <a:pt x="887" y="8918"/>
                    <a:pt x="1096" y="9075"/>
                  </a:cubicBezTo>
                  <a:cubicBezTo>
                    <a:pt x="1513" y="9388"/>
                    <a:pt x="1930" y="9388"/>
                    <a:pt x="2347" y="9440"/>
                  </a:cubicBezTo>
                  <a:cubicBezTo>
                    <a:pt x="2438" y="9447"/>
                    <a:pt x="2528" y="9450"/>
                    <a:pt x="2617" y="9450"/>
                  </a:cubicBezTo>
                  <a:cubicBezTo>
                    <a:pt x="3193" y="9450"/>
                    <a:pt x="3735" y="9315"/>
                    <a:pt x="4277" y="9179"/>
                  </a:cubicBezTo>
                  <a:lnTo>
                    <a:pt x="10327" y="7771"/>
                  </a:lnTo>
                  <a:lnTo>
                    <a:pt x="10327" y="7719"/>
                  </a:lnTo>
                  <a:lnTo>
                    <a:pt x="12152" y="7302"/>
                  </a:lnTo>
                  <a:cubicBezTo>
                    <a:pt x="12152" y="7302"/>
                    <a:pt x="12257" y="7250"/>
                    <a:pt x="12361" y="7250"/>
                  </a:cubicBezTo>
                  <a:cubicBezTo>
                    <a:pt x="12830" y="7093"/>
                    <a:pt x="13300" y="6780"/>
                    <a:pt x="13560" y="6363"/>
                  </a:cubicBezTo>
                  <a:cubicBezTo>
                    <a:pt x="13821" y="5894"/>
                    <a:pt x="13873" y="5372"/>
                    <a:pt x="13769" y="4851"/>
                  </a:cubicBezTo>
                  <a:lnTo>
                    <a:pt x="13769" y="4798"/>
                  </a:lnTo>
                  <a:cubicBezTo>
                    <a:pt x="13717" y="4590"/>
                    <a:pt x="13613" y="4329"/>
                    <a:pt x="13456" y="4120"/>
                  </a:cubicBezTo>
                  <a:cubicBezTo>
                    <a:pt x="13247" y="3860"/>
                    <a:pt x="12987" y="3651"/>
                    <a:pt x="12726" y="3495"/>
                  </a:cubicBezTo>
                  <a:cubicBezTo>
                    <a:pt x="12413" y="3286"/>
                    <a:pt x="12048" y="3129"/>
                    <a:pt x="11683" y="2973"/>
                  </a:cubicBezTo>
                  <a:lnTo>
                    <a:pt x="9649" y="2243"/>
                  </a:lnTo>
                  <a:cubicBezTo>
                    <a:pt x="8554" y="1826"/>
                    <a:pt x="7406" y="1408"/>
                    <a:pt x="6311" y="1043"/>
                  </a:cubicBezTo>
                  <a:cubicBezTo>
                    <a:pt x="5581" y="783"/>
                    <a:pt x="4955" y="574"/>
                    <a:pt x="4434" y="365"/>
                  </a:cubicBezTo>
                  <a:cubicBezTo>
                    <a:pt x="4277" y="365"/>
                    <a:pt x="4173" y="313"/>
                    <a:pt x="4121" y="313"/>
                  </a:cubicBezTo>
                  <a:cubicBezTo>
                    <a:pt x="3443" y="105"/>
                    <a:pt x="2973" y="0"/>
                    <a:pt x="26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98" name="Google Shape;298;p30"/>
            <p:cNvSpPr/>
            <p:nvPr/>
          </p:nvSpPr>
          <p:spPr>
            <a:xfrm>
              <a:off x="2688025" y="2597375"/>
              <a:ext cx="339025" cy="278750"/>
            </a:xfrm>
            <a:custGeom>
              <a:avLst/>
              <a:gdLst/>
              <a:ahLst/>
              <a:cxnLst/>
              <a:rect l="l" t="t" r="r" b="b"/>
              <a:pathLst>
                <a:path w="13561" h="11150" extrusionOk="0">
                  <a:moveTo>
                    <a:pt x="8763" y="0"/>
                  </a:moveTo>
                  <a:cubicBezTo>
                    <a:pt x="8502" y="0"/>
                    <a:pt x="8241" y="105"/>
                    <a:pt x="8032" y="261"/>
                  </a:cubicBezTo>
                  <a:cubicBezTo>
                    <a:pt x="7667" y="418"/>
                    <a:pt x="7302" y="731"/>
                    <a:pt x="6781" y="1148"/>
                  </a:cubicBezTo>
                  <a:cubicBezTo>
                    <a:pt x="6729" y="1252"/>
                    <a:pt x="6624" y="1304"/>
                    <a:pt x="6572" y="1409"/>
                  </a:cubicBezTo>
                  <a:cubicBezTo>
                    <a:pt x="6155" y="1774"/>
                    <a:pt x="5686" y="2243"/>
                    <a:pt x="5112" y="2817"/>
                  </a:cubicBezTo>
                  <a:cubicBezTo>
                    <a:pt x="4277" y="3703"/>
                    <a:pt x="3443" y="4538"/>
                    <a:pt x="2608" y="5424"/>
                  </a:cubicBezTo>
                  <a:lnTo>
                    <a:pt x="1148" y="6989"/>
                  </a:lnTo>
                  <a:cubicBezTo>
                    <a:pt x="887" y="7250"/>
                    <a:pt x="627" y="7563"/>
                    <a:pt x="418" y="7876"/>
                  </a:cubicBezTo>
                  <a:cubicBezTo>
                    <a:pt x="209" y="8136"/>
                    <a:pt x="105" y="8449"/>
                    <a:pt x="53" y="8814"/>
                  </a:cubicBezTo>
                  <a:cubicBezTo>
                    <a:pt x="1" y="9023"/>
                    <a:pt x="1" y="9284"/>
                    <a:pt x="53" y="9544"/>
                  </a:cubicBezTo>
                  <a:lnTo>
                    <a:pt x="53" y="9597"/>
                  </a:lnTo>
                  <a:cubicBezTo>
                    <a:pt x="157" y="10066"/>
                    <a:pt x="470" y="10535"/>
                    <a:pt x="887" y="10848"/>
                  </a:cubicBezTo>
                  <a:cubicBezTo>
                    <a:pt x="1235" y="11042"/>
                    <a:pt x="1612" y="11149"/>
                    <a:pt x="1997" y="11149"/>
                  </a:cubicBezTo>
                  <a:cubicBezTo>
                    <a:pt x="2130" y="11149"/>
                    <a:pt x="2265" y="11136"/>
                    <a:pt x="2400" y="11109"/>
                  </a:cubicBezTo>
                  <a:lnTo>
                    <a:pt x="2556" y="11109"/>
                  </a:lnTo>
                  <a:lnTo>
                    <a:pt x="10431" y="9232"/>
                  </a:lnTo>
                  <a:cubicBezTo>
                    <a:pt x="11057" y="9075"/>
                    <a:pt x="11683" y="8971"/>
                    <a:pt x="12257" y="8658"/>
                  </a:cubicBezTo>
                  <a:cubicBezTo>
                    <a:pt x="12622" y="8397"/>
                    <a:pt x="12987" y="8188"/>
                    <a:pt x="13196" y="7771"/>
                  </a:cubicBezTo>
                  <a:cubicBezTo>
                    <a:pt x="13352" y="7511"/>
                    <a:pt x="13456" y="7250"/>
                    <a:pt x="13456" y="6989"/>
                  </a:cubicBezTo>
                  <a:cubicBezTo>
                    <a:pt x="13561" y="5894"/>
                    <a:pt x="13039" y="4694"/>
                    <a:pt x="12570" y="3755"/>
                  </a:cubicBezTo>
                  <a:lnTo>
                    <a:pt x="12570" y="3703"/>
                  </a:lnTo>
                  <a:cubicBezTo>
                    <a:pt x="12048" y="2660"/>
                    <a:pt x="11370" y="1669"/>
                    <a:pt x="10588" y="835"/>
                  </a:cubicBezTo>
                  <a:cubicBezTo>
                    <a:pt x="10484" y="731"/>
                    <a:pt x="10379" y="678"/>
                    <a:pt x="10275" y="574"/>
                  </a:cubicBezTo>
                  <a:cubicBezTo>
                    <a:pt x="10171" y="470"/>
                    <a:pt x="10014" y="418"/>
                    <a:pt x="9910" y="313"/>
                  </a:cubicBezTo>
                  <a:lnTo>
                    <a:pt x="9545" y="157"/>
                  </a:lnTo>
                  <a:cubicBezTo>
                    <a:pt x="9284" y="53"/>
                    <a:pt x="9023" y="0"/>
                    <a:pt x="87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99" name="Google Shape;299;p30"/>
            <p:cNvSpPr/>
            <p:nvPr/>
          </p:nvSpPr>
          <p:spPr>
            <a:xfrm>
              <a:off x="2379025" y="2303525"/>
              <a:ext cx="303825" cy="489500"/>
            </a:xfrm>
            <a:custGeom>
              <a:avLst/>
              <a:gdLst/>
              <a:ahLst/>
              <a:cxnLst/>
              <a:rect l="l" t="t" r="r" b="b"/>
              <a:pathLst>
                <a:path w="12153" h="19580" extrusionOk="0">
                  <a:moveTo>
                    <a:pt x="8307" y="1"/>
                  </a:moveTo>
                  <a:cubicBezTo>
                    <a:pt x="7747" y="1"/>
                    <a:pt x="7200" y="57"/>
                    <a:pt x="6728" y="124"/>
                  </a:cubicBezTo>
                  <a:cubicBezTo>
                    <a:pt x="6259" y="229"/>
                    <a:pt x="5789" y="281"/>
                    <a:pt x="5320" y="385"/>
                  </a:cubicBezTo>
                  <a:cubicBezTo>
                    <a:pt x="4903" y="489"/>
                    <a:pt x="4433" y="646"/>
                    <a:pt x="4016" y="750"/>
                  </a:cubicBezTo>
                  <a:cubicBezTo>
                    <a:pt x="2556" y="1272"/>
                    <a:pt x="574" y="2106"/>
                    <a:pt x="209" y="3775"/>
                  </a:cubicBezTo>
                  <a:cubicBezTo>
                    <a:pt x="0" y="4714"/>
                    <a:pt x="470" y="5705"/>
                    <a:pt x="835" y="6539"/>
                  </a:cubicBezTo>
                  <a:cubicBezTo>
                    <a:pt x="1252" y="7582"/>
                    <a:pt x="1878" y="8521"/>
                    <a:pt x="2399" y="9512"/>
                  </a:cubicBezTo>
                  <a:cubicBezTo>
                    <a:pt x="3755" y="12120"/>
                    <a:pt x="5216" y="14675"/>
                    <a:pt x="6676" y="17231"/>
                  </a:cubicBezTo>
                  <a:cubicBezTo>
                    <a:pt x="7093" y="18013"/>
                    <a:pt x="7563" y="19004"/>
                    <a:pt x="8397" y="19369"/>
                  </a:cubicBezTo>
                  <a:cubicBezTo>
                    <a:pt x="8449" y="19421"/>
                    <a:pt x="8501" y="19421"/>
                    <a:pt x="8554" y="19421"/>
                  </a:cubicBezTo>
                  <a:cubicBezTo>
                    <a:pt x="8789" y="19522"/>
                    <a:pt x="9047" y="19580"/>
                    <a:pt x="9298" y="19580"/>
                  </a:cubicBezTo>
                  <a:cubicBezTo>
                    <a:pt x="9436" y="19580"/>
                    <a:pt x="9572" y="19562"/>
                    <a:pt x="9701" y="19525"/>
                  </a:cubicBezTo>
                  <a:cubicBezTo>
                    <a:pt x="9753" y="19525"/>
                    <a:pt x="9753" y="19525"/>
                    <a:pt x="9753" y="19473"/>
                  </a:cubicBezTo>
                  <a:cubicBezTo>
                    <a:pt x="10118" y="19421"/>
                    <a:pt x="10431" y="19212"/>
                    <a:pt x="10692" y="18899"/>
                  </a:cubicBezTo>
                  <a:cubicBezTo>
                    <a:pt x="10744" y="18899"/>
                    <a:pt x="10796" y="18847"/>
                    <a:pt x="10848" y="18795"/>
                  </a:cubicBezTo>
                  <a:lnTo>
                    <a:pt x="10796" y="18795"/>
                  </a:lnTo>
                  <a:cubicBezTo>
                    <a:pt x="11370" y="18065"/>
                    <a:pt x="11370" y="17022"/>
                    <a:pt x="11474" y="16135"/>
                  </a:cubicBezTo>
                  <a:cubicBezTo>
                    <a:pt x="11631" y="13163"/>
                    <a:pt x="11787" y="10242"/>
                    <a:pt x="11944" y="7269"/>
                  </a:cubicBezTo>
                  <a:cubicBezTo>
                    <a:pt x="11996" y="6174"/>
                    <a:pt x="12152" y="5027"/>
                    <a:pt x="12048" y="3931"/>
                  </a:cubicBezTo>
                  <a:cubicBezTo>
                    <a:pt x="11996" y="2993"/>
                    <a:pt x="11996" y="1950"/>
                    <a:pt x="11422" y="1167"/>
                  </a:cubicBezTo>
                  <a:cubicBezTo>
                    <a:pt x="10716" y="249"/>
                    <a:pt x="9483" y="1"/>
                    <a:pt x="83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00" name="Google Shape;300;p30"/>
            <p:cNvSpPr/>
            <p:nvPr/>
          </p:nvSpPr>
          <p:spPr>
            <a:xfrm>
              <a:off x="2402500" y="2951700"/>
              <a:ext cx="241225" cy="351075"/>
            </a:xfrm>
            <a:custGeom>
              <a:avLst/>
              <a:gdLst/>
              <a:ahLst/>
              <a:cxnLst/>
              <a:rect l="l" t="t" r="r" b="b"/>
              <a:pathLst>
                <a:path w="9649" h="14043" extrusionOk="0">
                  <a:moveTo>
                    <a:pt x="7771" y="0"/>
                  </a:moveTo>
                  <a:cubicBezTo>
                    <a:pt x="7575" y="0"/>
                    <a:pt x="7380" y="39"/>
                    <a:pt x="7197" y="117"/>
                  </a:cubicBezTo>
                  <a:cubicBezTo>
                    <a:pt x="7093" y="117"/>
                    <a:pt x="7041" y="170"/>
                    <a:pt x="6937" y="222"/>
                  </a:cubicBezTo>
                  <a:cubicBezTo>
                    <a:pt x="6832" y="274"/>
                    <a:pt x="6728" y="326"/>
                    <a:pt x="6624" y="430"/>
                  </a:cubicBezTo>
                  <a:cubicBezTo>
                    <a:pt x="6259" y="691"/>
                    <a:pt x="5998" y="1004"/>
                    <a:pt x="5737" y="1317"/>
                  </a:cubicBezTo>
                  <a:cubicBezTo>
                    <a:pt x="5685" y="1369"/>
                    <a:pt x="5633" y="1526"/>
                    <a:pt x="5528" y="1578"/>
                  </a:cubicBezTo>
                  <a:lnTo>
                    <a:pt x="4277" y="3351"/>
                  </a:lnTo>
                  <a:cubicBezTo>
                    <a:pt x="3547" y="4342"/>
                    <a:pt x="2816" y="5333"/>
                    <a:pt x="2138" y="6324"/>
                  </a:cubicBezTo>
                  <a:cubicBezTo>
                    <a:pt x="1669" y="6949"/>
                    <a:pt x="1252" y="7523"/>
                    <a:pt x="939" y="7993"/>
                  </a:cubicBezTo>
                  <a:cubicBezTo>
                    <a:pt x="887" y="8097"/>
                    <a:pt x="835" y="8201"/>
                    <a:pt x="782" y="8253"/>
                  </a:cubicBezTo>
                  <a:cubicBezTo>
                    <a:pt x="417" y="8879"/>
                    <a:pt x="209" y="9296"/>
                    <a:pt x="104" y="9661"/>
                  </a:cubicBezTo>
                  <a:cubicBezTo>
                    <a:pt x="0" y="9922"/>
                    <a:pt x="0" y="10183"/>
                    <a:pt x="0" y="10444"/>
                  </a:cubicBezTo>
                  <a:cubicBezTo>
                    <a:pt x="52" y="10704"/>
                    <a:pt x="157" y="11017"/>
                    <a:pt x="261" y="11226"/>
                  </a:cubicBezTo>
                  <a:cubicBezTo>
                    <a:pt x="365" y="11330"/>
                    <a:pt x="417" y="11435"/>
                    <a:pt x="522" y="11539"/>
                  </a:cubicBezTo>
                  <a:cubicBezTo>
                    <a:pt x="626" y="11695"/>
                    <a:pt x="678" y="11748"/>
                    <a:pt x="835" y="11852"/>
                  </a:cubicBezTo>
                  <a:cubicBezTo>
                    <a:pt x="939" y="11956"/>
                    <a:pt x="1043" y="12060"/>
                    <a:pt x="1147" y="12165"/>
                  </a:cubicBezTo>
                  <a:cubicBezTo>
                    <a:pt x="2034" y="12791"/>
                    <a:pt x="2973" y="13208"/>
                    <a:pt x="4016" y="13573"/>
                  </a:cubicBezTo>
                  <a:cubicBezTo>
                    <a:pt x="4850" y="13834"/>
                    <a:pt x="5737" y="13990"/>
                    <a:pt x="6624" y="14042"/>
                  </a:cubicBezTo>
                  <a:lnTo>
                    <a:pt x="7041" y="14042"/>
                  </a:lnTo>
                  <a:cubicBezTo>
                    <a:pt x="7197" y="14042"/>
                    <a:pt x="7354" y="14042"/>
                    <a:pt x="7458" y="13990"/>
                  </a:cubicBezTo>
                  <a:cubicBezTo>
                    <a:pt x="7615" y="13938"/>
                    <a:pt x="7719" y="13886"/>
                    <a:pt x="7875" y="13886"/>
                  </a:cubicBezTo>
                  <a:cubicBezTo>
                    <a:pt x="8136" y="13782"/>
                    <a:pt x="8345" y="13625"/>
                    <a:pt x="8553" y="13416"/>
                  </a:cubicBezTo>
                  <a:cubicBezTo>
                    <a:pt x="8762" y="13208"/>
                    <a:pt x="8866" y="12999"/>
                    <a:pt x="8971" y="12738"/>
                  </a:cubicBezTo>
                  <a:cubicBezTo>
                    <a:pt x="9127" y="12373"/>
                    <a:pt x="9231" y="11904"/>
                    <a:pt x="9283" y="11226"/>
                  </a:cubicBezTo>
                  <a:cubicBezTo>
                    <a:pt x="9283" y="11122"/>
                    <a:pt x="9283" y="11017"/>
                    <a:pt x="9336" y="10913"/>
                  </a:cubicBezTo>
                  <a:cubicBezTo>
                    <a:pt x="9336" y="10339"/>
                    <a:pt x="9388" y="9661"/>
                    <a:pt x="9440" y="8827"/>
                  </a:cubicBezTo>
                  <a:cubicBezTo>
                    <a:pt x="9492" y="7627"/>
                    <a:pt x="9544" y="6428"/>
                    <a:pt x="9596" y="5176"/>
                  </a:cubicBezTo>
                  <a:lnTo>
                    <a:pt x="9649" y="2986"/>
                  </a:lnTo>
                  <a:cubicBezTo>
                    <a:pt x="9649" y="2516"/>
                    <a:pt x="9649" y="1943"/>
                    <a:pt x="9492" y="1421"/>
                  </a:cubicBezTo>
                  <a:cubicBezTo>
                    <a:pt x="9440" y="1213"/>
                    <a:pt x="9336" y="952"/>
                    <a:pt x="9231" y="743"/>
                  </a:cubicBezTo>
                  <a:lnTo>
                    <a:pt x="9231" y="795"/>
                  </a:lnTo>
                  <a:cubicBezTo>
                    <a:pt x="9023" y="482"/>
                    <a:pt x="8710" y="222"/>
                    <a:pt x="8345" y="117"/>
                  </a:cubicBezTo>
                  <a:cubicBezTo>
                    <a:pt x="8162" y="39"/>
                    <a:pt x="7967" y="0"/>
                    <a:pt x="77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01" name="Google Shape;301;p30"/>
            <p:cNvSpPr/>
            <p:nvPr/>
          </p:nvSpPr>
          <p:spPr>
            <a:xfrm>
              <a:off x="2689325" y="2919425"/>
              <a:ext cx="315575" cy="317350"/>
            </a:xfrm>
            <a:custGeom>
              <a:avLst/>
              <a:gdLst/>
              <a:ahLst/>
              <a:cxnLst/>
              <a:rect l="l" t="t" r="r" b="b"/>
              <a:pathLst>
                <a:path w="12623" h="12694" extrusionOk="0">
                  <a:moveTo>
                    <a:pt x="1826" y="0"/>
                  </a:moveTo>
                  <a:cubicBezTo>
                    <a:pt x="1722" y="0"/>
                    <a:pt x="1618" y="0"/>
                    <a:pt x="1513" y="52"/>
                  </a:cubicBezTo>
                  <a:cubicBezTo>
                    <a:pt x="1148" y="105"/>
                    <a:pt x="783" y="261"/>
                    <a:pt x="522" y="522"/>
                  </a:cubicBezTo>
                  <a:cubicBezTo>
                    <a:pt x="262" y="835"/>
                    <a:pt x="53" y="1148"/>
                    <a:pt x="1" y="1565"/>
                  </a:cubicBezTo>
                  <a:cubicBezTo>
                    <a:pt x="1" y="1773"/>
                    <a:pt x="1" y="2034"/>
                    <a:pt x="53" y="2243"/>
                  </a:cubicBezTo>
                  <a:cubicBezTo>
                    <a:pt x="105" y="2764"/>
                    <a:pt x="366" y="3286"/>
                    <a:pt x="575" y="3703"/>
                  </a:cubicBezTo>
                  <a:lnTo>
                    <a:pt x="1618" y="5633"/>
                  </a:lnTo>
                  <a:cubicBezTo>
                    <a:pt x="2191" y="6728"/>
                    <a:pt x="2765" y="7771"/>
                    <a:pt x="3339" y="8866"/>
                  </a:cubicBezTo>
                  <a:cubicBezTo>
                    <a:pt x="3704" y="9544"/>
                    <a:pt x="4017" y="10170"/>
                    <a:pt x="4330" y="10640"/>
                  </a:cubicBezTo>
                  <a:cubicBezTo>
                    <a:pt x="4382" y="10744"/>
                    <a:pt x="4434" y="10848"/>
                    <a:pt x="4486" y="10900"/>
                  </a:cubicBezTo>
                  <a:cubicBezTo>
                    <a:pt x="4851" y="11526"/>
                    <a:pt x="5112" y="11891"/>
                    <a:pt x="5425" y="12152"/>
                  </a:cubicBezTo>
                  <a:cubicBezTo>
                    <a:pt x="5581" y="12361"/>
                    <a:pt x="5842" y="12465"/>
                    <a:pt x="6103" y="12569"/>
                  </a:cubicBezTo>
                  <a:cubicBezTo>
                    <a:pt x="6294" y="12646"/>
                    <a:pt x="6485" y="12694"/>
                    <a:pt x="6676" y="12694"/>
                  </a:cubicBezTo>
                  <a:cubicBezTo>
                    <a:pt x="6745" y="12694"/>
                    <a:pt x="6815" y="12687"/>
                    <a:pt x="6885" y="12673"/>
                  </a:cubicBezTo>
                  <a:cubicBezTo>
                    <a:pt x="7042" y="12673"/>
                    <a:pt x="7198" y="12621"/>
                    <a:pt x="7302" y="12569"/>
                  </a:cubicBezTo>
                  <a:cubicBezTo>
                    <a:pt x="7459" y="12569"/>
                    <a:pt x="7563" y="12517"/>
                    <a:pt x="7720" y="12465"/>
                  </a:cubicBezTo>
                  <a:cubicBezTo>
                    <a:pt x="7824" y="12413"/>
                    <a:pt x="7980" y="12361"/>
                    <a:pt x="8137" y="12308"/>
                  </a:cubicBezTo>
                  <a:cubicBezTo>
                    <a:pt x="8919" y="11839"/>
                    <a:pt x="9597" y="11318"/>
                    <a:pt x="10223" y="10692"/>
                  </a:cubicBezTo>
                  <a:cubicBezTo>
                    <a:pt x="11005" y="9909"/>
                    <a:pt x="11683" y="9127"/>
                    <a:pt x="12205" y="8188"/>
                  </a:cubicBezTo>
                  <a:cubicBezTo>
                    <a:pt x="12257" y="8032"/>
                    <a:pt x="12361" y="7875"/>
                    <a:pt x="12361" y="7771"/>
                  </a:cubicBezTo>
                  <a:cubicBezTo>
                    <a:pt x="12413" y="7615"/>
                    <a:pt x="12466" y="7458"/>
                    <a:pt x="12518" y="7354"/>
                  </a:cubicBezTo>
                  <a:cubicBezTo>
                    <a:pt x="12518" y="7197"/>
                    <a:pt x="12570" y="7093"/>
                    <a:pt x="12570" y="6937"/>
                  </a:cubicBezTo>
                  <a:cubicBezTo>
                    <a:pt x="12622" y="6676"/>
                    <a:pt x="12570" y="6363"/>
                    <a:pt x="12518" y="6102"/>
                  </a:cubicBezTo>
                  <a:cubicBezTo>
                    <a:pt x="12413" y="5841"/>
                    <a:pt x="12257" y="5633"/>
                    <a:pt x="12101" y="5424"/>
                  </a:cubicBezTo>
                  <a:lnTo>
                    <a:pt x="12048" y="5476"/>
                  </a:lnTo>
                  <a:cubicBezTo>
                    <a:pt x="11788" y="5163"/>
                    <a:pt x="11423" y="4851"/>
                    <a:pt x="10797" y="4538"/>
                  </a:cubicBezTo>
                  <a:cubicBezTo>
                    <a:pt x="10745" y="4485"/>
                    <a:pt x="10640" y="4433"/>
                    <a:pt x="10536" y="4329"/>
                  </a:cubicBezTo>
                  <a:cubicBezTo>
                    <a:pt x="10067" y="4068"/>
                    <a:pt x="9441" y="3755"/>
                    <a:pt x="8763" y="3338"/>
                  </a:cubicBezTo>
                  <a:cubicBezTo>
                    <a:pt x="7720" y="2764"/>
                    <a:pt x="6624" y="2191"/>
                    <a:pt x="5581" y="1617"/>
                  </a:cubicBezTo>
                  <a:lnTo>
                    <a:pt x="3652" y="626"/>
                  </a:lnTo>
                  <a:cubicBezTo>
                    <a:pt x="3600" y="574"/>
                    <a:pt x="3443" y="522"/>
                    <a:pt x="3391" y="470"/>
                  </a:cubicBezTo>
                  <a:cubicBezTo>
                    <a:pt x="3026" y="313"/>
                    <a:pt x="2609" y="157"/>
                    <a:pt x="2244" y="52"/>
                  </a:cubicBezTo>
                  <a:cubicBezTo>
                    <a:pt x="2087" y="52"/>
                    <a:pt x="1931" y="0"/>
                    <a:pt x="18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02" name="Google Shape;302;p30"/>
            <p:cNvSpPr/>
            <p:nvPr/>
          </p:nvSpPr>
          <p:spPr>
            <a:xfrm>
              <a:off x="217250" y="2517850"/>
              <a:ext cx="1891900" cy="869675"/>
            </a:xfrm>
            <a:custGeom>
              <a:avLst/>
              <a:gdLst/>
              <a:ahLst/>
              <a:cxnLst/>
              <a:rect l="l" t="t" r="r" b="b"/>
              <a:pathLst>
                <a:path w="75676" h="34787" extrusionOk="0">
                  <a:moveTo>
                    <a:pt x="45583" y="2869"/>
                  </a:moveTo>
                  <a:cubicBezTo>
                    <a:pt x="45583" y="1304"/>
                    <a:pt x="46887" y="0"/>
                    <a:pt x="48399" y="0"/>
                  </a:cubicBezTo>
                  <a:cubicBezTo>
                    <a:pt x="49964" y="0"/>
                    <a:pt x="51163" y="1304"/>
                    <a:pt x="51215" y="2921"/>
                  </a:cubicBezTo>
                  <a:lnTo>
                    <a:pt x="51215" y="25347"/>
                  </a:lnTo>
                  <a:cubicBezTo>
                    <a:pt x="51215" y="26911"/>
                    <a:pt x="49964" y="28215"/>
                    <a:pt x="48399" y="28215"/>
                  </a:cubicBezTo>
                  <a:cubicBezTo>
                    <a:pt x="46887" y="28215"/>
                    <a:pt x="45583" y="26911"/>
                    <a:pt x="45583" y="25347"/>
                  </a:cubicBezTo>
                  <a:close/>
                  <a:moveTo>
                    <a:pt x="42975" y="16741"/>
                  </a:moveTo>
                  <a:cubicBezTo>
                    <a:pt x="42975" y="17158"/>
                    <a:pt x="42819" y="17993"/>
                    <a:pt x="42297" y="18619"/>
                  </a:cubicBezTo>
                  <a:cubicBezTo>
                    <a:pt x="41671" y="19245"/>
                    <a:pt x="40837" y="19401"/>
                    <a:pt x="40315" y="19401"/>
                  </a:cubicBezTo>
                  <a:cubicBezTo>
                    <a:pt x="38333" y="19401"/>
                    <a:pt x="36300" y="19401"/>
                    <a:pt x="34318" y="19401"/>
                  </a:cubicBezTo>
                  <a:cubicBezTo>
                    <a:pt x="32284" y="19401"/>
                    <a:pt x="30302" y="19401"/>
                    <a:pt x="28268" y="19401"/>
                  </a:cubicBezTo>
                  <a:cubicBezTo>
                    <a:pt x="28476" y="19975"/>
                    <a:pt x="28789" y="20809"/>
                    <a:pt x="29624" y="21592"/>
                  </a:cubicBezTo>
                  <a:cubicBezTo>
                    <a:pt x="30093" y="22061"/>
                    <a:pt x="30563" y="22322"/>
                    <a:pt x="30719" y="22426"/>
                  </a:cubicBezTo>
                  <a:cubicBezTo>
                    <a:pt x="30980" y="22582"/>
                    <a:pt x="31814" y="23052"/>
                    <a:pt x="32857" y="23052"/>
                  </a:cubicBezTo>
                  <a:cubicBezTo>
                    <a:pt x="33953" y="23052"/>
                    <a:pt x="34891" y="22687"/>
                    <a:pt x="35882" y="22217"/>
                  </a:cubicBezTo>
                  <a:lnTo>
                    <a:pt x="35934" y="22165"/>
                  </a:lnTo>
                  <a:cubicBezTo>
                    <a:pt x="36612" y="21800"/>
                    <a:pt x="37290" y="21487"/>
                    <a:pt x="37968" y="21331"/>
                  </a:cubicBezTo>
                  <a:cubicBezTo>
                    <a:pt x="38699" y="21226"/>
                    <a:pt x="39429" y="21331"/>
                    <a:pt x="40002" y="21852"/>
                  </a:cubicBezTo>
                  <a:cubicBezTo>
                    <a:pt x="40628" y="22426"/>
                    <a:pt x="40889" y="23260"/>
                    <a:pt x="40680" y="24147"/>
                  </a:cubicBezTo>
                  <a:cubicBezTo>
                    <a:pt x="40367" y="25138"/>
                    <a:pt x="39585" y="25972"/>
                    <a:pt x="38699" y="26494"/>
                  </a:cubicBezTo>
                  <a:cubicBezTo>
                    <a:pt x="38229" y="26755"/>
                    <a:pt x="37708" y="27015"/>
                    <a:pt x="37186" y="27224"/>
                  </a:cubicBezTo>
                  <a:cubicBezTo>
                    <a:pt x="36508" y="27485"/>
                    <a:pt x="35778" y="27641"/>
                    <a:pt x="35100" y="27746"/>
                  </a:cubicBezTo>
                  <a:cubicBezTo>
                    <a:pt x="34370" y="27850"/>
                    <a:pt x="33640" y="27902"/>
                    <a:pt x="32910" y="27902"/>
                  </a:cubicBezTo>
                  <a:cubicBezTo>
                    <a:pt x="32597" y="27902"/>
                    <a:pt x="32179" y="27902"/>
                    <a:pt x="31814" y="27850"/>
                  </a:cubicBezTo>
                  <a:cubicBezTo>
                    <a:pt x="31449" y="27798"/>
                    <a:pt x="31032" y="27693"/>
                    <a:pt x="30667" y="27641"/>
                  </a:cubicBezTo>
                  <a:cubicBezTo>
                    <a:pt x="30041" y="27485"/>
                    <a:pt x="29467" y="27276"/>
                    <a:pt x="28894" y="27015"/>
                  </a:cubicBezTo>
                  <a:cubicBezTo>
                    <a:pt x="28372" y="26807"/>
                    <a:pt x="27798" y="26494"/>
                    <a:pt x="27329" y="26129"/>
                  </a:cubicBezTo>
                  <a:cubicBezTo>
                    <a:pt x="26808" y="25764"/>
                    <a:pt x="26338" y="25347"/>
                    <a:pt x="25921" y="24929"/>
                  </a:cubicBezTo>
                  <a:cubicBezTo>
                    <a:pt x="25504" y="24460"/>
                    <a:pt x="25086" y="23938"/>
                    <a:pt x="24721" y="23417"/>
                  </a:cubicBezTo>
                  <a:cubicBezTo>
                    <a:pt x="23574" y="21644"/>
                    <a:pt x="23000" y="19349"/>
                    <a:pt x="23105" y="17158"/>
                  </a:cubicBezTo>
                  <a:cubicBezTo>
                    <a:pt x="23209" y="15020"/>
                    <a:pt x="23887" y="12882"/>
                    <a:pt x="25191" y="11161"/>
                  </a:cubicBezTo>
                  <a:cubicBezTo>
                    <a:pt x="25295" y="10952"/>
                    <a:pt x="25452" y="10744"/>
                    <a:pt x="25608" y="10587"/>
                  </a:cubicBezTo>
                  <a:cubicBezTo>
                    <a:pt x="25608" y="10587"/>
                    <a:pt x="25764" y="10431"/>
                    <a:pt x="25817" y="10326"/>
                  </a:cubicBezTo>
                  <a:cubicBezTo>
                    <a:pt x="27381" y="8397"/>
                    <a:pt x="29467" y="7771"/>
                    <a:pt x="30354" y="7562"/>
                  </a:cubicBezTo>
                  <a:lnTo>
                    <a:pt x="30406" y="7562"/>
                  </a:lnTo>
                  <a:cubicBezTo>
                    <a:pt x="32857" y="6832"/>
                    <a:pt x="34944" y="7302"/>
                    <a:pt x="35778" y="7562"/>
                  </a:cubicBezTo>
                  <a:cubicBezTo>
                    <a:pt x="36195" y="7667"/>
                    <a:pt x="38542" y="8397"/>
                    <a:pt x="40367" y="10379"/>
                  </a:cubicBezTo>
                  <a:cubicBezTo>
                    <a:pt x="40472" y="10483"/>
                    <a:pt x="40680" y="10744"/>
                    <a:pt x="40993" y="11161"/>
                  </a:cubicBezTo>
                  <a:cubicBezTo>
                    <a:pt x="42141" y="12778"/>
                    <a:pt x="42558" y="14238"/>
                    <a:pt x="42714" y="14759"/>
                  </a:cubicBezTo>
                  <a:cubicBezTo>
                    <a:pt x="42819" y="15281"/>
                    <a:pt x="42975" y="15907"/>
                    <a:pt x="42975" y="16741"/>
                  </a:cubicBezTo>
                  <a:close/>
                  <a:moveTo>
                    <a:pt x="30093" y="13038"/>
                  </a:moveTo>
                  <a:cubicBezTo>
                    <a:pt x="28789" y="14081"/>
                    <a:pt x="28476" y="15437"/>
                    <a:pt x="28372" y="15855"/>
                  </a:cubicBezTo>
                  <a:lnTo>
                    <a:pt x="37968" y="15855"/>
                  </a:lnTo>
                  <a:cubicBezTo>
                    <a:pt x="37864" y="15437"/>
                    <a:pt x="37499" y="14081"/>
                    <a:pt x="36195" y="13038"/>
                  </a:cubicBezTo>
                  <a:cubicBezTo>
                    <a:pt x="34944" y="11995"/>
                    <a:pt x="33535" y="11943"/>
                    <a:pt x="33118" y="11943"/>
                  </a:cubicBezTo>
                  <a:cubicBezTo>
                    <a:pt x="32701" y="11943"/>
                    <a:pt x="31345" y="11995"/>
                    <a:pt x="30093" y="13038"/>
                  </a:cubicBezTo>
                  <a:close/>
                  <a:moveTo>
                    <a:pt x="66549" y="7145"/>
                  </a:moveTo>
                  <a:cubicBezTo>
                    <a:pt x="63993" y="7145"/>
                    <a:pt x="61750" y="8292"/>
                    <a:pt x="60134" y="10118"/>
                  </a:cubicBezTo>
                  <a:lnTo>
                    <a:pt x="60134" y="10066"/>
                  </a:lnTo>
                  <a:cubicBezTo>
                    <a:pt x="60029" y="8553"/>
                    <a:pt x="58830" y="7354"/>
                    <a:pt x="57317" y="7354"/>
                  </a:cubicBezTo>
                  <a:cubicBezTo>
                    <a:pt x="55857" y="7354"/>
                    <a:pt x="54501" y="8605"/>
                    <a:pt x="54501" y="10222"/>
                  </a:cubicBezTo>
                  <a:lnTo>
                    <a:pt x="54501" y="31605"/>
                  </a:lnTo>
                  <a:cubicBezTo>
                    <a:pt x="54501" y="33170"/>
                    <a:pt x="55753" y="34473"/>
                    <a:pt x="57317" y="34473"/>
                  </a:cubicBezTo>
                  <a:cubicBezTo>
                    <a:pt x="58882" y="34473"/>
                    <a:pt x="60134" y="33222"/>
                    <a:pt x="60134" y="31605"/>
                  </a:cubicBezTo>
                  <a:lnTo>
                    <a:pt x="60134" y="24929"/>
                  </a:lnTo>
                  <a:cubicBezTo>
                    <a:pt x="61750" y="26755"/>
                    <a:pt x="64045" y="27902"/>
                    <a:pt x="66549" y="27902"/>
                  </a:cubicBezTo>
                  <a:cubicBezTo>
                    <a:pt x="71608" y="27902"/>
                    <a:pt x="75676" y="23313"/>
                    <a:pt x="75676" y="17576"/>
                  </a:cubicBezTo>
                  <a:cubicBezTo>
                    <a:pt x="75676" y="11839"/>
                    <a:pt x="71555" y="7145"/>
                    <a:pt x="66549" y="7145"/>
                  </a:cubicBezTo>
                  <a:close/>
                  <a:moveTo>
                    <a:pt x="65297" y="23260"/>
                  </a:moveTo>
                  <a:cubicBezTo>
                    <a:pt x="62428" y="23260"/>
                    <a:pt x="60134" y="20757"/>
                    <a:pt x="60134" y="17628"/>
                  </a:cubicBezTo>
                  <a:cubicBezTo>
                    <a:pt x="60134" y="14447"/>
                    <a:pt x="62428" y="11943"/>
                    <a:pt x="65297" y="11943"/>
                  </a:cubicBezTo>
                  <a:cubicBezTo>
                    <a:pt x="68165" y="11943"/>
                    <a:pt x="70460" y="14447"/>
                    <a:pt x="70460" y="17628"/>
                  </a:cubicBezTo>
                  <a:cubicBezTo>
                    <a:pt x="70460" y="20757"/>
                    <a:pt x="68165" y="23260"/>
                    <a:pt x="65297" y="23260"/>
                  </a:cubicBezTo>
                  <a:close/>
                  <a:moveTo>
                    <a:pt x="18880" y="19036"/>
                  </a:moveTo>
                  <a:lnTo>
                    <a:pt x="17994" y="21122"/>
                  </a:lnTo>
                  <a:cubicBezTo>
                    <a:pt x="17576" y="22009"/>
                    <a:pt x="17159" y="22895"/>
                    <a:pt x="16742" y="23834"/>
                  </a:cubicBezTo>
                  <a:cubicBezTo>
                    <a:pt x="16638" y="24095"/>
                    <a:pt x="16481" y="24408"/>
                    <a:pt x="16377" y="24669"/>
                  </a:cubicBezTo>
                  <a:cubicBezTo>
                    <a:pt x="14604" y="28632"/>
                    <a:pt x="12517" y="33326"/>
                    <a:pt x="7980" y="34317"/>
                  </a:cubicBezTo>
                  <a:cubicBezTo>
                    <a:pt x="5790" y="34786"/>
                    <a:pt x="2452" y="34108"/>
                    <a:pt x="1252" y="32022"/>
                  </a:cubicBezTo>
                  <a:cubicBezTo>
                    <a:pt x="1" y="29936"/>
                    <a:pt x="1826" y="27485"/>
                    <a:pt x="4173" y="28058"/>
                  </a:cubicBezTo>
                  <a:cubicBezTo>
                    <a:pt x="4538" y="28111"/>
                    <a:pt x="4903" y="28319"/>
                    <a:pt x="5268" y="28476"/>
                  </a:cubicBezTo>
                  <a:cubicBezTo>
                    <a:pt x="5894" y="28789"/>
                    <a:pt x="6520" y="29102"/>
                    <a:pt x="7198" y="28997"/>
                  </a:cubicBezTo>
                  <a:cubicBezTo>
                    <a:pt x="7824" y="28893"/>
                    <a:pt x="8241" y="28371"/>
                    <a:pt x="8762" y="27798"/>
                  </a:cubicBezTo>
                  <a:cubicBezTo>
                    <a:pt x="9440" y="26963"/>
                    <a:pt x="9753" y="26077"/>
                    <a:pt x="9858" y="25607"/>
                  </a:cubicBezTo>
                  <a:cubicBezTo>
                    <a:pt x="9858" y="25555"/>
                    <a:pt x="9858" y="25555"/>
                    <a:pt x="9858" y="25503"/>
                  </a:cubicBezTo>
                  <a:cubicBezTo>
                    <a:pt x="9858" y="25451"/>
                    <a:pt x="9805" y="25451"/>
                    <a:pt x="9805" y="25451"/>
                  </a:cubicBezTo>
                  <a:cubicBezTo>
                    <a:pt x="9232" y="24356"/>
                    <a:pt x="8762" y="23417"/>
                    <a:pt x="8345" y="22582"/>
                  </a:cubicBezTo>
                  <a:cubicBezTo>
                    <a:pt x="8032" y="22061"/>
                    <a:pt x="7824" y="21592"/>
                    <a:pt x="7615" y="21226"/>
                  </a:cubicBezTo>
                  <a:cubicBezTo>
                    <a:pt x="7198" y="20444"/>
                    <a:pt x="6885" y="19818"/>
                    <a:pt x="6676" y="19401"/>
                  </a:cubicBezTo>
                  <a:cubicBezTo>
                    <a:pt x="5946" y="18045"/>
                    <a:pt x="5842" y="17784"/>
                    <a:pt x="5529" y="17211"/>
                  </a:cubicBezTo>
                  <a:cubicBezTo>
                    <a:pt x="4851" y="15907"/>
                    <a:pt x="4121" y="14655"/>
                    <a:pt x="3391" y="13351"/>
                  </a:cubicBezTo>
                  <a:cubicBezTo>
                    <a:pt x="2556" y="11995"/>
                    <a:pt x="1722" y="10483"/>
                    <a:pt x="2400" y="8814"/>
                  </a:cubicBezTo>
                  <a:cubicBezTo>
                    <a:pt x="2973" y="7510"/>
                    <a:pt x="4381" y="6884"/>
                    <a:pt x="5685" y="7302"/>
                  </a:cubicBezTo>
                  <a:cubicBezTo>
                    <a:pt x="7146" y="7719"/>
                    <a:pt x="7771" y="9075"/>
                    <a:pt x="8345" y="10326"/>
                  </a:cubicBezTo>
                  <a:cubicBezTo>
                    <a:pt x="8449" y="10587"/>
                    <a:pt x="8554" y="10796"/>
                    <a:pt x="8658" y="11057"/>
                  </a:cubicBezTo>
                  <a:cubicBezTo>
                    <a:pt x="9597" y="12934"/>
                    <a:pt x="10536" y="14812"/>
                    <a:pt x="11422" y="16689"/>
                  </a:cubicBezTo>
                  <a:cubicBezTo>
                    <a:pt x="11527" y="16898"/>
                    <a:pt x="11631" y="17158"/>
                    <a:pt x="11787" y="17471"/>
                  </a:cubicBezTo>
                  <a:cubicBezTo>
                    <a:pt x="11944" y="17732"/>
                    <a:pt x="12100" y="18045"/>
                    <a:pt x="12257" y="18410"/>
                  </a:cubicBezTo>
                  <a:cubicBezTo>
                    <a:pt x="12361" y="18619"/>
                    <a:pt x="12413" y="18775"/>
                    <a:pt x="12517" y="18932"/>
                  </a:cubicBezTo>
                  <a:cubicBezTo>
                    <a:pt x="12622" y="19140"/>
                    <a:pt x="12674" y="19297"/>
                    <a:pt x="12726" y="19453"/>
                  </a:cubicBezTo>
                  <a:cubicBezTo>
                    <a:pt x="13195" y="18358"/>
                    <a:pt x="13613" y="17263"/>
                    <a:pt x="14030" y="16220"/>
                  </a:cubicBezTo>
                  <a:cubicBezTo>
                    <a:pt x="14499" y="15125"/>
                    <a:pt x="14916" y="14081"/>
                    <a:pt x="15334" y="12986"/>
                  </a:cubicBezTo>
                  <a:cubicBezTo>
                    <a:pt x="15334" y="12934"/>
                    <a:pt x="15438" y="12673"/>
                    <a:pt x="15594" y="12360"/>
                  </a:cubicBezTo>
                  <a:cubicBezTo>
                    <a:pt x="15699" y="12047"/>
                    <a:pt x="15907" y="11682"/>
                    <a:pt x="16064" y="11265"/>
                  </a:cubicBezTo>
                  <a:cubicBezTo>
                    <a:pt x="16116" y="11109"/>
                    <a:pt x="16220" y="10952"/>
                    <a:pt x="16272" y="10796"/>
                  </a:cubicBezTo>
                  <a:cubicBezTo>
                    <a:pt x="16846" y="9388"/>
                    <a:pt x="17524" y="7719"/>
                    <a:pt x="19037" y="7249"/>
                  </a:cubicBezTo>
                  <a:cubicBezTo>
                    <a:pt x="20132" y="6936"/>
                    <a:pt x="21384" y="7354"/>
                    <a:pt x="22009" y="8292"/>
                  </a:cubicBezTo>
                  <a:cubicBezTo>
                    <a:pt x="22322" y="8762"/>
                    <a:pt x="22479" y="9336"/>
                    <a:pt x="22479" y="9857"/>
                  </a:cubicBezTo>
                  <a:cubicBezTo>
                    <a:pt x="22479" y="11057"/>
                    <a:pt x="21957" y="12308"/>
                    <a:pt x="21436" y="13403"/>
                  </a:cubicBezTo>
                  <a:cubicBezTo>
                    <a:pt x="21331" y="13664"/>
                    <a:pt x="21227" y="13925"/>
                    <a:pt x="21123" y="14134"/>
                  </a:cubicBezTo>
                  <a:cubicBezTo>
                    <a:pt x="21123" y="14134"/>
                    <a:pt x="21123" y="14186"/>
                    <a:pt x="21071" y="14290"/>
                  </a:cubicBezTo>
                  <a:cubicBezTo>
                    <a:pt x="20914" y="14603"/>
                    <a:pt x="20601" y="15385"/>
                    <a:pt x="19923" y="16793"/>
                  </a:cubicBezTo>
                  <a:cubicBezTo>
                    <a:pt x="19715" y="17263"/>
                    <a:pt x="19506" y="17732"/>
                    <a:pt x="19297" y="18254"/>
                  </a:cubicBezTo>
                  <a:cubicBezTo>
                    <a:pt x="19141" y="18514"/>
                    <a:pt x="19037" y="18775"/>
                    <a:pt x="18932" y="1903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grpSp>
      <p:sp>
        <p:nvSpPr>
          <p:cNvPr id="303" name="Google Shape;303;p30"/>
          <p:cNvSpPr txBox="1">
            <a:spLocks noGrp="1"/>
          </p:cNvSpPr>
          <p:nvPr>
            <p:ph type="sldNum" idx="12"/>
          </p:nvPr>
        </p:nvSpPr>
        <p:spPr>
          <a:xfrm>
            <a:off x="8608775" y="4626500"/>
            <a:ext cx="429600" cy="429600"/>
          </a:xfrm>
          <a:prstGeom prst="rect">
            <a:avLst/>
          </a:prstGeom>
          <a:noFill/>
        </p:spPr>
        <p:txBody>
          <a:bodyPr spcFirstLastPara="1" wrap="square" lIns="0" tIns="0" rIns="0" bIns="0" anchor="ctr" anchorCtr="0">
            <a:normAutofit/>
          </a:bodyPr>
          <a:lstStyle>
            <a:lvl1pPr lvl="0" algn="ctr" rtl="0">
              <a:buNone/>
              <a:defRPr/>
            </a:lvl1pPr>
            <a:lvl2pPr lvl="1" algn="ctr" rtl="0">
              <a:buNone/>
              <a:defRPr/>
            </a:lvl2pPr>
            <a:lvl3pPr lvl="2" algn="ctr" rtl="0">
              <a:buNone/>
              <a:defRPr/>
            </a:lvl3pPr>
            <a:lvl4pPr lvl="3" algn="ctr" rtl="0">
              <a:buNone/>
              <a:defRPr/>
            </a:lvl4pPr>
            <a:lvl5pPr lvl="4" algn="ctr" rtl="0">
              <a:buNone/>
              <a:defRPr/>
            </a:lvl5pPr>
            <a:lvl6pPr lvl="5" algn="ctr" rtl="0">
              <a:buNone/>
              <a:defRPr/>
            </a:lvl6pPr>
            <a:lvl7pPr lvl="6" algn="ctr" rtl="0">
              <a:buNone/>
              <a:defRPr/>
            </a:lvl7pPr>
            <a:lvl8pPr lvl="7" algn="ctr" rtl="0">
              <a:buNone/>
              <a:defRPr/>
            </a:lvl8pPr>
            <a:lvl9pPr lvl="8" algn="ctr" rtl="0">
              <a:buNone/>
              <a:defRPr/>
            </a:lvl9p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27751816"/>
      </p:ext>
    </p:extLst>
  </p:cSld>
  <p:clrMapOvr>
    <a:masterClrMapping/>
  </p:clrMapOvr>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17 Statement | Green">
  <p:cSld name="17 Statement | Green">
    <p:bg>
      <p:bgPr>
        <a:solidFill>
          <a:schemeClr val="accent6"/>
        </a:solidFill>
        <a:effectLst/>
      </p:bgPr>
    </p:bg>
    <p:spTree>
      <p:nvGrpSpPr>
        <p:cNvPr id="1" name="Shape 304"/>
        <p:cNvGrpSpPr/>
        <p:nvPr/>
      </p:nvGrpSpPr>
      <p:grpSpPr>
        <a:xfrm>
          <a:off x="0" y="0"/>
          <a:ext cx="0" cy="0"/>
          <a:chOff x="0" y="0"/>
          <a:chExt cx="0" cy="0"/>
        </a:xfrm>
      </p:grpSpPr>
      <p:sp>
        <p:nvSpPr>
          <p:cNvPr id="305" name="Google Shape;305;p31"/>
          <p:cNvSpPr txBox="1">
            <a:spLocks noGrp="1"/>
          </p:cNvSpPr>
          <p:nvPr>
            <p:ph type="title"/>
          </p:nvPr>
        </p:nvSpPr>
        <p:spPr>
          <a:xfrm>
            <a:off x="228600" y="814400"/>
            <a:ext cx="8686800" cy="3514800"/>
          </a:xfrm>
          <a:prstGeom prst="rect">
            <a:avLst/>
          </a:prstGeom>
          <a:noFill/>
          <a:ln>
            <a:noFill/>
          </a:ln>
        </p:spPr>
        <p:txBody>
          <a:bodyPr spcFirstLastPara="1" wrap="square" lIns="0" tIns="91425" rIns="0" bIns="0" anchor="ctr" anchorCtr="0">
            <a:noAutofit/>
          </a:bodyPr>
          <a:lstStyle>
            <a:lvl1pPr lvl="0" algn="ctr" rtl="0">
              <a:lnSpc>
                <a:spcPct val="100000"/>
              </a:lnSpc>
              <a:spcBef>
                <a:spcPts val="0"/>
              </a:spcBef>
              <a:spcAft>
                <a:spcPts val="0"/>
              </a:spcAft>
              <a:buClr>
                <a:schemeClr val="lt1"/>
              </a:buClr>
              <a:buSzPts val="3200"/>
              <a:buFont typeface="Poppins ExtraBold"/>
              <a:buNone/>
              <a:defRPr sz="3200">
                <a:solidFill>
                  <a:schemeClr val="lt1"/>
                </a:solidFill>
                <a:latin typeface="Poppins ExtraBold"/>
                <a:ea typeface="Poppins ExtraBold"/>
                <a:cs typeface="Poppins ExtraBold"/>
                <a:sym typeface="Poppins ExtraBold"/>
              </a:defRPr>
            </a:lvl1pPr>
            <a:lvl2pPr lvl="1" algn="ctr" rtl="0">
              <a:lnSpc>
                <a:spcPct val="100000"/>
              </a:lnSpc>
              <a:spcBef>
                <a:spcPts val="0"/>
              </a:spcBef>
              <a:spcAft>
                <a:spcPts val="0"/>
              </a:spcAft>
              <a:buSzPts val="9200"/>
              <a:buFont typeface="Poppins"/>
              <a:buNone/>
              <a:defRPr sz="9200" b="1">
                <a:latin typeface="Poppins"/>
                <a:ea typeface="Poppins"/>
                <a:cs typeface="Poppins"/>
                <a:sym typeface="Poppins"/>
              </a:defRPr>
            </a:lvl2pPr>
            <a:lvl3pPr lvl="2" algn="ctr" rtl="0">
              <a:lnSpc>
                <a:spcPct val="100000"/>
              </a:lnSpc>
              <a:spcBef>
                <a:spcPts val="0"/>
              </a:spcBef>
              <a:spcAft>
                <a:spcPts val="0"/>
              </a:spcAft>
              <a:buSzPts val="9200"/>
              <a:buFont typeface="Poppins"/>
              <a:buNone/>
              <a:defRPr sz="9200" b="1">
                <a:latin typeface="Poppins"/>
                <a:ea typeface="Poppins"/>
                <a:cs typeface="Poppins"/>
                <a:sym typeface="Poppins"/>
              </a:defRPr>
            </a:lvl3pPr>
            <a:lvl4pPr lvl="3" algn="ctr" rtl="0">
              <a:lnSpc>
                <a:spcPct val="100000"/>
              </a:lnSpc>
              <a:spcBef>
                <a:spcPts val="0"/>
              </a:spcBef>
              <a:spcAft>
                <a:spcPts val="0"/>
              </a:spcAft>
              <a:buSzPts val="9200"/>
              <a:buFont typeface="Poppins"/>
              <a:buNone/>
              <a:defRPr sz="9200" b="1">
                <a:latin typeface="Poppins"/>
                <a:ea typeface="Poppins"/>
                <a:cs typeface="Poppins"/>
                <a:sym typeface="Poppins"/>
              </a:defRPr>
            </a:lvl4pPr>
            <a:lvl5pPr lvl="4" algn="ctr" rtl="0">
              <a:lnSpc>
                <a:spcPct val="100000"/>
              </a:lnSpc>
              <a:spcBef>
                <a:spcPts val="0"/>
              </a:spcBef>
              <a:spcAft>
                <a:spcPts val="0"/>
              </a:spcAft>
              <a:buSzPts val="9200"/>
              <a:buFont typeface="Poppins"/>
              <a:buNone/>
              <a:defRPr sz="9200" b="1">
                <a:latin typeface="Poppins"/>
                <a:ea typeface="Poppins"/>
                <a:cs typeface="Poppins"/>
                <a:sym typeface="Poppins"/>
              </a:defRPr>
            </a:lvl5pPr>
            <a:lvl6pPr lvl="5" algn="ctr" rtl="0">
              <a:lnSpc>
                <a:spcPct val="100000"/>
              </a:lnSpc>
              <a:spcBef>
                <a:spcPts val="0"/>
              </a:spcBef>
              <a:spcAft>
                <a:spcPts val="0"/>
              </a:spcAft>
              <a:buSzPts val="9200"/>
              <a:buFont typeface="Poppins"/>
              <a:buNone/>
              <a:defRPr sz="9200" b="1">
                <a:latin typeface="Poppins"/>
                <a:ea typeface="Poppins"/>
                <a:cs typeface="Poppins"/>
                <a:sym typeface="Poppins"/>
              </a:defRPr>
            </a:lvl6pPr>
            <a:lvl7pPr lvl="6" algn="ctr" rtl="0">
              <a:lnSpc>
                <a:spcPct val="100000"/>
              </a:lnSpc>
              <a:spcBef>
                <a:spcPts val="0"/>
              </a:spcBef>
              <a:spcAft>
                <a:spcPts val="0"/>
              </a:spcAft>
              <a:buSzPts val="9200"/>
              <a:buFont typeface="Poppins"/>
              <a:buNone/>
              <a:defRPr sz="9200" b="1">
                <a:latin typeface="Poppins"/>
                <a:ea typeface="Poppins"/>
                <a:cs typeface="Poppins"/>
                <a:sym typeface="Poppins"/>
              </a:defRPr>
            </a:lvl7pPr>
            <a:lvl8pPr lvl="7" algn="ctr" rtl="0">
              <a:lnSpc>
                <a:spcPct val="100000"/>
              </a:lnSpc>
              <a:spcBef>
                <a:spcPts val="0"/>
              </a:spcBef>
              <a:spcAft>
                <a:spcPts val="0"/>
              </a:spcAft>
              <a:buSzPts val="9200"/>
              <a:buFont typeface="Poppins"/>
              <a:buNone/>
              <a:defRPr sz="9200" b="1">
                <a:latin typeface="Poppins"/>
                <a:ea typeface="Poppins"/>
                <a:cs typeface="Poppins"/>
                <a:sym typeface="Poppins"/>
              </a:defRPr>
            </a:lvl8pPr>
            <a:lvl9pPr lvl="8" algn="ctr" rtl="0">
              <a:lnSpc>
                <a:spcPct val="100000"/>
              </a:lnSpc>
              <a:spcBef>
                <a:spcPts val="0"/>
              </a:spcBef>
              <a:spcAft>
                <a:spcPts val="0"/>
              </a:spcAft>
              <a:buSzPts val="9200"/>
              <a:buFont typeface="Poppins"/>
              <a:buNone/>
              <a:defRPr sz="9200" b="1">
                <a:latin typeface="Poppins"/>
                <a:ea typeface="Poppins"/>
                <a:cs typeface="Poppins"/>
                <a:sym typeface="Poppins"/>
              </a:defRPr>
            </a:lvl9pPr>
          </a:lstStyle>
          <a:p>
            <a:r>
              <a:rPr lang="en-US"/>
              <a:t>Click to edit Master title style</a:t>
            </a:r>
            <a:endParaRPr/>
          </a:p>
        </p:txBody>
      </p:sp>
      <p:grpSp>
        <p:nvGrpSpPr>
          <p:cNvPr id="306" name="Google Shape;306;p31"/>
          <p:cNvGrpSpPr/>
          <p:nvPr/>
        </p:nvGrpSpPr>
        <p:grpSpPr>
          <a:xfrm>
            <a:off x="228605" y="4702470"/>
            <a:ext cx="548754" cy="212464"/>
            <a:chOff x="217250" y="2303525"/>
            <a:chExt cx="2809800" cy="1084000"/>
          </a:xfrm>
        </p:grpSpPr>
        <p:sp>
          <p:nvSpPr>
            <p:cNvPr id="307" name="Google Shape;307;p31"/>
            <p:cNvSpPr/>
            <p:nvPr/>
          </p:nvSpPr>
          <p:spPr>
            <a:xfrm>
              <a:off x="2235600" y="2740800"/>
              <a:ext cx="346850" cy="236275"/>
            </a:xfrm>
            <a:custGeom>
              <a:avLst/>
              <a:gdLst/>
              <a:ahLst/>
              <a:cxnLst/>
              <a:rect l="l" t="t" r="r" b="b"/>
              <a:pathLst>
                <a:path w="13874" h="9451" extrusionOk="0">
                  <a:moveTo>
                    <a:pt x="2608" y="0"/>
                  </a:moveTo>
                  <a:cubicBezTo>
                    <a:pt x="2347" y="0"/>
                    <a:pt x="2087" y="52"/>
                    <a:pt x="1826" y="157"/>
                  </a:cubicBezTo>
                  <a:cubicBezTo>
                    <a:pt x="1617" y="261"/>
                    <a:pt x="1356" y="418"/>
                    <a:pt x="1200" y="626"/>
                  </a:cubicBezTo>
                  <a:cubicBezTo>
                    <a:pt x="1096" y="730"/>
                    <a:pt x="991" y="835"/>
                    <a:pt x="939" y="939"/>
                  </a:cubicBezTo>
                  <a:cubicBezTo>
                    <a:pt x="835" y="1043"/>
                    <a:pt x="783" y="1148"/>
                    <a:pt x="731" y="1304"/>
                  </a:cubicBezTo>
                  <a:cubicBezTo>
                    <a:pt x="678" y="1408"/>
                    <a:pt x="574" y="1565"/>
                    <a:pt x="522" y="1721"/>
                  </a:cubicBezTo>
                  <a:cubicBezTo>
                    <a:pt x="157" y="2817"/>
                    <a:pt x="0" y="3964"/>
                    <a:pt x="0" y="5163"/>
                  </a:cubicBezTo>
                  <a:cubicBezTo>
                    <a:pt x="0" y="6207"/>
                    <a:pt x="0" y="7563"/>
                    <a:pt x="574" y="8501"/>
                  </a:cubicBezTo>
                  <a:cubicBezTo>
                    <a:pt x="731" y="8710"/>
                    <a:pt x="887" y="8918"/>
                    <a:pt x="1096" y="9075"/>
                  </a:cubicBezTo>
                  <a:cubicBezTo>
                    <a:pt x="1513" y="9388"/>
                    <a:pt x="1930" y="9388"/>
                    <a:pt x="2347" y="9440"/>
                  </a:cubicBezTo>
                  <a:cubicBezTo>
                    <a:pt x="2438" y="9447"/>
                    <a:pt x="2528" y="9450"/>
                    <a:pt x="2617" y="9450"/>
                  </a:cubicBezTo>
                  <a:cubicBezTo>
                    <a:pt x="3193" y="9450"/>
                    <a:pt x="3735" y="9315"/>
                    <a:pt x="4277" y="9179"/>
                  </a:cubicBezTo>
                  <a:lnTo>
                    <a:pt x="10327" y="7771"/>
                  </a:lnTo>
                  <a:lnTo>
                    <a:pt x="10327" y="7719"/>
                  </a:lnTo>
                  <a:lnTo>
                    <a:pt x="12152" y="7302"/>
                  </a:lnTo>
                  <a:cubicBezTo>
                    <a:pt x="12152" y="7302"/>
                    <a:pt x="12257" y="7250"/>
                    <a:pt x="12361" y="7250"/>
                  </a:cubicBezTo>
                  <a:cubicBezTo>
                    <a:pt x="12830" y="7093"/>
                    <a:pt x="13300" y="6780"/>
                    <a:pt x="13560" y="6363"/>
                  </a:cubicBezTo>
                  <a:cubicBezTo>
                    <a:pt x="13821" y="5894"/>
                    <a:pt x="13873" y="5372"/>
                    <a:pt x="13769" y="4851"/>
                  </a:cubicBezTo>
                  <a:lnTo>
                    <a:pt x="13769" y="4798"/>
                  </a:lnTo>
                  <a:cubicBezTo>
                    <a:pt x="13717" y="4590"/>
                    <a:pt x="13613" y="4329"/>
                    <a:pt x="13456" y="4120"/>
                  </a:cubicBezTo>
                  <a:cubicBezTo>
                    <a:pt x="13247" y="3860"/>
                    <a:pt x="12987" y="3651"/>
                    <a:pt x="12726" y="3495"/>
                  </a:cubicBezTo>
                  <a:cubicBezTo>
                    <a:pt x="12413" y="3286"/>
                    <a:pt x="12048" y="3129"/>
                    <a:pt x="11683" y="2973"/>
                  </a:cubicBezTo>
                  <a:lnTo>
                    <a:pt x="9649" y="2243"/>
                  </a:lnTo>
                  <a:cubicBezTo>
                    <a:pt x="8554" y="1826"/>
                    <a:pt x="7406" y="1408"/>
                    <a:pt x="6311" y="1043"/>
                  </a:cubicBezTo>
                  <a:cubicBezTo>
                    <a:pt x="5581" y="783"/>
                    <a:pt x="4955" y="574"/>
                    <a:pt x="4434" y="365"/>
                  </a:cubicBezTo>
                  <a:cubicBezTo>
                    <a:pt x="4277" y="365"/>
                    <a:pt x="4173" y="313"/>
                    <a:pt x="4121" y="313"/>
                  </a:cubicBezTo>
                  <a:cubicBezTo>
                    <a:pt x="3443" y="105"/>
                    <a:pt x="2973" y="0"/>
                    <a:pt x="26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08" name="Google Shape;308;p31"/>
            <p:cNvSpPr/>
            <p:nvPr/>
          </p:nvSpPr>
          <p:spPr>
            <a:xfrm>
              <a:off x="2688025" y="2597375"/>
              <a:ext cx="339025" cy="278750"/>
            </a:xfrm>
            <a:custGeom>
              <a:avLst/>
              <a:gdLst/>
              <a:ahLst/>
              <a:cxnLst/>
              <a:rect l="l" t="t" r="r" b="b"/>
              <a:pathLst>
                <a:path w="13561" h="11150" extrusionOk="0">
                  <a:moveTo>
                    <a:pt x="8763" y="0"/>
                  </a:moveTo>
                  <a:cubicBezTo>
                    <a:pt x="8502" y="0"/>
                    <a:pt x="8241" y="105"/>
                    <a:pt x="8032" y="261"/>
                  </a:cubicBezTo>
                  <a:cubicBezTo>
                    <a:pt x="7667" y="418"/>
                    <a:pt x="7302" y="731"/>
                    <a:pt x="6781" y="1148"/>
                  </a:cubicBezTo>
                  <a:cubicBezTo>
                    <a:pt x="6729" y="1252"/>
                    <a:pt x="6624" y="1304"/>
                    <a:pt x="6572" y="1409"/>
                  </a:cubicBezTo>
                  <a:cubicBezTo>
                    <a:pt x="6155" y="1774"/>
                    <a:pt x="5686" y="2243"/>
                    <a:pt x="5112" y="2817"/>
                  </a:cubicBezTo>
                  <a:cubicBezTo>
                    <a:pt x="4277" y="3703"/>
                    <a:pt x="3443" y="4538"/>
                    <a:pt x="2608" y="5424"/>
                  </a:cubicBezTo>
                  <a:lnTo>
                    <a:pt x="1148" y="6989"/>
                  </a:lnTo>
                  <a:cubicBezTo>
                    <a:pt x="887" y="7250"/>
                    <a:pt x="627" y="7563"/>
                    <a:pt x="418" y="7876"/>
                  </a:cubicBezTo>
                  <a:cubicBezTo>
                    <a:pt x="209" y="8136"/>
                    <a:pt x="105" y="8449"/>
                    <a:pt x="53" y="8814"/>
                  </a:cubicBezTo>
                  <a:cubicBezTo>
                    <a:pt x="1" y="9023"/>
                    <a:pt x="1" y="9284"/>
                    <a:pt x="53" y="9544"/>
                  </a:cubicBezTo>
                  <a:lnTo>
                    <a:pt x="53" y="9597"/>
                  </a:lnTo>
                  <a:cubicBezTo>
                    <a:pt x="157" y="10066"/>
                    <a:pt x="470" y="10535"/>
                    <a:pt x="887" y="10848"/>
                  </a:cubicBezTo>
                  <a:cubicBezTo>
                    <a:pt x="1235" y="11042"/>
                    <a:pt x="1612" y="11149"/>
                    <a:pt x="1997" y="11149"/>
                  </a:cubicBezTo>
                  <a:cubicBezTo>
                    <a:pt x="2130" y="11149"/>
                    <a:pt x="2265" y="11136"/>
                    <a:pt x="2400" y="11109"/>
                  </a:cubicBezTo>
                  <a:lnTo>
                    <a:pt x="2556" y="11109"/>
                  </a:lnTo>
                  <a:lnTo>
                    <a:pt x="10431" y="9232"/>
                  </a:lnTo>
                  <a:cubicBezTo>
                    <a:pt x="11057" y="9075"/>
                    <a:pt x="11683" y="8971"/>
                    <a:pt x="12257" y="8658"/>
                  </a:cubicBezTo>
                  <a:cubicBezTo>
                    <a:pt x="12622" y="8397"/>
                    <a:pt x="12987" y="8188"/>
                    <a:pt x="13196" y="7771"/>
                  </a:cubicBezTo>
                  <a:cubicBezTo>
                    <a:pt x="13352" y="7511"/>
                    <a:pt x="13456" y="7250"/>
                    <a:pt x="13456" y="6989"/>
                  </a:cubicBezTo>
                  <a:cubicBezTo>
                    <a:pt x="13561" y="5894"/>
                    <a:pt x="13039" y="4694"/>
                    <a:pt x="12570" y="3755"/>
                  </a:cubicBezTo>
                  <a:lnTo>
                    <a:pt x="12570" y="3703"/>
                  </a:lnTo>
                  <a:cubicBezTo>
                    <a:pt x="12048" y="2660"/>
                    <a:pt x="11370" y="1669"/>
                    <a:pt x="10588" y="835"/>
                  </a:cubicBezTo>
                  <a:cubicBezTo>
                    <a:pt x="10484" y="731"/>
                    <a:pt x="10379" y="678"/>
                    <a:pt x="10275" y="574"/>
                  </a:cubicBezTo>
                  <a:cubicBezTo>
                    <a:pt x="10171" y="470"/>
                    <a:pt x="10014" y="418"/>
                    <a:pt x="9910" y="313"/>
                  </a:cubicBezTo>
                  <a:lnTo>
                    <a:pt x="9545" y="157"/>
                  </a:lnTo>
                  <a:cubicBezTo>
                    <a:pt x="9284" y="53"/>
                    <a:pt x="9023" y="0"/>
                    <a:pt x="876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09" name="Google Shape;309;p31"/>
            <p:cNvSpPr/>
            <p:nvPr/>
          </p:nvSpPr>
          <p:spPr>
            <a:xfrm>
              <a:off x="2379025" y="2303525"/>
              <a:ext cx="303825" cy="489500"/>
            </a:xfrm>
            <a:custGeom>
              <a:avLst/>
              <a:gdLst/>
              <a:ahLst/>
              <a:cxnLst/>
              <a:rect l="l" t="t" r="r" b="b"/>
              <a:pathLst>
                <a:path w="12153" h="19580" extrusionOk="0">
                  <a:moveTo>
                    <a:pt x="8307" y="1"/>
                  </a:moveTo>
                  <a:cubicBezTo>
                    <a:pt x="7747" y="1"/>
                    <a:pt x="7200" y="57"/>
                    <a:pt x="6728" y="124"/>
                  </a:cubicBezTo>
                  <a:cubicBezTo>
                    <a:pt x="6259" y="229"/>
                    <a:pt x="5789" y="281"/>
                    <a:pt x="5320" y="385"/>
                  </a:cubicBezTo>
                  <a:cubicBezTo>
                    <a:pt x="4903" y="489"/>
                    <a:pt x="4433" y="646"/>
                    <a:pt x="4016" y="750"/>
                  </a:cubicBezTo>
                  <a:cubicBezTo>
                    <a:pt x="2556" y="1272"/>
                    <a:pt x="574" y="2106"/>
                    <a:pt x="209" y="3775"/>
                  </a:cubicBezTo>
                  <a:cubicBezTo>
                    <a:pt x="0" y="4714"/>
                    <a:pt x="470" y="5705"/>
                    <a:pt x="835" y="6539"/>
                  </a:cubicBezTo>
                  <a:cubicBezTo>
                    <a:pt x="1252" y="7582"/>
                    <a:pt x="1878" y="8521"/>
                    <a:pt x="2399" y="9512"/>
                  </a:cubicBezTo>
                  <a:cubicBezTo>
                    <a:pt x="3755" y="12120"/>
                    <a:pt x="5216" y="14675"/>
                    <a:pt x="6676" y="17231"/>
                  </a:cubicBezTo>
                  <a:cubicBezTo>
                    <a:pt x="7093" y="18013"/>
                    <a:pt x="7563" y="19004"/>
                    <a:pt x="8397" y="19369"/>
                  </a:cubicBezTo>
                  <a:cubicBezTo>
                    <a:pt x="8449" y="19421"/>
                    <a:pt x="8501" y="19421"/>
                    <a:pt x="8554" y="19421"/>
                  </a:cubicBezTo>
                  <a:cubicBezTo>
                    <a:pt x="8789" y="19522"/>
                    <a:pt x="9047" y="19580"/>
                    <a:pt x="9298" y="19580"/>
                  </a:cubicBezTo>
                  <a:cubicBezTo>
                    <a:pt x="9436" y="19580"/>
                    <a:pt x="9572" y="19562"/>
                    <a:pt x="9701" y="19525"/>
                  </a:cubicBezTo>
                  <a:cubicBezTo>
                    <a:pt x="9753" y="19525"/>
                    <a:pt x="9753" y="19525"/>
                    <a:pt x="9753" y="19473"/>
                  </a:cubicBezTo>
                  <a:cubicBezTo>
                    <a:pt x="10118" y="19421"/>
                    <a:pt x="10431" y="19212"/>
                    <a:pt x="10692" y="18899"/>
                  </a:cubicBezTo>
                  <a:cubicBezTo>
                    <a:pt x="10744" y="18899"/>
                    <a:pt x="10796" y="18847"/>
                    <a:pt x="10848" y="18795"/>
                  </a:cubicBezTo>
                  <a:lnTo>
                    <a:pt x="10796" y="18795"/>
                  </a:lnTo>
                  <a:cubicBezTo>
                    <a:pt x="11370" y="18065"/>
                    <a:pt x="11370" y="17022"/>
                    <a:pt x="11474" y="16135"/>
                  </a:cubicBezTo>
                  <a:cubicBezTo>
                    <a:pt x="11631" y="13163"/>
                    <a:pt x="11787" y="10242"/>
                    <a:pt x="11944" y="7269"/>
                  </a:cubicBezTo>
                  <a:cubicBezTo>
                    <a:pt x="11996" y="6174"/>
                    <a:pt x="12152" y="5027"/>
                    <a:pt x="12048" y="3931"/>
                  </a:cubicBezTo>
                  <a:cubicBezTo>
                    <a:pt x="11996" y="2993"/>
                    <a:pt x="11996" y="1950"/>
                    <a:pt x="11422" y="1167"/>
                  </a:cubicBezTo>
                  <a:cubicBezTo>
                    <a:pt x="10716" y="249"/>
                    <a:pt x="9483" y="1"/>
                    <a:pt x="83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10" name="Google Shape;310;p31"/>
            <p:cNvSpPr/>
            <p:nvPr/>
          </p:nvSpPr>
          <p:spPr>
            <a:xfrm>
              <a:off x="2402500" y="2951700"/>
              <a:ext cx="241225" cy="351075"/>
            </a:xfrm>
            <a:custGeom>
              <a:avLst/>
              <a:gdLst/>
              <a:ahLst/>
              <a:cxnLst/>
              <a:rect l="l" t="t" r="r" b="b"/>
              <a:pathLst>
                <a:path w="9649" h="14043" extrusionOk="0">
                  <a:moveTo>
                    <a:pt x="7771" y="0"/>
                  </a:moveTo>
                  <a:cubicBezTo>
                    <a:pt x="7575" y="0"/>
                    <a:pt x="7380" y="39"/>
                    <a:pt x="7197" y="117"/>
                  </a:cubicBezTo>
                  <a:cubicBezTo>
                    <a:pt x="7093" y="117"/>
                    <a:pt x="7041" y="170"/>
                    <a:pt x="6937" y="222"/>
                  </a:cubicBezTo>
                  <a:cubicBezTo>
                    <a:pt x="6832" y="274"/>
                    <a:pt x="6728" y="326"/>
                    <a:pt x="6624" y="430"/>
                  </a:cubicBezTo>
                  <a:cubicBezTo>
                    <a:pt x="6259" y="691"/>
                    <a:pt x="5998" y="1004"/>
                    <a:pt x="5737" y="1317"/>
                  </a:cubicBezTo>
                  <a:cubicBezTo>
                    <a:pt x="5685" y="1369"/>
                    <a:pt x="5633" y="1526"/>
                    <a:pt x="5528" y="1578"/>
                  </a:cubicBezTo>
                  <a:lnTo>
                    <a:pt x="4277" y="3351"/>
                  </a:lnTo>
                  <a:cubicBezTo>
                    <a:pt x="3547" y="4342"/>
                    <a:pt x="2816" y="5333"/>
                    <a:pt x="2138" y="6324"/>
                  </a:cubicBezTo>
                  <a:cubicBezTo>
                    <a:pt x="1669" y="6949"/>
                    <a:pt x="1252" y="7523"/>
                    <a:pt x="939" y="7993"/>
                  </a:cubicBezTo>
                  <a:cubicBezTo>
                    <a:pt x="887" y="8097"/>
                    <a:pt x="835" y="8201"/>
                    <a:pt x="782" y="8253"/>
                  </a:cubicBezTo>
                  <a:cubicBezTo>
                    <a:pt x="417" y="8879"/>
                    <a:pt x="209" y="9296"/>
                    <a:pt x="104" y="9661"/>
                  </a:cubicBezTo>
                  <a:cubicBezTo>
                    <a:pt x="0" y="9922"/>
                    <a:pt x="0" y="10183"/>
                    <a:pt x="0" y="10444"/>
                  </a:cubicBezTo>
                  <a:cubicBezTo>
                    <a:pt x="52" y="10704"/>
                    <a:pt x="157" y="11017"/>
                    <a:pt x="261" y="11226"/>
                  </a:cubicBezTo>
                  <a:cubicBezTo>
                    <a:pt x="365" y="11330"/>
                    <a:pt x="417" y="11435"/>
                    <a:pt x="522" y="11539"/>
                  </a:cubicBezTo>
                  <a:cubicBezTo>
                    <a:pt x="626" y="11695"/>
                    <a:pt x="678" y="11748"/>
                    <a:pt x="835" y="11852"/>
                  </a:cubicBezTo>
                  <a:cubicBezTo>
                    <a:pt x="939" y="11956"/>
                    <a:pt x="1043" y="12060"/>
                    <a:pt x="1147" y="12165"/>
                  </a:cubicBezTo>
                  <a:cubicBezTo>
                    <a:pt x="2034" y="12791"/>
                    <a:pt x="2973" y="13208"/>
                    <a:pt x="4016" y="13573"/>
                  </a:cubicBezTo>
                  <a:cubicBezTo>
                    <a:pt x="4850" y="13834"/>
                    <a:pt x="5737" y="13990"/>
                    <a:pt x="6624" y="14042"/>
                  </a:cubicBezTo>
                  <a:lnTo>
                    <a:pt x="7041" y="14042"/>
                  </a:lnTo>
                  <a:cubicBezTo>
                    <a:pt x="7197" y="14042"/>
                    <a:pt x="7354" y="14042"/>
                    <a:pt x="7458" y="13990"/>
                  </a:cubicBezTo>
                  <a:cubicBezTo>
                    <a:pt x="7615" y="13938"/>
                    <a:pt x="7719" y="13886"/>
                    <a:pt x="7875" y="13886"/>
                  </a:cubicBezTo>
                  <a:cubicBezTo>
                    <a:pt x="8136" y="13782"/>
                    <a:pt x="8345" y="13625"/>
                    <a:pt x="8553" y="13416"/>
                  </a:cubicBezTo>
                  <a:cubicBezTo>
                    <a:pt x="8762" y="13208"/>
                    <a:pt x="8866" y="12999"/>
                    <a:pt x="8971" y="12738"/>
                  </a:cubicBezTo>
                  <a:cubicBezTo>
                    <a:pt x="9127" y="12373"/>
                    <a:pt x="9231" y="11904"/>
                    <a:pt x="9283" y="11226"/>
                  </a:cubicBezTo>
                  <a:cubicBezTo>
                    <a:pt x="9283" y="11122"/>
                    <a:pt x="9283" y="11017"/>
                    <a:pt x="9336" y="10913"/>
                  </a:cubicBezTo>
                  <a:cubicBezTo>
                    <a:pt x="9336" y="10339"/>
                    <a:pt x="9388" y="9661"/>
                    <a:pt x="9440" y="8827"/>
                  </a:cubicBezTo>
                  <a:cubicBezTo>
                    <a:pt x="9492" y="7627"/>
                    <a:pt x="9544" y="6428"/>
                    <a:pt x="9596" y="5176"/>
                  </a:cubicBezTo>
                  <a:lnTo>
                    <a:pt x="9649" y="2986"/>
                  </a:lnTo>
                  <a:cubicBezTo>
                    <a:pt x="9649" y="2516"/>
                    <a:pt x="9649" y="1943"/>
                    <a:pt x="9492" y="1421"/>
                  </a:cubicBezTo>
                  <a:cubicBezTo>
                    <a:pt x="9440" y="1213"/>
                    <a:pt x="9336" y="952"/>
                    <a:pt x="9231" y="743"/>
                  </a:cubicBezTo>
                  <a:lnTo>
                    <a:pt x="9231" y="795"/>
                  </a:lnTo>
                  <a:cubicBezTo>
                    <a:pt x="9023" y="482"/>
                    <a:pt x="8710" y="222"/>
                    <a:pt x="8345" y="117"/>
                  </a:cubicBezTo>
                  <a:cubicBezTo>
                    <a:pt x="8162" y="39"/>
                    <a:pt x="7967" y="0"/>
                    <a:pt x="777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11" name="Google Shape;311;p31"/>
            <p:cNvSpPr/>
            <p:nvPr/>
          </p:nvSpPr>
          <p:spPr>
            <a:xfrm>
              <a:off x="2689325" y="2919425"/>
              <a:ext cx="315575" cy="317350"/>
            </a:xfrm>
            <a:custGeom>
              <a:avLst/>
              <a:gdLst/>
              <a:ahLst/>
              <a:cxnLst/>
              <a:rect l="l" t="t" r="r" b="b"/>
              <a:pathLst>
                <a:path w="12623" h="12694" extrusionOk="0">
                  <a:moveTo>
                    <a:pt x="1826" y="0"/>
                  </a:moveTo>
                  <a:cubicBezTo>
                    <a:pt x="1722" y="0"/>
                    <a:pt x="1618" y="0"/>
                    <a:pt x="1513" y="52"/>
                  </a:cubicBezTo>
                  <a:cubicBezTo>
                    <a:pt x="1148" y="105"/>
                    <a:pt x="783" y="261"/>
                    <a:pt x="522" y="522"/>
                  </a:cubicBezTo>
                  <a:cubicBezTo>
                    <a:pt x="262" y="835"/>
                    <a:pt x="53" y="1148"/>
                    <a:pt x="1" y="1565"/>
                  </a:cubicBezTo>
                  <a:cubicBezTo>
                    <a:pt x="1" y="1773"/>
                    <a:pt x="1" y="2034"/>
                    <a:pt x="53" y="2243"/>
                  </a:cubicBezTo>
                  <a:cubicBezTo>
                    <a:pt x="105" y="2764"/>
                    <a:pt x="366" y="3286"/>
                    <a:pt x="575" y="3703"/>
                  </a:cubicBezTo>
                  <a:lnTo>
                    <a:pt x="1618" y="5633"/>
                  </a:lnTo>
                  <a:cubicBezTo>
                    <a:pt x="2191" y="6728"/>
                    <a:pt x="2765" y="7771"/>
                    <a:pt x="3339" y="8866"/>
                  </a:cubicBezTo>
                  <a:cubicBezTo>
                    <a:pt x="3704" y="9544"/>
                    <a:pt x="4017" y="10170"/>
                    <a:pt x="4330" y="10640"/>
                  </a:cubicBezTo>
                  <a:cubicBezTo>
                    <a:pt x="4382" y="10744"/>
                    <a:pt x="4434" y="10848"/>
                    <a:pt x="4486" y="10900"/>
                  </a:cubicBezTo>
                  <a:cubicBezTo>
                    <a:pt x="4851" y="11526"/>
                    <a:pt x="5112" y="11891"/>
                    <a:pt x="5425" y="12152"/>
                  </a:cubicBezTo>
                  <a:cubicBezTo>
                    <a:pt x="5581" y="12361"/>
                    <a:pt x="5842" y="12465"/>
                    <a:pt x="6103" y="12569"/>
                  </a:cubicBezTo>
                  <a:cubicBezTo>
                    <a:pt x="6294" y="12646"/>
                    <a:pt x="6485" y="12694"/>
                    <a:pt x="6676" y="12694"/>
                  </a:cubicBezTo>
                  <a:cubicBezTo>
                    <a:pt x="6745" y="12694"/>
                    <a:pt x="6815" y="12687"/>
                    <a:pt x="6885" y="12673"/>
                  </a:cubicBezTo>
                  <a:cubicBezTo>
                    <a:pt x="7042" y="12673"/>
                    <a:pt x="7198" y="12621"/>
                    <a:pt x="7302" y="12569"/>
                  </a:cubicBezTo>
                  <a:cubicBezTo>
                    <a:pt x="7459" y="12569"/>
                    <a:pt x="7563" y="12517"/>
                    <a:pt x="7720" y="12465"/>
                  </a:cubicBezTo>
                  <a:cubicBezTo>
                    <a:pt x="7824" y="12413"/>
                    <a:pt x="7980" y="12361"/>
                    <a:pt x="8137" y="12308"/>
                  </a:cubicBezTo>
                  <a:cubicBezTo>
                    <a:pt x="8919" y="11839"/>
                    <a:pt x="9597" y="11318"/>
                    <a:pt x="10223" y="10692"/>
                  </a:cubicBezTo>
                  <a:cubicBezTo>
                    <a:pt x="11005" y="9909"/>
                    <a:pt x="11683" y="9127"/>
                    <a:pt x="12205" y="8188"/>
                  </a:cubicBezTo>
                  <a:cubicBezTo>
                    <a:pt x="12257" y="8032"/>
                    <a:pt x="12361" y="7875"/>
                    <a:pt x="12361" y="7771"/>
                  </a:cubicBezTo>
                  <a:cubicBezTo>
                    <a:pt x="12413" y="7615"/>
                    <a:pt x="12466" y="7458"/>
                    <a:pt x="12518" y="7354"/>
                  </a:cubicBezTo>
                  <a:cubicBezTo>
                    <a:pt x="12518" y="7197"/>
                    <a:pt x="12570" y="7093"/>
                    <a:pt x="12570" y="6937"/>
                  </a:cubicBezTo>
                  <a:cubicBezTo>
                    <a:pt x="12622" y="6676"/>
                    <a:pt x="12570" y="6363"/>
                    <a:pt x="12518" y="6102"/>
                  </a:cubicBezTo>
                  <a:cubicBezTo>
                    <a:pt x="12413" y="5841"/>
                    <a:pt x="12257" y="5633"/>
                    <a:pt x="12101" y="5424"/>
                  </a:cubicBezTo>
                  <a:lnTo>
                    <a:pt x="12048" y="5476"/>
                  </a:lnTo>
                  <a:cubicBezTo>
                    <a:pt x="11788" y="5163"/>
                    <a:pt x="11423" y="4851"/>
                    <a:pt x="10797" y="4538"/>
                  </a:cubicBezTo>
                  <a:cubicBezTo>
                    <a:pt x="10745" y="4485"/>
                    <a:pt x="10640" y="4433"/>
                    <a:pt x="10536" y="4329"/>
                  </a:cubicBezTo>
                  <a:cubicBezTo>
                    <a:pt x="10067" y="4068"/>
                    <a:pt x="9441" y="3755"/>
                    <a:pt x="8763" y="3338"/>
                  </a:cubicBezTo>
                  <a:cubicBezTo>
                    <a:pt x="7720" y="2764"/>
                    <a:pt x="6624" y="2191"/>
                    <a:pt x="5581" y="1617"/>
                  </a:cubicBezTo>
                  <a:lnTo>
                    <a:pt x="3652" y="626"/>
                  </a:lnTo>
                  <a:cubicBezTo>
                    <a:pt x="3600" y="574"/>
                    <a:pt x="3443" y="522"/>
                    <a:pt x="3391" y="470"/>
                  </a:cubicBezTo>
                  <a:cubicBezTo>
                    <a:pt x="3026" y="313"/>
                    <a:pt x="2609" y="157"/>
                    <a:pt x="2244" y="52"/>
                  </a:cubicBezTo>
                  <a:cubicBezTo>
                    <a:pt x="2087" y="52"/>
                    <a:pt x="1931" y="0"/>
                    <a:pt x="18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12" name="Google Shape;312;p31"/>
            <p:cNvSpPr/>
            <p:nvPr/>
          </p:nvSpPr>
          <p:spPr>
            <a:xfrm>
              <a:off x="217250" y="2517850"/>
              <a:ext cx="1891900" cy="869675"/>
            </a:xfrm>
            <a:custGeom>
              <a:avLst/>
              <a:gdLst/>
              <a:ahLst/>
              <a:cxnLst/>
              <a:rect l="l" t="t" r="r" b="b"/>
              <a:pathLst>
                <a:path w="75676" h="34787" extrusionOk="0">
                  <a:moveTo>
                    <a:pt x="45583" y="2869"/>
                  </a:moveTo>
                  <a:cubicBezTo>
                    <a:pt x="45583" y="1304"/>
                    <a:pt x="46887" y="0"/>
                    <a:pt x="48399" y="0"/>
                  </a:cubicBezTo>
                  <a:cubicBezTo>
                    <a:pt x="49964" y="0"/>
                    <a:pt x="51163" y="1304"/>
                    <a:pt x="51215" y="2921"/>
                  </a:cubicBezTo>
                  <a:lnTo>
                    <a:pt x="51215" y="25347"/>
                  </a:lnTo>
                  <a:cubicBezTo>
                    <a:pt x="51215" y="26911"/>
                    <a:pt x="49964" y="28215"/>
                    <a:pt x="48399" y="28215"/>
                  </a:cubicBezTo>
                  <a:cubicBezTo>
                    <a:pt x="46887" y="28215"/>
                    <a:pt x="45583" y="26911"/>
                    <a:pt x="45583" y="25347"/>
                  </a:cubicBezTo>
                  <a:close/>
                  <a:moveTo>
                    <a:pt x="42975" y="16741"/>
                  </a:moveTo>
                  <a:cubicBezTo>
                    <a:pt x="42975" y="17158"/>
                    <a:pt x="42819" y="17993"/>
                    <a:pt x="42297" y="18619"/>
                  </a:cubicBezTo>
                  <a:cubicBezTo>
                    <a:pt x="41671" y="19245"/>
                    <a:pt x="40837" y="19401"/>
                    <a:pt x="40315" y="19401"/>
                  </a:cubicBezTo>
                  <a:cubicBezTo>
                    <a:pt x="38333" y="19401"/>
                    <a:pt x="36300" y="19401"/>
                    <a:pt x="34318" y="19401"/>
                  </a:cubicBezTo>
                  <a:cubicBezTo>
                    <a:pt x="32284" y="19401"/>
                    <a:pt x="30302" y="19401"/>
                    <a:pt x="28268" y="19401"/>
                  </a:cubicBezTo>
                  <a:cubicBezTo>
                    <a:pt x="28476" y="19975"/>
                    <a:pt x="28789" y="20809"/>
                    <a:pt x="29624" y="21592"/>
                  </a:cubicBezTo>
                  <a:cubicBezTo>
                    <a:pt x="30093" y="22061"/>
                    <a:pt x="30563" y="22322"/>
                    <a:pt x="30719" y="22426"/>
                  </a:cubicBezTo>
                  <a:cubicBezTo>
                    <a:pt x="30980" y="22582"/>
                    <a:pt x="31814" y="23052"/>
                    <a:pt x="32857" y="23052"/>
                  </a:cubicBezTo>
                  <a:cubicBezTo>
                    <a:pt x="33953" y="23052"/>
                    <a:pt x="34891" y="22687"/>
                    <a:pt x="35882" y="22217"/>
                  </a:cubicBezTo>
                  <a:lnTo>
                    <a:pt x="35934" y="22165"/>
                  </a:lnTo>
                  <a:cubicBezTo>
                    <a:pt x="36612" y="21800"/>
                    <a:pt x="37290" y="21487"/>
                    <a:pt x="37968" y="21331"/>
                  </a:cubicBezTo>
                  <a:cubicBezTo>
                    <a:pt x="38699" y="21226"/>
                    <a:pt x="39429" y="21331"/>
                    <a:pt x="40002" y="21852"/>
                  </a:cubicBezTo>
                  <a:cubicBezTo>
                    <a:pt x="40628" y="22426"/>
                    <a:pt x="40889" y="23260"/>
                    <a:pt x="40680" y="24147"/>
                  </a:cubicBezTo>
                  <a:cubicBezTo>
                    <a:pt x="40367" y="25138"/>
                    <a:pt x="39585" y="25972"/>
                    <a:pt x="38699" y="26494"/>
                  </a:cubicBezTo>
                  <a:cubicBezTo>
                    <a:pt x="38229" y="26755"/>
                    <a:pt x="37708" y="27015"/>
                    <a:pt x="37186" y="27224"/>
                  </a:cubicBezTo>
                  <a:cubicBezTo>
                    <a:pt x="36508" y="27485"/>
                    <a:pt x="35778" y="27641"/>
                    <a:pt x="35100" y="27746"/>
                  </a:cubicBezTo>
                  <a:cubicBezTo>
                    <a:pt x="34370" y="27850"/>
                    <a:pt x="33640" y="27902"/>
                    <a:pt x="32910" y="27902"/>
                  </a:cubicBezTo>
                  <a:cubicBezTo>
                    <a:pt x="32597" y="27902"/>
                    <a:pt x="32179" y="27902"/>
                    <a:pt x="31814" y="27850"/>
                  </a:cubicBezTo>
                  <a:cubicBezTo>
                    <a:pt x="31449" y="27798"/>
                    <a:pt x="31032" y="27693"/>
                    <a:pt x="30667" y="27641"/>
                  </a:cubicBezTo>
                  <a:cubicBezTo>
                    <a:pt x="30041" y="27485"/>
                    <a:pt x="29467" y="27276"/>
                    <a:pt x="28894" y="27015"/>
                  </a:cubicBezTo>
                  <a:cubicBezTo>
                    <a:pt x="28372" y="26807"/>
                    <a:pt x="27798" y="26494"/>
                    <a:pt x="27329" y="26129"/>
                  </a:cubicBezTo>
                  <a:cubicBezTo>
                    <a:pt x="26808" y="25764"/>
                    <a:pt x="26338" y="25347"/>
                    <a:pt x="25921" y="24929"/>
                  </a:cubicBezTo>
                  <a:cubicBezTo>
                    <a:pt x="25504" y="24460"/>
                    <a:pt x="25086" y="23938"/>
                    <a:pt x="24721" y="23417"/>
                  </a:cubicBezTo>
                  <a:cubicBezTo>
                    <a:pt x="23574" y="21644"/>
                    <a:pt x="23000" y="19349"/>
                    <a:pt x="23105" y="17158"/>
                  </a:cubicBezTo>
                  <a:cubicBezTo>
                    <a:pt x="23209" y="15020"/>
                    <a:pt x="23887" y="12882"/>
                    <a:pt x="25191" y="11161"/>
                  </a:cubicBezTo>
                  <a:cubicBezTo>
                    <a:pt x="25295" y="10952"/>
                    <a:pt x="25452" y="10744"/>
                    <a:pt x="25608" y="10587"/>
                  </a:cubicBezTo>
                  <a:cubicBezTo>
                    <a:pt x="25608" y="10587"/>
                    <a:pt x="25764" y="10431"/>
                    <a:pt x="25817" y="10326"/>
                  </a:cubicBezTo>
                  <a:cubicBezTo>
                    <a:pt x="27381" y="8397"/>
                    <a:pt x="29467" y="7771"/>
                    <a:pt x="30354" y="7562"/>
                  </a:cubicBezTo>
                  <a:lnTo>
                    <a:pt x="30406" y="7562"/>
                  </a:lnTo>
                  <a:cubicBezTo>
                    <a:pt x="32857" y="6832"/>
                    <a:pt x="34944" y="7302"/>
                    <a:pt x="35778" y="7562"/>
                  </a:cubicBezTo>
                  <a:cubicBezTo>
                    <a:pt x="36195" y="7667"/>
                    <a:pt x="38542" y="8397"/>
                    <a:pt x="40367" y="10379"/>
                  </a:cubicBezTo>
                  <a:cubicBezTo>
                    <a:pt x="40472" y="10483"/>
                    <a:pt x="40680" y="10744"/>
                    <a:pt x="40993" y="11161"/>
                  </a:cubicBezTo>
                  <a:cubicBezTo>
                    <a:pt x="42141" y="12778"/>
                    <a:pt x="42558" y="14238"/>
                    <a:pt x="42714" y="14759"/>
                  </a:cubicBezTo>
                  <a:cubicBezTo>
                    <a:pt x="42819" y="15281"/>
                    <a:pt x="42975" y="15907"/>
                    <a:pt x="42975" y="16741"/>
                  </a:cubicBezTo>
                  <a:close/>
                  <a:moveTo>
                    <a:pt x="30093" y="13038"/>
                  </a:moveTo>
                  <a:cubicBezTo>
                    <a:pt x="28789" y="14081"/>
                    <a:pt x="28476" y="15437"/>
                    <a:pt x="28372" y="15855"/>
                  </a:cubicBezTo>
                  <a:lnTo>
                    <a:pt x="37968" y="15855"/>
                  </a:lnTo>
                  <a:cubicBezTo>
                    <a:pt x="37864" y="15437"/>
                    <a:pt x="37499" y="14081"/>
                    <a:pt x="36195" y="13038"/>
                  </a:cubicBezTo>
                  <a:cubicBezTo>
                    <a:pt x="34944" y="11995"/>
                    <a:pt x="33535" y="11943"/>
                    <a:pt x="33118" y="11943"/>
                  </a:cubicBezTo>
                  <a:cubicBezTo>
                    <a:pt x="32701" y="11943"/>
                    <a:pt x="31345" y="11995"/>
                    <a:pt x="30093" y="13038"/>
                  </a:cubicBezTo>
                  <a:close/>
                  <a:moveTo>
                    <a:pt x="66549" y="7145"/>
                  </a:moveTo>
                  <a:cubicBezTo>
                    <a:pt x="63993" y="7145"/>
                    <a:pt x="61750" y="8292"/>
                    <a:pt x="60134" y="10118"/>
                  </a:cubicBezTo>
                  <a:lnTo>
                    <a:pt x="60134" y="10066"/>
                  </a:lnTo>
                  <a:cubicBezTo>
                    <a:pt x="60029" y="8553"/>
                    <a:pt x="58830" y="7354"/>
                    <a:pt x="57317" y="7354"/>
                  </a:cubicBezTo>
                  <a:cubicBezTo>
                    <a:pt x="55857" y="7354"/>
                    <a:pt x="54501" y="8605"/>
                    <a:pt x="54501" y="10222"/>
                  </a:cubicBezTo>
                  <a:lnTo>
                    <a:pt x="54501" y="31605"/>
                  </a:lnTo>
                  <a:cubicBezTo>
                    <a:pt x="54501" y="33170"/>
                    <a:pt x="55753" y="34473"/>
                    <a:pt x="57317" y="34473"/>
                  </a:cubicBezTo>
                  <a:cubicBezTo>
                    <a:pt x="58882" y="34473"/>
                    <a:pt x="60134" y="33222"/>
                    <a:pt x="60134" y="31605"/>
                  </a:cubicBezTo>
                  <a:lnTo>
                    <a:pt x="60134" y="24929"/>
                  </a:lnTo>
                  <a:cubicBezTo>
                    <a:pt x="61750" y="26755"/>
                    <a:pt x="64045" y="27902"/>
                    <a:pt x="66549" y="27902"/>
                  </a:cubicBezTo>
                  <a:cubicBezTo>
                    <a:pt x="71608" y="27902"/>
                    <a:pt x="75676" y="23313"/>
                    <a:pt x="75676" y="17576"/>
                  </a:cubicBezTo>
                  <a:cubicBezTo>
                    <a:pt x="75676" y="11839"/>
                    <a:pt x="71555" y="7145"/>
                    <a:pt x="66549" y="7145"/>
                  </a:cubicBezTo>
                  <a:close/>
                  <a:moveTo>
                    <a:pt x="65297" y="23260"/>
                  </a:moveTo>
                  <a:cubicBezTo>
                    <a:pt x="62428" y="23260"/>
                    <a:pt x="60134" y="20757"/>
                    <a:pt x="60134" y="17628"/>
                  </a:cubicBezTo>
                  <a:cubicBezTo>
                    <a:pt x="60134" y="14447"/>
                    <a:pt x="62428" y="11943"/>
                    <a:pt x="65297" y="11943"/>
                  </a:cubicBezTo>
                  <a:cubicBezTo>
                    <a:pt x="68165" y="11943"/>
                    <a:pt x="70460" y="14447"/>
                    <a:pt x="70460" y="17628"/>
                  </a:cubicBezTo>
                  <a:cubicBezTo>
                    <a:pt x="70460" y="20757"/>
                    <a:pt x="68165" y="23260"/>
                    <a:pt x="65297" y="23260"/>
                  </a:cubicBezTo>
                  <a:close/>
                  <a:moveTo>
                    <a:pt x="18880" y="19036"/>
                  </a:moveTo>
                  <a:lnTo>
                    <a:pt x="17994" y="21122"/>
                  </a:lnTo>
                  <a:cubicBezTo>
                    <a:pt x="17576" y="22009"/>
                    <a:pt x="17159" y="22895"/>
                    <a:pt x="16742" y="23834"/>
                  </a:cubicBezTo>
                  <a:cubicBezTo>
                    <a:pt x="16638" y="24095"/>
                    <a:pt x="16481" y="24408"/>
                    <a:pt x="16377" y="24669"/>
                  </a:cubicBezTo>
                  <a:cubicBezTo>
                    <a:pt x="14604" y="28632"/>
                    <a:pt x="12517" y="33326"/>
                    <a:pt x="7980" y="34317"/>
                  </a:cubicBezTo>
                  <a:cubicBezTo>
                    <a:pt x="5790" y="34786"/>
                    <a:pt x="2452" y="34108"/>
                    <a:pt x="1252" y="32022"/>
                  </a:cubicBezTo>
                  <a:cubicBezTo>
                    <a:pt x="1" y="29936"/>
                    <a:pt x="1826" y="27485"/>
                    <a:pt x="4173" y="28058"/>
                  </a:cubicBezTo>
                  <a:cubicBezTo>
                    <a:pt x="4538" y="28111"/>
                    <a:pt x="4903" y="28319"/>
                    <a:pt x="5268" y="28476"/>
                  </a:cubicBezTo>
                  <a:cubicBezTo>
                    <a:pt x="5894" y="28789"/>
                    <a:pt x="6520" y="29102"/>
                    <a:pt x="7198" y="28997"/>
                  </a:cubicBezTo>
                  <a:cubicBezTo>
                    <a:pt x="7824" y="28893"/>
                    <a:pt x="8241" y="28371"/>
                    <a:pt x="8762" y="27798"/>
                  </a:cubicBezTo>
                  <a:cubicBezTo>
                    <a:pt x="9440" y="26963"/>
                    <a:pt x="9753" y="26077"/>
                    <a:pt x="9858" y="25607"/>
                  </a:cubicBezTo>
                  <a:cubicBezTo>
                    <a:pt x="9858" y="25555"/>
                    <a:pt x="9858" y="25555"/>
                    <a:pt x="9858" y="25503"/>
                  </a:cubicBezTo>
                  <a:cubicBezTo>
                    <a:pt x="9858" y="25451"/>
                    <a:pt x="9805" y="25451"/>
                    <a:pt x="9805" y="25451"/>
                  </a:cubicBezTo>
                  <a:cubicBezTo>
                    <a:pt x="9232" y="24356"/>
                    <a:pt x="8762" y="23417"/>
                    <a:pt x="8345" y="22582"/>
                  </a:cubicBezTo>
                  <a:cubicBezTo>
                    <a:pt x="8032" y="22061"/>
                    <a:pt x="7824" y="21592"/>
                    <a:pt x="7615" y="21226"/>
                  </a:cubicBezTo>
                  <a:cubicBezTo>
                    <a:pt x="7198" y="20444"/>
                    <a:pt x="6885" y="19818"/>
                    <a:pt x="6676" y="19401"/>
                  </a:cubicBezTo>
                  <a:cubicBezTo>
                    <a:pt x="5946" y="18045"/>
                    <a:pt x="5842" y="17784"/>
                    <a:pt x="5529" y="17211"/>
                  </a:cubicBezTo>
                  <a:cubicBezTo>
                    <a:pt x="4851" y="15907"/>
                    <a:pt x="4121" y="14655"/>
                    <a:pt x="3391" y="13351"/>
                  </a:cubicBezTo>
                  <a:cubicBezTo>
                    <a:pt x="2556" y="11995"/>
                    <a:pt x="1722" y="10483"/>
                    <a:pt x="2400" y="8814"/>
                  </a:cubicBezTo>
                  <a:cubicBezTo>
                    <a:pt x="2973" y="7510"/>
                    <a:pt x="4381" y="6884"/>
                    <a:pt x="5685" y="7302"/>
                  </a:cubicBezTo>
                  <a:cubicBezTo>
                    <a:pt x="7146" y="7719"/>
                    <a:pt x="7771" y="9075"/>
                    <a:pt x="8345" y="10326"/>
                  </a:cubicBezTo>
                  <a:cubicBezTo>
                    <a:pt x="8449" y="10587"/>
                    <a:pt x="8554" y="10796"/>
                    <a:pt x="8658" y="11057"/>
                  </a:cubicBezTo>
                  <a:cubicBezTo>
                    <a:pt x="9597" y="12934"/>
                    <a:pt x="10536" y="14812"/>
                    <a:pt x="11422" y="16689"/>
                  </a:cubicBezTo>
                  <a:cubicBezTo>
                    <a:pt x="11527" y="16898"/>
                    <a:pt x="11631" y="17158"/>
                    <a:pt x="11787" y="17471"/>
                  </a:cubicBezTo>
                  <a:cubicBezTo>
                    <a:pt x="11944" y="17732"/>
                    <a:pt x="12100" y="18045"/>
                    <a:pt x="12257" y="18410"/>
                  </a:cubicBezTo>
                  <a:cubicBezTo>
                    <a:pt x="12361" y="18619"/>
                    <a:pt x="12413" y="18775"/>
                    <a:pt x="12517" y="18932"/>
                  </a:cubicBezTo>
                  <a:cubicBezTo>
                    <a:pt x="12622" y="19140"/>
                    <a:pt x="12674" y="19297"/>
                    <a:pt x="12726" y="19453"/>
                  </a:cubicBezTo>
                  <a:cubicBezTo>
                    <a:pt x="13195" y="18358"/>
                    <a:pt x="13613" y="17263"/>
                    <a:pt x="14030" y="16220"/>
                  </a:cubicBezTo>
                  <a:cubicBezTo>
                    <a:pt x="14499" y="15125"/>
                    <a:pt x="14916" y="14081"/>
                    <a:pt x="15334" y="12986"/>
                  </a:cubicBezTo>
                  <a:cubicBezTo>
                    <a:pt x="15334" y="12934"/>
                    <a:pt x="15438" y="12673"/>
                    <a:pt x="15594" y="12360"/>
                  </a:cubicBezTo>
                  <a:cubicBezTo>
                    <a:pt x="15699" y="12047"/>
                    <a:pt x="15907" y="11682"/>
                    <a:pt x="16064" y="11265"/>
                  </a:cubicBezTo>
                  <a:cubicBezTo>
                    <a:pt x="16116" y="11109"/>
                    <a:pt x="16220" y="10952"/>
                    <a:pt x="16272" y="10796"/>
                  </a:cubicBezTo>
                  <a:cubicBezTo>
                    <a:pt x="16846" y="9388"/>
                    <a:pt x="17524" y="7719"/>
                    <a:pt x="19037" y="7249"/>
                  </a:cubicBezTo>
                  <a:cubicBezTo>
                    <a:pt x="20132" y="6936"/>
                    <a:pt x="21384" y="7354"/>
                    <a:pt x="22009" y="8292"/>
                  </a:cubicBezTo>
                  <a:cubicBezTo>
                    <a:pt x="22322" y="8762"/>
                    <a:pt x="22479" y="9336"/>
                    <a:pt x="22479" y="9857"/>
                  </a:cubicBezTo>
                  <a:cubicBezTo>
                    <a:pt x="22479" y="11057"/>
                    <a:pt x="21957" y="12308"/>
                    <a:pt x="21436" y="13403"/>
                  </a:cubicBezTo>
                  <a:cubicBezTo>
                    <a:pt x="21331" y="13664"/>
                    <a:pt x="21227" y="13925"/>
                    <a:pt x="21123" y="14134"/>
                  </a:cubicBezTo>
                  <a:cubicBezTo>
                    <a:pt x="21123" y="14134"/>
                    <a:pt x="21123" y="14186"/>
                    <a:pt x="21071" y="14290"/>
                  </a:cubicBezTo>
                  <a:cubicBezTo>
                    <a:pt x="20914" y="14603"/>
                    <a:pt x="20601" y="15385"/>
                    <a:pt x="19923" y="16793"/>
                  </a:cubicBezTo>
                  <a:cubicBezTo>
                    <a:pt x="19715" y="17263"/>
                    <a:pt x="19506" y="17732"/>
                    <a:pt x="19297" y="18254"/>
                  </a:cubicBezTo>
                  <a:cubicBezTo>
                    <a:pt x="19141" y="18514"/>
                    <a:pt x="19037" y="18775"/>
                    <a:pt x="18932" y="1903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grpSp>
      <p:sp>
        <p:nvSpPr>
          <p:cNvPr id="313" name="Google Shape;313;p31"/>
          <p:cNvSpPr txBox="1">
            <a:spLocks noGrp="1"/>
          </p:cNvSpPr>
          <p:nvPr>
            <p:ph type="sldNum" idx="12"/>
          </p:nvPr>
        </p:nvSpPr>
        <p:spPr>
          <a:xfrm>
            <a:off x="8608775" y="4626500"/>
            <a:ext cx="429600" cy="429600"/>
          </a:xfrm>
          <a:prstGeom prst="rect">
            <a:avLst/>
          </a:prstGeom>
          <a:noFill/>
        </p:spPr>
        <p:txBody>
          <a:bodyPr spcFirstLastPara="1" wrap="square" lIns="0" tIns="0" rIns="0" bIns="0" anchor="ctr" anchorCtr="0">
            <a:normAutofit/>
          </a:bodyPr>
          <a:lstStyle>
            <a:lvl1pPr lvl="0" algn="ctr" rtl="0">
              <a:buNone/>
              <a:defRPr>
                <a:solidFill>
                  <a:schemeClr val="lt1"/>
                </a:solidFill>
              </a:defRPr>
            </a:lvl1pPr>
            <a:lvl2pPr lvl="1" algn="ctr" rtl="0">
              <a:buNone/>
              <a:defRPr>
                <a:solidFill>
                  <a:schemeClr val="lt1"/>
                </a:solidFill>
              </a:defRPr>
            </a:lvl2pPr>
            <a:lvl3pPr lvl="2" algn="ctr" rtl="0">
              <a:buNone/>
              <a:defRPr>
                <a:solidFill>
                  <a:schemeClr val="lt1"/>
                </a:solidFill>
              </a:defRPr>
            </a:lvl3pPr>
            <a:lvl4pPr lvl="3" algn="ctr" rtl="0">
              <a:buNone/>
              <a:defRPr>
                <a:solidFill>
                  <a:schemeClr val="lt1"/>
                </a:solidFill>
              </a:defRPr>
            </a:lvl4pPr>
            <a:lvl5pPr lvl="4" algn="ctr" rtl="0">
              <a:buNone/>
              <a:defRPr>
                <a:solidFill>
                  <a:schemeClr val="lt1"/>
                </a:solidFill>
              </a:defRPr>
            </a:lvl5pPr>
            <a:lvl6pPr lvl="5" algn="ctr" rtl="0">
              <a:buNone/>
              <a:defRPr>
                <a:solidFill>
                  <a:schemeClr val="lt1"/>
                </a:solidFill>
              </a:defRPr>
            </a:lvl6pPr>
            <a:lvl7pPr lvl="6" algn="ctr" rtl="0">
              <a:buNone/>
              <a:defRPr>
                <a:solidFill>
                  <a:schemeClr val="lt1"/>
                </a:solidFill>
              </a:defRPr>
            </a:lvl7pPr>
            <a:lvl8pPr lvl="7" algn="ctr" rtl="0">
              <a:buNone/>
              <a:defRPr>
                <a:solidFill>
                  <a:schemeClr val="lt1"/>
                </a:solidFill>
              </a:defRPr>
            </a:lvl8pPr>
            <a:lvl9pPr lvl="8" algn="ctr" rtl="0">
              <a:buNone/>
              <a:defRPr>
                <a:solidFill>
                  <a:schemeClr val="lt1"/>
                </a:solidFill>
              </a:defRPr>
            </a:lvl9p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853254497"/>
      </p:ext>
    </p:extLst>
  </p:cSld>
  <p:clrMapOvr>
    <a:masterClrMapping/>
  </p:clrMapOvr>
  <p:hf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16 Statement | Teal">
  <p:cSld name="16 Statement | Teal">
    <p:bg>
      <p:bgPr>
        <a:solidFill>
          <a:schemeClr val="accent5"/>
        </a:solidFill>
        <a:effectLst/>
      </p:bgPr>
    </p:bg>
    <p:spTree>
      <p:nvGrpSpPr>
        <p:cNvPr id="1" name="Shape 314"/>
        <p:cNvGrpSpPr/>
        <p:nvPr/>
      </p:nvGrpSpPr>
      <p:grpSpPr>
        <a:xfrm>
          <a:off x="0" y="0"/>
          <a:ext cx="0" cy="0"/>
          <a:chOff x="0" y="0"/>
          <a:chExt cx="0" cy="0"/>
        </a:xfrm>
      </p:grpSpPr>
      <p:sp>
        <p:nvSpPr>
          <p:cNvPr id="315" name="Google Shape;315;p32"/>
          <p:cNvSpPr txBox="1">
            <a:spLocks noGrp="1"/>
          </p:cNvSpPr>
          <p:nvPr>
            <p:ph type="title"/>
          </p:nvPr>
        </p:nvSpPr>
        <p:spPr>
          <a:xfrm>
            <a:off x="228600" y="814400"/>
            <a:ext cx="8686800" cy="3514800"/>
          </a:xfrm>
          <a:prstGeom prst="rect">
            <a:avLst/>
          </a:prstGeom>
          <a:noFill/>
          <a:ln>
            <a:noFill/>
          </a:ln>
        </p:spPr>
        <p:txBody>
          <a:bodyPr spcFirstLastPara="1" wrap="square" lIns="0" tIns="91425" rIns="0" bIns="0" anchor="ctr" anchorCtr="0">
            <a:noAutofit/>
          </a:bodyPr>
          <a:lstStyle>
            <a:lvl1pPr lvl="0" algn="ctr" rtl="0">
              <a:lnSpc>
                <a:spcPct val="100000"/>
              </a:lnSpc>
              <a:spcBef>
                <a:spcPts val="0"/>
              </a:spcBef>
              <a:spcAft>
                <a:spcPts val="0"/>
              </a:spcAft>
              <a:buClr>
                <a:schemeClr val="lt1"/>
              </a:buClr>
              <a:buSzPts val="3200"/>
              <a:buFont typeface="Poppins ExtraBold"/>
              <a:buNone/>
              <a:defRPr sz="3200">
                <a:solidFill>
                  <a:schemeClr val="lt1"/>
                </a:solidFill>
                <a:latin typeface="Poppins ExtraBold"/>
                <a:ea typeface="Poppins ExtraBold"/>
                <a:cs typeface="Poppins ExtraBold"/>
                <a:sym typeface="Poppins ExtraBold"/>
              </a:defRPr>
            </a:lvl1pPr>
            <a:lvl2pPr lvl="1" algn="ctr" rtl="0">
              <a:lnSpc>
                <a:spcPct val="100000"/>
              </a:lnSpc>
              <a:spcBef>
                <a:spcPts val="0"/>
              </a:spcBef>
              <a:spcAft>
                <a:spcPts val="0"/>
              </a:spcAft>
              <a:buSzPts val="9200"/>
              <a:buFont typeface="Poppins"/>
              <a:buNone/>
              <a:defRPr sz="9200" b="1">
                <a:latin typeface="Poppins"/>
                <a:ea typeface="Poppins"/>
                <a:cs typeface="Poppins"/>
                <a:sym typeface="Poppins"/>
              </a:defRPr>
            </a:lvl2pPr>
            <a:lvl3pPr lvl="2" algn="ctr" rtl="0">
              <a:lnSpc>
                <a:spcPct val="100000"/>
              </a:lnSpc>
              <a:spcBef>
                <a:spcPts val="0"/>
              </a:spcBef>
              <a:spcAft>
                <a:spcPts val="0"/>
              </a:spcAft>
              <a:buSzPts val="9200"/>
              <a:buFont typeface="Poppins"/>
              <a:buNone/>
              <a:defRPr sz="9200" b="1">
                <a:latin typeface="Poppins"/>
                <a:ea typeface="Poppins"/>
                <a:cs typeface="Poppins"/>
                <a:sym typeface="Poppins"/>
              </a:defRPr>
            </a:lvl3pPr>
            <a:lvl4pPr lvl="3" algn="ctr" rtl="0">
              <a:lnSpc>
                <a:spcPct val="100000"/>
              </a:lnSpc>
              <a:spcBef>
                <a:spcPts val="0"/>
              </a:spcBef>
              <a:spcAft>
                <a:spcPts val="0"/>
              </a:spcAft>
              <a:buSzPts val="9200"/>
              <a:buFont typeface="Poppins"/>
              <a:buNone/>
              <a:defRPr sz="9200" b="1">
                <a:latin typeface="Poppins"/>
                <a:ea typeface="Poppins"/>
                <a:cs typeface="Poppins"/>
                <a:sym typeface="Poppins"/>
              </a:defRPr>
            </a:lvl4pPr>
            <a:lvl5pPr lvl="4" algn="ctr" rtl="0">
              <a:lnSpc>
                <a:spcPct val="100000"/>
              </a:lnSpc>
              <a:spcBef>
                <a:spcPts val="0"/>
              </a:spcBef>
              <a:spcAft>
                <a:spcPts val="0"/>
              </a:spcAft>
              <a:buSzPts val="9200"/>
              <a:buFont typeface="Poppins"/>
              <a:buNone/>
              <a:defRPr sz="9200" b="1">
                <a:latin typeface="Poppins"/>
                <a:ea typeface="Poppins"/>
                <a:cs typeface="Poppins"/>
                <a:sym typeface="Poppins"/>
              </a:defRPr>
            </a:lvl5pPr>
            <a:lvl6pPr lvl="5" algn="ctr" rtl="0">
              <a:lnSpc>
                <a:spcPct val="100000"/>
              </a:lnSpc>
              <a:spcBef>
                <a:spcPts val="0"/>
              </a:spcBef>
              <a:spcAft>
                <a:spcPts val="0"/>
              </a:spcAft>
              <a:buSzPts val="9200"/>
              <a:buFont typeface="Poppins"/>
              <a:buNone/>
              <a:defRPr sz="9200" b="1">
                <a:latin typeface="Poppins"/>
                <a:ea typeface="Poppins"/>
                <a:cs typeface="Poppins"/>
                <a:sym typeface="Poppins"/>
              </a:defRPr>
            </a:lvl6pPr>
            <a:lvl7pPr lvl="6" algn="ctr" rtl="0">
              <a:lnSpc>
                <a:spcPct val="100000"/>
              </a:lnSpc>
              <a:spcBef>
                <a:spcPts val="0"/>
              </a:spcBef>
              <a:spcAft>
                <a:spcPts val="0"/>
              </a:spcAft>
              <a:buSzPts val="9200"/>
              <a:buFont typeface="Poppins"/>
              <a:buNone/>
              <a:defRPr sz="9200" b="1">
                <a:latin typeface="Poppins"/>
                <a:ea typeface="Poppins"/>
                <a:cs typeface="Poppins"/>
                <a:sym typeface="Poppins"/>
              </a:defRPr>
            </a:lvl7pPr>
            <a:lvl8pPr lvl="7" algn="ctr" rtl="0">
              <a:lnSpc>
                <a:spcPct val="100000"/>
              </a:lnSpc>
              <a:spcBef>
                <a:spcPts val="0"/>
              </a:spcBef>
              <a:spcAft>
                <a:spcPts val="0"/>
              </a:spcAft>
              <a:buSzPts val="9200"/>
              <a:buFont typeface="Poppins"/>
              <a:buNone/>
              <a:defRPr sz="9200" b="1">
                <a:latin typeface="Poppins"/>
                <a:ea typeface="Poppins"/>
                <a:cs typeface="Poppins"/>
                <a:sym typeface="Poppins"/>
              </a:defRPr>
            </a:lvl8pPr>
            <a:lvl9pPr lvl="8" algn="ctr" rtl="0">
              <a:lnSpc>
                <a:spcPct val="100000"/>
              </a:lnSpc>
              <a:spcBef>
                <a:spcPts val="0"/>
              </a:spcBef>
              <a:spcAft>
                <a:spcPts val="0"/>
              </a:spcAft>
              <a:buSzPts val="9200"/>
              <a:buFont typeface="Poppins"/>
              <a:buNone/>
              <a:defRPr sz="9200" b="1">
                <a:latin typeface="Poppins"/>
                <a:ea typeface="Poppins"/>
                <a:cs typeface="Poppins"/>
                <a:sym typeface="Poppins"/>
              </a:defRPr>
            </a:lvl9pPr>
          </a:lstStyle>
          <a:p>
            <a:r>
              <a:rPr lang="en-US"/>
              <a:t>Click to edit Master title style</a:t>
            </a:r>
            <a:endParaRPr/>
          </a:p>
        </p:txBody>
      </p:sp>
      <p:grpSp>
        <p:nvGrpSpPr>
          <p:cNvPr id="316" name="Google Shape;316;p32"/>
          <p:cNvGrpSpPr/>
          <p:nvPr/>
        </p:nvGrpSpPr>
        <p:grpSpPr>
          <a:xfrm>
            <a:off x="228605" y="4702470"/>
            <a:ext cx="548754" cy="212464"/>
            <a:chOff x="217250" y="2303525"/>
            <a:chExt cx="2809800" cy="1084000"/>
          </a:xfrm>
        </p:grpSpPr>
        <p:sp>
          <p:nvSpPr>
            <p:cNvPr id="317" name="Google Shape;317;p32"/>
            <p:cNvSpPr/>
            <p:nvPr/>
          </p:nvSpPr>
          <p:spPr>
            <a:xfrm>
              <a:off x="2235600" y="2740800"/>
              <a:ext cx="346850" cy="236275"/>
            </a:xfrm>
            <a:custGeom>
              <a:avLst/>
              <a:gdLst/>
              <a:ahLst/>
              <a:cxnLst/>
              <a:rect l="l" t="t" r="r" b="b"/>
              <a:pathLst>
                <a:path w="13874" h="9451" extrusionOk="0">
                  <a:moveTo>
                    <a:pt x="2608" y="0"/>
                  </a:moveTo>
                  <a:cubicBezTo>
                    <a:pt x="2347" y="0"/>
                    <a:pt x="2087" y="52"/>
                    <a:pt x="1826" y="157"/>
                  </a:cubicBezTo>
                  <a:cubicBezTo>
                    <a:pt x="1617" y="261"/>
                    <a:pt x="1356" y="418"/>
                    <a:pt x="1200" y="626"/>
                  </a:cubicBezTo>
                  <a:cubicBezTo>
                    <a:pt x="1096" y="730"/>
                    <a:pt x="991" y="835"/>
                    <a:pt x="939" y="939"/>
                  </a:cubicBezTo>
                  <a:cubicBezTo>
                    <a:pt x="835" y="1043"/>
                    <a:pt x="783" y="1148"/>
                    <a:pt x="731" y="1304"/>
                  </a:cubicBezTo>
                  <a:cubicBezTo>
                    <a:pt x="678" y="1408"/>
                    <a:pt x="574" y="1565"/>
                    <a:pt x="522" y="1721"/>
                  </a:cubicBezTo>
                  <a:cubicBezTo>
                    <a:pt x="157" y="2817"/>
                    <a:pt x="0" y="3964"/>
                    <a:pt x="0" y="5163"/>
                  </a:cubicBezTo>
                  <a:cubicBezTo>
                    <a:pt x="0" y="6207"/>
                    <a:pt x="0" y="7563"/>
                    <a:pt x="574" y="8501"/>
                  </a:cubicBezTo>
                  <a:cubicBezTo>
                    <a:pt x="731" y="8710"/>
                    <a:pt x="887" y="8918"/>
                    <a:pt x="1096" y="9075"/>
                  </a:cubicBezTo>
                  <a:cubicBezTo>
                    <a:pt x="1513" y="9388"/>
                    <a:pt x="1930" y="9388"/>
                    <a:pt x="2347" y="9440"/>
                  </a:cubicBezTo>
                  <a:cubicBezTo>
                    <a:pt x="2438" y="9447"/>
                    <a:pt x="2528" y="9450"/>
                    <a:pt x="2617" y="9450"/>
                  </a:cubicBezTo>
                  <a:cubicBezTo>
                    <a:pt x="3193" y="9450"/>
                    <a:pt x="3735" y="9315"/>
                    <a:pt x="4277" y="9179"/>
                  </a:cubicBezTo>
                  <a:lnTo>
                    <a:pt x="10327" y="7771"/>
                  </a:lnTo>
                  <a:lnTo>
                    <a:pt x="10327" y="7719"/>
                  </a:lnTo>
                  <a:lnTo>
                    <a:pt x="12152" y="7302"/>
                  </a:lnTo>
                  <a:cubicBezTo>
                    <a:pt x="12152" y="7302"/>
                    <a:pt x="12257" y="7250"/>
                    <a:pt x="12361" y="7250"/>
                  </a:cubicBezTo>
                  <a:cubicBezTo>
                    <a:pt x="12830" y="7093"/>
                    <a:pt x="13300" y="6780"/>
                    <a:pt x="13560" y="6363"/>
                  </a:cubicBezTo>
                  <a:cubicBezTo>
                    <a:pt x="13821" y="5894"/>
                    <a:pt x="13873" y="5372"/>
                    <a:pt x="13769" y="4851"/>
                  </a:cubicBezTo>
                  <a:lnTo>
                    <a:pt x="13769" y="4798"/>
                  </a:lnTo>
                  <a:cubicBezTo>
                    <a:pt x="13717" y="4590"/>
                    <a:pt x="13613" y="4329"/>
                    <a:pt x="13456" y="4120"/>
                  </a:cubicBezTo>
                  <a:cubicBezTo>
                    <a:pt x="13247" y="3860"/>
                    <a:pt x="12987" y="3651"/>
                    <a:pt x="12726" y="3495"/>
                  </a:cubicBezTo>
                  <a:cubicBezTo>
                    <a:pt x="12413" y="3286"/>
                    <a:pt x="12048" y="3129"/>
                    <a:pt x="11683" y="2973"/>
                  </a:cubicBezTo>
                  <a:lnTo>
                    <a:pt x="9649" y="2243"/>
                  </a:lnTo>
                  <a:cubicBezTo>
                    <a:pt x="8554" y="1826"/>
                    <a:pt x="7406" y="1408"/>
                    <a:pt x="6311" y="1043"/>
                  </a:cubicBezTo>
                  <a:cubicBezTo>
                    <a:pt x="5581" y="783"/>
                    <a:pt x="4955" y="574"/>
                    <a:pt x="4434" y="365"/>
                  </a:cubicBezTo>
                  <a:cubicBezTo>
                    <a:pt x="4277" y="365"/>
                    <a:pt x="4173" y="313"/>
                    <a:pt x="4121" y="313"/>
                  </a:cubicBezTo>
                  <a:cubicBezTo>
                    <a:pt x="3443" y="105"/>
                    <a:pt x="2973" y="0"/>
                    <a:pt x="26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18" name="Google Shape;318;p32"/>
            <p:cNvSpPr/>
            <p:nvPr/>
          </p:nvSpPr>
          <p:spPr>
            <a:xfrm>
              <a:off x="2688025" y="2597375"/>
              <a:ext cx="339025" cy="278750"/>
            </a:xfrm>
            <a:custGeom>
              <a:avLst/>
              <a:gdLst/>
              <a:ahLst/>
              <a:cxnLst/>
              <a:rect l="l" t="t" r="r" b="b"/>
              <a:pathLst>
                <a:path w="13561" h="11150" extrusionOk="0">
                  <a:moveTo>
                    <a:pt x="8763" y="0"/>
                  </a:moveTo>
                  <a:cubicBezTo>
                    <a:pt x="8502" y="0"/>
                    <a:pt x="8241" y="105"/>
                    <a:pt x="8032" y="261"/>
                  </a:cubicBezTo>
                  <a:cubicBezTo>
                    <a:pt x="7667" y="418"/>
                    <a:pt x="7302" y="731"/>
                    <a:pt x="6781" y="1148"/>
                  </a:cubicBezTo>
                  <a:cubicBezTo>
                    <a:pt x="6729" y="1252"/>
                    <a:pt x="6624" y="1304"/>
                    <a:pt x="6572" y="1409"/>
                  </a:cubicBezTo>
                  <a:cubicBezTo>
                    <a:pt x="6155" y="1774"/>
                    <a:pt x="5686" y="2243"/>
                    <a:pt x="5112" y="2817"/>
                  </a:cubicBezTo>
                  <a:cubicBezTo>
                    <a:pt x="4277" y="3703"/>
                    <a:pt x="3443" y="4538"/>
                    <a:pt x="2608" y="5424"/>
                  </a:cubicBezTo>
                  <a:lnTo>
                    <a:pt x="1148" y="6989"/>
                  </a:lnTo>
                  <a:cubicBezTo>
                    <a:pt x="887" y="7250"/>
                    <a:pt x="627" y="7563"/>
                    <a:pt x="418" y="7876"/>
                  </a:cubicBezTo>
                  <a:cubicBezTo>
                    <a:pt x="209" y="8136"/>
                    <a:pt x="105" y="8449"/>
                    <a:pt x="53" y="8814"/>
                  </a:cubicBezTo>
                  <a:cubicBezTo>
                    <a:pt x="1" y="9023"/>
                    <a:pt x="1" y="9284"/>
                    <a:pt x="53" y="9544"/>
                  </a:cubicBezTo>
                  <a:lnTo>
                    <a:pt x="53" y="9597"/>
                  </a:lnTo>
                  <a:cubicBezTo>
                    <a:pt x="157" y="10066"/>
                    <a:pt x="470" y="10535"/>
                    <a:pt x="887" y="10848"/>
                  </a:cubicBezTo>
                  <a:cubicBezTo>
                    <a:pt x="1235" y="11042"/>
                    <a:pt x="1612" y="11149"/>
                    <a:pt x="1997" y="11149"/>
                  </a:cubicBezTo>
                  <a:cubicBezTo>
                    <a:pt x="2130" y="11149"/>
                    <a:pt x="2265" y="11136"/>
                    <a:pt x="2400" y="11109"/>
                  </a:cubicBezTo>
                  <a:lnTo>
                    <a:pt x="2556" y="11109"/>
                  </a:lnTo>
                  <a:lnTo>
                    <a:pt x="10431" y="9232"/>
                  </a:lnTo>
                  <a:cubicBezTo>
                    <a:pt x="11057" y="9075"/>
                    <a:pt x="11683" y="8971"/>
                    <a:pt x="12257" y="8658"/>
                  </a:cubicBezTo>
                  <a:cubicBezTo>
                    <a:pt x="12622" y="8397"/>
                    <a:pt x="12987" y="8188"/>
                    <a:pt x="13196" y="7771"/>
                  </a:cubicBezTo>
                  <a:cubicBezTo>
                    <a:pt x="13352" y="7511"/>
                    <a:pt x="13456" y="7250"/>
                    <a:pt x="13456" y="6989"/>
                  </a:cubicBezTo>
                  <a:cubicBezTo>
                    <a:pt x="13561" y="5894"/>
                    <a:pt x="13039" y="4694"/>
                    <a:pt x="12570" y="3755"/>
                  </a:cubicBezTo>
                  <a:lnTo>
                    <a:pt x="12570" y="3703"/>
                  </a:lnTo>
                  <a:cubicBezTo>
                    <a:pt x="12048" y="2660"/>
                    <a:pt x="11370" y="1669"/>
                    <a:pt x="10588" y="835"/>
                  </a:cubicBezTo>
                  <a:cubicBezTo>
                    <a:pt x="10484" y="731"/>
                    <a:pt x="10379" y="678"/>
                    <a:pt x="10275" y="574"/>
                  </a:cubicBezTo>
                  <a:cubicBezTo>
                    <a:pt x="10171" y="470"/>
                    <a:pt x="10014" y="418"/>
                    <a:pt x="9910" y="313"/>
                  </a:cubicBezTo>
                  <a:lnTo>
                    <a:pt x="9545" y="157"/>
                  </a:lnTo>
                  <a:cubicBezTo>
                    <a:pt x="9284" y="53"/>
                    <a:pt x="9023" y="0"/>
                    <a:pt x="876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19" name="Google Shape;319;p32"/>
            <p:cNvSpPr/>
            <p:nvPr/>
          </p:nvSpPr>
          <p:spPr>
            <a:xfrm>
              <a:off x="2379025" y="2303525"/>
              <a:ext cx="303825" cy="489500"/>
            </a:xfrm>
            <a:custGeom>
              <a:avLst/>
              <a:gdLst/>
              <a:ahLst/>
              <a:cxnLst/>
              <a:rect l="l" t="t" r="r" b="b"/>
              <a:pathLst>
                <a:path w="12153" h="19580" extrusionOk="0">
                  <a:moveTo>
                    <a:pt x="8307" y="1"/>
                  </a:moveTo>
                  <a:cubicBezTo>
                    <a:pt x="7747" y="1"/>
                    <a:pt x="7200" y="57"/>
                    <a:pt x="6728" y="124"/>
                  </a:cubicBezTo>
                  <a:cubicBezTo>
                    <a:pt x="6259" y="229"/>
                    <a:pt x="5789" y="281"/>
                    <a:pt x="5320" y="385"/>
                  </a:cubicBezTo>
                  <a:cubicBezTo>
                    <a:pt x="4903" y="489"/>
                    <a:pt x="4433" y="646"/>
                    <a:pt x="4016" y="750"/>
                  </a:cubicBezTo>
                  <a:cubicBezTo>
                    <a:pt x="2556" y="1272"/>
                    <a:pt x="574" y="2106"/>
                    <a:pt x="209" y="3775"/>
                  </a:cubicBezTo>
                  <a:cubicBezTo>
                    <a:pt x="0" y="4714"/>
                    <a:pt x="470" y="5705"/>
                    <a:pt x="835" y="6539"/>
                  </a:cubicBezTo>
                  <a:cubicBezTo>
                    <a:pt x="1252" y="7582"/>
                    <a:pt x="1878" y="8521"/>
                    <a:pt x="2399" y="9512"/>
                  </a:cubicBezTo>
                  <a:cubicBezTo>
                    <a:pt x="3755" y="12120"/>
                    <a:pt x="5216" y="14675"/>
                    <a:pt x="6676" y="17231"/>
                  </a:cubicBezTo>
                  <a:cubicBezTo>
                    <a:pt x="7093" y="18013"/>
                    <a:pt x="7563" y="19004"/>
                    <a:pt x="8397" y="19369"/>
                  </a:cubicBezTo>
                  <a:cubicBezTo>
                    <a:pt x="8449" y="19421"/>
                    <a:pt x="8501" y="19421"/>
                    <a:pt x="8554" y="19421"/>
                  </a:cubicBezTo>
                  <a:cubicBezTo>
                    <a:pt x="8789" y="19522"/>
                    <a:pt x="9047" y="19580"/>
                    <a:pt x="9298" y="19580"/>
                  </a:cubicBezTo>
                  <a:cubicBezTo>
                    <a:pt x="9436" y="19580"/>
                    <a:pt x="9572" y="19562"/>
                    <a:pt x="9701" y="19525"/>
                  </a:cubicBezTo>
                  <a:cubicBezTo>
                    <a:pt x="9753" y="19525"/>
                    <a:pt x="9753" y="19525"/>
                    <a:pt x="9753" y="19473"/>
                  </a:cubicBezTo>
                  <a:cubicBezTo>
                    <a:pt x="10118" y="19421"/>
                    <a:pt x="10431" y="19212"/>
                    <a:pt x="10692" y="18899"/>
                  </a:cubicBezTo>
                  <a:cubicBezTo>
                    <a:pt x="10744" y="18899"/>
                    <a:pt x="10796" y="18847"/>
                    <a:pt x="10848" y="18795"/>
                  </a:cubicBezTo>
                  <a:lnTo>
                    <a:pt x="10796" y="18795"/>
                  </a:lnTo>
                  <a:cubicBezTo>
                    <a:pt x="11370" y="18065"/>
                    <a:pt x="11370" y="17022"/>
                    <a:pt x="11474" y="16135"/>
                  </a:cubicBezTo>
                  <a:cubicBezTo>
                    <a:pt x="11631" y="13163"/>
                    <a:pt x="11787" y="10242"/>
                    <a:pt x="11944" y="7269"/>
                  </a:cubicBezTo>
                  <a:cubicBezTo>
                    <a:pt x="11996" y="6174"/>
                    <a:pt x="12152" y="5027"/>
                    <a:pt x="12048" y="3931"/>
                  </a:cubicBezTo>
                  <a:cubicBezTo>
                    <a:pt x="11996" y="2993"/>
                    <a:pt x="11996" y="1950"/>
                    <a:pt x="11422" y="1167"/>
                  </a:cubicBezTo>
                  <a:cubicBezTo>
                    <a:pt x="10716" y="249"/>
                    <a:pt x="9483" y="1"/>
                    <a:pt x="83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20" name="Google Shape;320;p32"/>
            <p:cNvSpPr/>
            <p:nvPr/>
          </p:nvSpPr>
          <p:spPr>
            <a:xfrm>
              <a:off x="2402500" y="2951700"/>
              <a:ext cx="241225" cy="351075"/>
            </a:xfrm>
            <a:custGeom>
              <a:avLst/>
              <a:gdLst/>
              <a:ahLst/>
              <a:cxnLst/>
              <a:rect l="l" t="t" r="r" b="b"/>
              <a:pathLst>
                <a:path w="9649" h="14043" extrusionOk="0">
                  <a:moveTo>
                    <a:pt x="7771" y="0"/>
                  </a:moveTo>
                  <a:cubicBezTo>
                    <a:pt x="7575" y="0"/>
                    <a:pt x="7380" y="39"/>
                    <a:pt x="7197" y="117"/>
                  </a:cubicBezTo>
                  <a:cubicBezTo>
                    <a:pt x="7093" y="117"/>
                    <a:pt x="7041" y="170"/>
                    <a:pt x="6937" y="222"/>
                  </a:cubicBezTo>
                  <a:cubicBezTo>
                    <a:pt x="6832" y="274"/>
                    <a:pt x="6728" y="326"/>
                    <a:pt x="6624" y="430"/>
                  </a:cubicBezTo>
                  <a:cubicBezTo>
                    <a:pt x="6259" y="691"/>
                    <a:pt x="5998" y="1004"/>
                    <a:pt x="5737" y="1317"/>
                  </a:cubicBezTo>
                  <a:cubicBezTo>
                    <a:pt x="5685" y="1369"/>
                    <a:pt x="5633" y="1526"/>
                    <a:pt x="5528" y="1578"/>
                  </a:cubicBezTo>
                  <a:lnTo>
                    <a:pt x="4277" y="3351"/>
                  </a:lnTo>
                  <a:cubicBezTo>
                    <a:pt x="3547" y="4342"/>
                    <a:pt x="2816" y="5333"/>
                    <a:pt x="2138" y="6324"/>
                  </a:cubicBezTo>
                  <a:cubicBezTo>
                    <a:pt x="1669" y="6949"/>
                    <a:pt x="1252" y="7523"/>
                    <a:pt x="939" y="7993"/>
                  </a:cubicBezTo>
                  <a:cubicBezTo>
                    <a:pt x="887" y="8097"/>
                    <a:pt x="835" y="8201"/>
                    <a:pt x="782" y="8253"/>
                  </a:cubicBezTo>
                  <a:cubicBezTo>
                    <a:pt x="417" y="8879"/>
                    <a:pt x="209" y="9296"/>
                    <a:pt x="104" y="9661"/>
                  </a:cubicBezTo>
                  <a:cubicBezTo>
                    <a:pt x="0" y="9922"/>
                    <a:pt x="0" y="10183"/>
                    <a:pt x="0" y="10444"/>
                  </a:cubicBezTo>
                  <a:cubicBezTo>
                    <a:pt x="52" y="10704"/>
                    <a:pt x="157" y="11017"/>
                    <a:pt x="261" y="11226"/>
                  </a:cubicBezTo>
                  <a:cubicBezTo>
                    <a:pt x="365" y="11330"/>
                    <a:pt x="417" y="11435"/>
                    <a:pt x="522" y="11539"/>
                  </a:cubicBezTo>
                  <a:cubicBezTo>
                    <a:pt x="626" y="11695"/>
                    <a:pt x="678" y="11748"/>
                    <a:pt x="835" y="11852"/>
                  </a:cubicBezTo>
                  <a:cubicBezTo>
                    <a:pt x="939" y="11956"/>
                    <a:pt x="1043" y="12060"/>
                    <a:pt x="1147" y="12165"/>
                  </a:cubicBezTo>
                  <a:cubicBezTo>
                    <a:pt x="2034" y="12791"/>
                    <a:pt x="2973" y="13208"/>
                    <a:pt x="4016" y="13573"/>
                  </a:cubicBezTo>
                  <a:cubicBezTo>
                    <a:pt x="4850" y="13834"/>
                    <a:pt x="5737" y="13990"/>
                    <a:pt x="6624" y="14042"/>
                  </a:cubicBezTo>
                  <a:lnTo>
                    <a:pt x="7041" y="14042"/>
                  </a:lnTo>
                  <a:cubicBezTo>
                    <a:pt x="7197" y="14042"/>
                    <a:pt x="7354" y="14042"/>
                    <a:pt x="7458" y="13990"/>
                  </a:cubicBezTo>
                  <a:cubicBezTo>
                    <a:pt x="7615" y="13938"/>
                    <a:pt x="7719" y="13886"/>
                    <a:pt x="7875" y="13886"/>
                  </a:cubicBezTo>
                  <a:cubicBezTo>
                    <a:pt x="8136" y="13782"/>
                    <a:pt x="8345" y="13625"/>
                    <a:pt x="8553" y="13416"/>
                  </a:cubicBezTo>
                  <a:cubicBezTo>
                    <a:pt x="8762" y="13208"/>
                    <a:pt x="8866" y="12999"/>
                    <a:pt x="8971" y="12738"/>
                  </a:cubicBezTo>
                  <a:cubicBezTo>
                    <a:pt x="9127" y="12373"/>
                    <a:pt x="9231" y="11904"/>
                    <a:pt x="9283" y="11226"/>
                  </a:cubicBezTo>
                  <a:cubicBezTo>
                    <a:pt x="9283" y="11122"/>
                    <a:pt x="9283" y="11017"/>
                    <a:pt x="9336" y="10913"/>
                  </a:cubicBezTo>
                  <a:cubicBezTo>
                    <a:pt x="9336" y="10339"/>
                    <a:pt x="9388" y="9661"/>
                    <a:pt x="9440" y="8827"/>
                  </a:cubicBezTo>
                  <a:cubicBezTo>
                    <a:pt x="9492" y="7627"/>
                    <a:pt x="9544" y="6428"/>
                    <a:pt x="9596" y="5176"/>
                  </a:cubicBezTo>
                  <a:lnTo>
                    <a:pt x="9649" y="2986"/>
                  </a:lnTo>
                  <a:cubicBezTo>
                    <a:pt x="9649" y="2516"/>
                    <a:pt x="9649" y="1943"/>
                    <a:pt x="9492" y="1421"/>
                  </a:cubicBezTo>
                  <a:cubicBezTo>
                    <a:pt x="9440" y="1213"/>
                    <a:pt x="9336" y="952"/>
                    <a:pt x="9231" y="743"/>
                  </a:cubicBezTo>
                  <a:lnTo>
                    <a:pt x="9231" y="795"/>
                  </a:lnTo>
                  <a:cubicBezTo>
                    <a:pt x="9023" y="482"/>
                    <a:pt x="8710" y="222"/>
                    <a:pt x="8345" y="117"/>
                  </a:cubicBezTo>
                  <a:cubicBezTo>
                    <a:pt x="8162" y="39"/>
                    <a:pt x="7967" y="0"/>
                    <a:pt x="777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21" name="Google Shape;321;p32"/>
            <p:cNvSpPr/>
            <p:nvPr/>
          </p:nvSpPr>
          <p:spPr>
            <a:xfrm>
              <a:off x="2689325" y="2919425"/>
              <a:ext cx="315575" cy="317350"/>
            </a:xfrm>
            <a:custGeom>
              <a:avLst/>
              <a:gdLst/>
              <a:ahLst/>
              <a:cxnLst/>
              <a:rect l="l" t="t" r="r" b="b"/>
              <a:pathLst>
                <a:path w="12623" h="12694" extrusionOk="0">
                  <a:moveTo>
                    <a:pt x="1826" y="0"/>
                  </a:moveTo>
                  <a:cubicBezTo>
                    <a:pt x="1722" y="0"/>
                    <a:pt x="1618" y="0"/>
                    <a:pt x="1513" y="52"/>
                  </a:cubicBezTo>
                  <a:cubicBezTo>
                    <a:pt x="1148" y="105"/>
                    <a:pt x="783" y="261"/>
                    <a:pt x="522" y="522"/>
                  </a:cubicBezTo>
                  <a:cubicBezTo>
                    <a:pt x="262" y="835"/>
                    <a:pt x="53" y="1148"/>
                    <a:pt x="1" y="1565"/>
                  </a:cubicBezTo>
                  <a:cubicBezTo>
                    <a:pt x="1" y="1773"/>
                    <a:pt x="1" y="2034"/>
                    <a:pt x="53" y="2243"/>
                  </a:cubicBezTo>
                  <a:cubicBezTo>
                    <a:pt x="105" y="2764"/>
                    <a:pt x="366" y="3286"/>
                    <a:pt x="575" y="3703"/>
                  </a:cubicBezTo>
                  <a:lnTo>
                    <a:pt x="1618" y="5633"/>
                  </a:lnTo>
                  <a:cubicBezTo>
                    <a:pt x="2191" y="6728"/>
                    <a:pt x="2765" y="7771"/>
                    <a:pt x="3339" y="8866"/>
                  </a:cubicBezTo>
                  <a:cubicBezTo>
                    <a:pt x="3704" y="9544"/>
                    <a:pt x="4017" y="10170"/>
                    <a:pt x="4330" y="10640"/>
                  </a:cubicBezTo>
                  <a:cubicBezTo>
                    <a:pt x="4382" y="10744"/>
                    <a:pt x="4434" y="10848"/>
                    <a:pt x="4486" y="10900"/>
                  </a:cubicBezTo>
                  <a:cubicBezTo>
                    <a:pt x="4851" y="11526"/>
                    <a:pt x="5112" y="11891"/>
                    <a:pt x="5425" y="12152"/>
                  </a:cubicBezTo>
                  <a:cubicBezTo>
                    <a:pt x="5581" y="12361"/>
                    <a:pt x="5842" y="12465"/>
                    <a:pt x="6103" y="12569"/>
                  </a:cubicBezTo>
                  <a:cubicBezTo>
                    <a:pt x="6294" y="12646"/>
                    <a:pt x="6485" y="12694"/>
                    <a:pt x="6676" y="12694"/>
                  </a:cubicBezTo>
                  <a:cubicBezTo>
                    <a:pt x="6745" y="12694"/>
                    <a:pt x="6815" y="12687"/>
                    <a:pt x="6885" y="12673"/>
                  </a:cubicBezTo>
                  <a:cubicBezTo>
                    <a:pt x="7042" y="12673"/>
                    <a:pt x="7198" y="12621"/>
                    <a:pt x="7302" y="12569"/>
                  </a:cubicBezTo>
                  <a:cubicBezTo>
                    <a:pt x="7459" y="12569"/>
                    <a:pt x="7563" y="12517"/>
                    <a:pt x="7720" y="12465"/>
                  </a:cubicBezTo>
                  <a:cubicBezTo>
                    <a:pt x="7824" y="12413"/>
                    <a:pt x="7980" y="12361"/>
                    <a:pt x="8137" y="12308"/>
                  </a:cubicBezTo>
                  <a:cubicBezTo>
                    <a:pt x="8919" y="11839"/>
                    <a:pt x="9597" y="11318"/>
                    <a:pt x="10223" y="10692"/>
                  </a:cubicBezTo>
                  <a:cubicBezTo>
                    <a:pt x="11005" y="9909"/>
                    <a:pt x="11683" y="9127"/>
                    <a:pt x="12205" y="8188"/>
                  </a:cubicBezTo>
                  <a:cubicBezTo>
                    <a:pt x="12257" y="8032"/>
                    <a:pt x="12361" y="7875"/>
                    <a:pt x="12361" y="7771"/>
                  </a:cubicBezTo>
                  <a:cubicBezTo>
                    <a:pt x="12413" y="7615"/>
                    <a:pt x="12466" y="7458"/>
                    <a:pt x="12518" y="7354"/>
                  </a:cubicBezTo>
                  <a:cubicBezTo>
                    <a:pt x="12518" y="7197"/>
                    <a:pt x="12570" y="7093"/>
                    <a:pt x="12570" y="6937"/>
                  </a:cubicBezTo>
                  <a:cubicBezTo>
                    <a:pt x="12622" y="6676"/>
                    <a:pt x="12570" y="6363"/>
                    <a:pt x="12518" y="6102"/>
                  </a:cubicBezTo>
                  <a:cubicBezTo>
                    <a:pt x="12413" y="5841"/>
                    <a:pt x="12257" y="5633"/>
                    <a:pt x="12101" y="5424"/>
                  </a:cubicBezTo>
                  <a:lnTo>
                    <a:pt x="12048" y="5476"/>
                  </a:lnTo>
                  <a:cubicBezTo>
                    <a:pt x="11788" y="5163"/>
                    <a:pt x="11423" y="4851"/>
                    <a:pt x="10797" y="4538"/>
                  </a:cubicBezTo>
                  <a:cubicBezTo>
                    <a:pt x="10745" y="4485"/>
                    <a:pt x="10640" y="4433"/>
                    <a:pt x="10536" y="4329"/>
                  </a:cubicBezTo>
                  <a:cubicBezTo>
                    <a:pt x="10067" y="4068"/>
                    <a:pt x="9441" y="3755"/>
                    <a:pt x="8763" y="3338"/>
                  </a:cubicBezTo>
                  <a:cubicBezTo>
                    <a:pt x="7720" y="2764"/>
                    <a:pt x="6624" y="2191"/>
                    <a:pt x="5581" y="1617"/>
                  </a:cubicBezTo>
                  <a:lnTo>
                    <a:pt x="3652" y="626"/>
                  </a:lnTo>
                  <a:cubicBezTo>
                    <a:pt x="3600" y="574"/>
                    <a:pt x="3443" y="522"/>
                    <a:pt x="3391" y="470"/>
                  </a:cubicBezTo>
                  <a:cubicBezTo>
                    <a:pt x="3026" y="313"/>
                    <a:pt x="2609" y="157"/>
                    <a:pt x="2244" y="52"/>
                  </a:cubicBezTo>
                  <a:cubicBezTo>
                    <a:pt x="2087" y="52"/>
                    <a:pt x="1931" y="0"/>
                    <a:pt x="18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22" name="Google Shape;322;p32"/>
            <p:cNvSpPr/>
            <p:nvPr/>
          </p:nvSpPr>
          <p:spPr>
            <a:xfrm>
              <a:off x="217250" y="2517850"/>
              <a:ext cx="1891900" cy="869675"/>
            </a:xfrm>
            <a:custGeom>
              <a:avLst/>
              <a:gdLst/>
              <a:ahLst/>
              <a:cxnLst/>
              <a:rect l="l" t="t" r="r" b="b"/>
              <a:pathLst>
                <a:path w="75676" h="34787" extrusionOk="0">
                  <a:moveTo>
                    <a:pt x="45583" y="2869"/>
                  </a:moveTo>
                  <a:cubicBezTo>
                    <a:pt x="45583" y="1304"/>
                    <a:pt x="46887" y="0"/>
                    <a:pt x="48399" y="0"/>
                  </a:cubicBezTo>
                  <a:cubicBezTo>
                    <a:pt x="49964" y="0"/>
                    <a:pt x="51163" y="1304"/>
                    <a:pt x="51215" y="2921"/>
                  </a:cubicBezTo>
                  <a:lnTo>
                    <a:pt x="51215" y="25347"/>
                  </a:lnTo>
                  <a:cubicBezTo>
                    <a:pt x="51215" y="26911"/>
                    <a:pt x="49964" y="28215"/>
                    <a:pt x="48399" y="28215"/>
                  </a:cubicBezTo>
                  <a:cubicBezTo>
                    <a:pt x="46887" y="28215"/>
                    <a:pt x="45583" y="26911"/>
                    <a:pt x="45583" y="25347"/>
                  </a:cubicBezTo>
                  <a:close/>
                  <a:moveTo>
                    <a:pt x="42975" y="16741"/>
                  </a:moveTo>
                  <a:cubicBezTo>
                    <a:pt x="42975" y="17158"/>
                    <a:pt x="42819" y="17993"/>
                    <a:pt x="42297" y="18619"/>
                  </a:cubicBezTo>
                  <a:cubicBezTo>
                    <a:pt x="41671" y="19245"/>
                    <a:pt x="40837" y="19401"/>
                    <a:pt x="40315" y="19401"/>
                  </a:cubicBezTo>
                  <a:cubicBezTo>
                    <a:pt x="38333" y="19401"/>
                    <a:pt x="36300" y="19401"/>
                    <a:pt x="34318" y="19401"/>
                  </a:cubicBezTo>
                  <a:cubicBezTo>
                    <a:pt x="32284" y="19401"/>
                    <a:pt x="30302" y="19401"/>
                    <a:pt x="28268" y="19401"/>
                  </a:cubicBezTo>
                  <a:cubicBezTo>
                    <a:pt x="28476" y="19975"/>
                    <a:pt x="28789" y="20809"/>
                    <a:pt x="29624" y="21592"/>
                  </a:cubicBezTo>
                  <a:cubicBezTo>
                    <a:pt x="30093" y="22061"/>
                    <a:pt x="30563" y="22322"/>
                    <a:pt x="30719" y="22426"/>
                  </a:cubicBezTo>
                  <a:cubicBezTo>
                    <a:pt x="30980" y="22582"/>
                    <a:pt x="31814" y="23052"/>
                    <a:pt x="32857" y="23052"/>
                  </a:cubicBezTo>
                  <a:cubicBezTo>
                    <a:pt x="33953" y="23052"/>
                    <a:pt x="34891" y="22687"/>
                    <a:pt x="35882" y="22217"/>
                  </a:cubicBezTo>
                  <a:lnTo>
                    <a:pt x="35934" y="22165"/>
                  </a:lnTo>
                  <a:cubicBezTo>
                    <a:pt x="36612" y="21800"/>
                    <a:pt x="37290" y="21487"/>
                    <a:pt x="37968" y="21331"/>
                  </a:cubicBezTo>
                  <a:cubicBezTo>
                    <a:pt x="38699" y="21226"/>
                    <a:pt x="39429" y="21331"/>
                    <a:pt x="40002" y="21852"/>
                  </a:cubicBezTo>
                  <a:cubicBezTo>
                    <a:pt x="40628" y="22426"/>
                    <a:pt x="40889" y="23260"/>
                    <a:pt x="40680" y="24147"/>
                  </a:cubicBezTo>
                  <a:cubicBezTo>
                    <a:pt x="40367" y="25138"/>
                    <a:pt x="39585" y="25972"/>
                    <a:pt x="38699" y="26494"/>
                  </a:cubicBezTo>
                  <a:cubicBezTo>
                    <a:pt x="38229" y="26755"/>
                    <a:pt x="37708" y="27015"/>
                    <a:pt x="37186" y="27224"/>
                  </a:cubicBezTo>
                  <a:cubicBezTo>
                    <a:pt x="36508" y="27485"/>
                    <a:pt x="35778" y="27641"/>
                    <a:pt x="35100" y="27746"/>
                  </a:cubicBezTo>
                  <a:cubicBezTo>
                    <a:pt x="34370" y="27850"/>
                    <a:pt x="33640" y="27902"/>
                    <a:pt x="32910" y="27902"/>
                  </a:cubicBezTo>
                  <a:cubicBezTo>
                    <a:pt x="32597" y="27902"/>
                    <a:pt x="32179" y="27902"/>
                    <a:pt x="31814" y="27850"/>
                  </a:cubicBezTo>
                  <a:cubicBezTo>
                    <a:pt x="31449" y="27798"/>
                    <a:pt x="31032" y="27693"/>
                    <a:pt x="30667" y="27641"/>
                  </a:cubicBezTo>
                  <a:cubicBezTo>
                    <a:pt x="30041" y="27485"/>
                    <a:pt x="29467" y="27276"/>
                    <a:pt x="28894" y="27015"/>
                  </a:cubicBezTo>
                  <a:cubicBezTo>
                    <a:pt x="28372" y="26807"/>
                    <a:pt x="27798" y="26494"/>
                    <a:pt x="27329" y="26129"/>
                  </a:cubicBezTo>
                  <a:cubicBezTo>
                    <a:pt x="26808" y="25764"/>
                    <a:pt x="26338" y="25347"/>
                    <a:pt x="25921" y="24929"/>
                  </a:cubicBezTo>
                  <a:cubicBezTo>
                    <a:pt x="25504" y="24460"/>
                    <a:pt x="25086" y="23938"/>
                    <a:pt x="24721" y="23417"/>
                  </a:cubicBezTo>
                  <a:cubicBezTo>
                    <a:pt x="23574" y="21644"/>
                    <a:pt x="23000" y="19349"/>
                    <a:pt x="23105" y="17158"/>
                  </a:cubicBezTo>
                  <a:cubicBezTo>
                    <a:pt x="23209" y="15020"/>
                    <a:pt x="23887" y="12882"/>
                    <a:pt x="25191" y="11161"/>
                  </a:cubicBezTo>
                  <a:cubicBezTo>
                    <a:pt x="25295" y="10952"/>
                    <a:pt x="25452" y="10744"/>
                    <a:pt x="25608" y="10587"/>
                  </a:cubicBezTo>
                  <a:cubicBezTo>
                    <a:pt x="25608" y="10587"/>
                    <a:pt x="25764" y="10431"/>
                    <a:pt x="25817" y="10326"/>
                  </a:cubicBezTo>
                  <a:cubicBezTo>
                    <a:pt x="27381" y="8397"/>
                    <a:pt x="29467" y="7771"/>
                    <a:pt x="30354" y="7562"/>
                  </a:cubicBezTo>
                  <a:lnTo>
                    <a:pt x="30406" y="7562"/>
                  </a:lnTo>
                  <a:cubicBezTo>
                    <a:pt x="32857" y="6832"/>
                    <a:pt x="34944" y="7302"/>
                    <a:pt x="35778" y="7562"/>
                  </a:cubicBezTo>
                  <a:cubicBezTo>
                    <a:pt x="36195" y="7667"/>
                    <a:pt x="38542" y="8397"/>
                    <a:pt x="40367" y="10379"/>
                  </a:cubicBezTo>
                  <a:cubicBezTo>
                    <a:pt x="40472" y="10483"/>
                    <a:pt x="40680" y="10744"/>
                    <a:pt x="40993" y="11161"/>
                  </a:cubicBezTo>
                  <a:cubicBezTo>
                    <a:pt x="42141" y="12778"/>
                    <a:pt x="42558" y="14238"/>
                    <a:pt x="42714" y="14759"/>
                  </a:cubicBezTo>
                  <a:cubicBezTo>
                    <a:pt x="42819" y="15281"/>
                    <a:pt x="42975" y="15907"/>
                    <a:pt x="42975" y="16741"/>
                  </a:cubicBezTo>
                  <a:close/>
                  <a:moveTo>
                    <a:pt x="30093" y="13038"/>
                  </a:moveTo>
                  <a:cubicBezTo>
                    <a:pt x="28789" y="14081"/>
                    <a:pt x="28476" y="15437"/>
                    <a:pt x="28372" y="15855"/>
                  </a:cubicBezTo>
                  <a:lnTo>
                    <a:pt x="37968" y="15855"/>
                  </a:lnTo>
                  <a:cubicBezTo>
                    <a:pt x="37864" y="15437"/>
                    <a:pt x="37499" y="14081"/>
                    <a:pt x="36195" y="13038"/>
                  </a:cubicBezTo>
                  <a:cubicBezTo>
                    <a:pt x="34944" y="11995"/>
                    <a:pt x="33535" y="11943"/>
                    <a:pt x="33118" y="11943"/>
                  </a:cubicBezTo>
                  <a:cubicBezTo>
                    <a:pt x="32701" y="11943"/>
                    <a:pt x="31345" y="11995"/>
                    <a:pt x="30093" y="13038"/>
                  </a:cubicBezTo>
                  <a:close/>
                  <a:moveTo>
                    <a:pt x="66549" y="7145"/>
                  </a:moveTo>
                  <a:cubicBezTo>
                    <a:pt x="63993" y="7145"/>
                    <a:pt x="61750" y="8292"/>
                    <a:pt x="60134" y="10118"/>
                  </a:cubicBezTo>
                  <a:lnTo>
                    <a:pt x="60134" y="10066"/>
                  </a:lnTo>
                  <a:cubicBezTo>
                    <a:pt x="60029" y="8553"/>
                    <a:pt x="58830" y="7354"/>
                    <a:pt x="57317" y="7354"/>
                  </a:cubicBezTo>
                  <a:cubicBezTo>
                    <a:pt x="55857" y="7354"/>
                    <a:pt x="54501" y="8605"/>
                    <a:pt x="54501" y="10222"/>
                  </a:cubicBezTo>
                  <a:lnTo>
                    <a:pt x="54501" y="31605"/>
                  </a:lnTo>
                  <a:cubicBezTo>
                    <a:pt x="54501" y="33170"/>
                    <a:pt x="55753" y="34473"/>
                    <a:pt x="57317" y="34473"/>
                  </a:cubicBezTo>
                  <a:cubicBezTo>
                    <a:pt x="58882" y="34473"/>
                    <a:pt x="60134" y="33222"/>
                    <a:pt x="60134" y="31605"/>
                  </a:cubicBezTo>
                  <a:lnTo>
                    <a:pt x="60134" y="24929"/>
                  </a:lnTo>
                  <a:cubicBezTo>
                    <a:pt x="61750" y="26755"/>
                    <a:pt x="64045" y="27902"/>
                    <a:pt x="66549" y="27902"/>
                  </a:cubicBezTo>
                  <a:cubicBezTo>
                    <a:pt x="71608" y="27902"/>
                    <a:pt x="75676" y="23313"/>
                    <a:pt x="75676" y="17576"/>
                  </a:cubicBezTo>
                  <a:cubicBezTo>
                    <a:pt x="75676" y="11839"/>
                    <a:pt x="71555" y="7145"/>
                    <a:pt x="66549" y="7145"/>
                  </a:cubicBezTo>
                  <a:close/>
                  <a:moveTo>
                    <a:pt x="65297" y="23260"/>
                  </a:moveTo>
                  <a:cubicBezTo>
                    <a:pt x="62428" y="23260"/>
                    <a:pt x="60134" y="20757"/>
                    <a:pt x="60134" y="17628"/>
                  </a:cubicBezTo>
                  <a:cubicBezTo>
                    <a:pt x="60134" y="14447"/>
                    <a:pt x="62428" y="11943"/>
                    <a:pt x="65297" y="11943"/>
                  </a:cubicBezTo>
                  <a:cubicBezTo>
                    <a:pt x="68165" y="11943"/>
                    <a:pt x="70460" y="14447"/>
                    <a:pt x="70460" y="17628"/>
                  </a:cubicBezTo>
                  <a:cubicBezTo>
                    <a:pt x="70460" y="20757"/>
                    <a:pt x="68165" y="23260"/>
                    <a:pt x="65297" y="23260"/>
                  </a:cubicBezTo>
                  <a:close/>
                  <a:moveTo>
                    <a:pt x="18880" y="19036"/>
                  </a:moveTo>
                  <a:lnTo>
                    <a:pt x="17994" y="21122"/>
                  </a:lnTo>
                  <a:cubicBezTo>
                    <a:pt x="17576" y="22009"/>
                    <a:pt x="17159" y="22895"/>
                    <a:pt x="16742" y="23834"/>
                  </a:cubicBezTo>
                  <a:cubicBezTo>
                    <a:pt x="16638" y="24095"/>
                    <a:pt x="16481" y="24408"/>
                    <a:pt x="16377" y="24669"/>
                  </a:cubicBezTo>
                  <a:cubicBezTo>
                    <a:pt x="14604" y="28632"/>
                    <a:pt x="12517" y="33326"/>
                    <a:pt x="7980" y="34317"/>
                  </a:cubicBezTo>
                  <a:cubicBezTo>
                    <a:pt x="5790" y="34786"/>
                    <a:pt x="2452" y="34108"/>
                    <a:pt x="1252" y="32022"/>
                  </a:cubicBezTo>
                  <a:cubicBezTo>
                    <a:pt x="1" y="29936"/>
                    <a:pt x="1826" y="27485"/>
                    <a:pt x="4173" y="28058"/>
                  </a:cubicBezTo>
                  <a:cubicBezTo>
                    <a:pt x="4538" y="28111"/>
                    <a:pt x="4903" y="28319"/>
                    <a:pt x="5268" y="28476"/>
                  </a:cubicBezTo>
                  <a:cubicBezTo>
                    <a:pt x="5894" y="28789"/>
                    <a:pt x="6520" y="29102"/>
                    <a:pt x="7198" y="28997"/>
                  </a:cubicBezTo>
                  <a:cubicBezTo>
                    <a:pt x="7824" y="28893"/>
                    <a:pt x="8241" y="28371"/>
                    <a:pt x="8762" y="27798"/>
                  </a:cubicBezTo>
                  <a:cubicBezTo>
                    <a:pt x="9440" y="26963"/>
                    <a:pt x="9753" y="26077"/>
                    <a:pt x="9858" y="25607"/>
                  </a:cubicBezTo>
                  <a:cubicBezTo>
                    <a:pt x="9858" y="25555"/>
                    <a:pt x="9858" y="25555"/>
                    <a:pt x="9858" y="25503"/>
                  </a:cubicBezTo>
                  <a:cubicBezTo>
                    <a:pt x="9858" y="25451"/>
                    <a:pt x="9805" y="25451"/>
                    <a:pt x="9805" y="25451"/>
                  </a:cubicBezTo>
                  <a:cubicBezTo>
                    <a:pt x="9232" y="24356"/>
                    <a:pt x="8762" y="23417"/>
                    <a:pt x="8345" y="22582"/>
                  </a:cubicBezTo>
                  <a:cubicBezTo>
                    <a:pt x="8032" y="22061"/>
                    <a:pt x="7824" y="21592"/>
                    <a:pt x="7615" y="21226"/>
                  </a:cubicBezTo>
                  <a:cubicBezTo>
                    <a:pt x="7198" y="20444"/>
                    <a:pt x="6885" y="19818"/>
                    <a:pt x="6676" y="19401"/>
                  </a:cubicBezTo>
                  <a:cubicBezTo>
                    <a:pt x="5946" y="18045"/>
                    <a:pt x="5842" y="17784"/>
                    <a:pt x="5529" y="17211"/>
                  </a:cubicBezTo>
                  <a:cubicBezTo>
                    <a:pt x="4851" y="15907"/>
                    <a:pt x="4121" y="14655"/>
                    <a:pt x="3391" y="13351"/>
                  </a:cubicBezTo>
                  <a:cubicBezTo>
                    <a:pt x="2556" y="11995"/>
                    <a:pt x="1722" y="10483"/>
                    <a:pt x="2400" y="8814"/>
                  </a:cubicBezTo>
                  <a:cubicBezTo>
                    <a:pt x="2973" y="7510"/>
                    <a:pt x="4381" y="6884"/>
                    <a:pt x="5685" y="7302"/>
                  </a:cubicBezTo>
                  <a:cubicBezTo>
                    <a:pt x="7146" y="7719"/>
                    <a:pt x="7771" y="9075"/>
                    <a:pt x="8345" y="10326"/>
                  </a:cubicBezTo>
                  <a:cubicBezTo>
                    <a:pt x="8449" y="10587"/>
                    <a:pt x="8554" y="10796"/>
                    <a:pt x="8658" y="11057"/>
                  </a:cubicBezTo>
                  <a:cubicBezTo>
                    <a:pt x="9597" y="12934"/>
                    <a:pt x="10536" y="14812"/>
                    <a:pt x="11422" y="16689"/>
                  </a:cubicBezTo>
                  <a:cubicBezTo>
                    <a:pt x="11527" y="16898"/>
                    <a:pt x="11631" y="17158"/>
                    <a:pt x="11787" y="17471"/>
                  </a:cubicBezTo>
                  <a:cubicBezTo>
                    <a:pt x="11944" y="17732"/>
                    <a:pt x="12100" y="18045"/>
                    <a:pt x="12257" y="18410"/>
                  </a:cubicBezTo>
                  <a:cubicBezTo>
                    <a:pt x="12361" y="18619"/>
                    <a:pt x="12413" y="18775"/>
                    <a:pt x="12517" y="18932"/>
                  </a:cubicBezTo>
                  <a:cubicBezTo>
                    <a:pt x="12622" y="19140"/>
                    <a:pt x="12674" y="19297"/>
                    <a:pt x="12726" y="19453"/>
                  </a:cubicBezTo>
                  <a:cubicBezTo>
                    <a:pt x="13195" y="18358"/>
                    <a:pt x="13613" y="17263"/>
                    <a:pt x="14030" y="16220"/>
                  </a:cubicBezTo>
                  <a:cubicBezTo>
                    <a:pt x="14499" y="15125"/>
                    <a:pt x="14916" y="14081"/>
                    <a:pt x="15334" y="12986"/>
                  </a:cubicBezTo>
                  <a:cubicBezTo>
                    <a:pt x="15334" y="12934"/>
                    <a:pt x="15438" y="12673"/>
                    <a:pt x="15594" y="12360"/>
                  </a:cubicBezTo>
                  <a:cubicBezTo>
                    <a:pt x="15699" y="12047"/>
                    <a:pt x="15907" y="11682"/>
                    <a:pt x="16064" y="11265"/>
                  </a:cubicBezTo>
                  <a:cubicBezTo>
                    <a:pt x="16116" y="11109"/>
                    <a:pt x="16220" y="10952"/>
                    <a:pt x="16272" y="10796"/>
                  </a:cubicBezTo>
                  <a:cubicBezTo>
                    <a:pt x="16846" y="9388"/>
                    <a:pt x="17524" y="7719"/>
                    <a:pt x="19037" y="7249"/>
                  </a:cubicBezTo>
                  <a:cubicBezTo>
                    <a:pt x="20132" y="6936"/>
                    <a:pt x="21384" y="7354"/>
                    <a:pt x="22009" y="8292"/>
                  </a:cubicBezTo>
                  <a:cubicBezTo>
                    <a:pt x="22322" y="8762"/>
                    <a:pt x="22479" y="9336"/>
                    <a:pt x="22479" y="9857"/>
                  </a:cubicBezTo>
                  <a:cubicBezTo>
                    <a:pt x="22479" y="11057"/>
                    <a:pt x="21957" y="12308"/>
                    <a:pt x="21436" y="13403"/>
                  </a:cubicBezTo>
                  <a:cubicBezTo>
                    <a:pt x="21331" y="13664"/>
                    <a:pt x="21227" y="13925"/>
                    <a:pt x="21123" y="14134"/>
                  </a:cubicBezTo>
                  <a:cubicBezTo>
                    <a:pt x="21123" y="14134"/>
                    <a:pt x="21123" y="14186"/>
                    <a:pt x="21071" y="14290"/>
                  </a:cubicBezTo>
                  <a:cubicBezTo>
                    <a:pt x="20914" y="14603"/>
                    <a:pt x="20601" y="15385"/>
                    <a:pt x="19923" y="16793"/>
                  </a:cubicBezTo>
                  <a:cubicBezTo>
                    <a:pt x="19715" y="17263"/>
                    <a:pt x="19506" y="17732"/>
                    <a:pt x="19297" y="18254"/>
                  </a:cubicBezTo>
                  <a:cubicBezTo>
                    <a:pt x="19141" y="18514"/>
                    <a:pt x="19037" y="18775"/>
                    <a:pt x="18932" y="1903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grpSp>
      <p:sp>
        <p:nvSpPr>
          <p:cNvPr id="323" name="Google Shape;323;p32"/>
          <p:cNvSpPr txBox="1">
            <a:spLocks noGrp="1"/>
          </p:cNvSpPr>
          <p:nvPr>
            <p:ph type="sldNum" idx="12"/>
          </p:nvPr>
        </p:nvSpPr>
        <p:spPr>
          <a:xfrm>
            <a:off x="8608775" y="4626500"/>
            <a:ext cx="429600" cy="429600"/>
          </a:xfrm>
          <a:prstGeom prst="rect">
            <a:avLst/>
          </a:prstGeom>
          <a:noFill/>
        </p:spPr>
        <p:txBody>
          <a:bodyPr spcFirstLastPara="1" wrap="square" lIns="0" tIns="0" rIns="0" bIns="0" anchor="ctr" anchorCtr="0">
            <a:normAutofit/>
          </a:bodyPr>
          <a:lstStyle>
            <a:lvl1pPr lvl="0" algn="ctr" rtl="0">
              <a:buNone/>
              <a:defRPr>
                <a:solidFill>
                  <a:schemeClr val="lt1"/>
                </a:solidFill>
              </a:defRPr>
            </a:lvl1pPr>
            <a:lvl2pPr lvl="1" algn="ctr" rtl="0">
              <a:buNone/>
              <a:defRPr>
                <a:solidFill>
                  <a:schemeClr val="lt1"/>
                </a:solidFill>
              </a:defRPr>
            </a:lvl2pPr>
            <a:lvl3pPr lvl="2" algn="ctr" rtl="0">
              <a:buNone/>
              <a:defRPr>
                <a:solidFill>
                  <a:schemeClr val="lt1"/>
                </a:solidFill>
              </a:defRPr>
            </a:lvl3pPr>
            <a:lvl4pPr lvl="3" algn="ctr" rtl="0">
              <a:buNone/>
              <a:defRPr>
                <a:solidFill>
                  <a:schemeClr val="lt1"/>
                </a:solidFill>
              </a:defRPr>
            </a:lvl4pPr>
            <a:lvl5pPr lvl="4" algn="ctr" rtl="0">
              <a:buNone/>
              <a:defRPr>
                <a:solidFill>
                  <a:schemeClr val="lt1"/>
                </a:solidFill>
              </a:defRPr>
            </a:lvl5pPr>
            <a:lvl6pPr lvl="5" algn="ctr" rtl="0">
              <a:buNone/>
              <a:defRPr>
                <a:solidFill>
                  <a:schemeClr val="lt1"/>
                </a:solidFill>
              </a:defRPr>
            </a:lvl6pPr>
            <a:lvl7pPr lvl="6" algn="ctr" rtl="0">
              <a:buNone/>
              <a:defRPr>
                <a:solidFill>
                  <a:schemeClr val="lt1"/>
                </a:solidFill>
              </a:defRPr>
            </a:lvl7pPr>
            <a:lvl8pPr lvl="7" algn="ctr" rtl="0">
              <a:buNone/>
              <a:defRPr>
                <a:solidFill>
                  <a:schemeClr val="lt1"/>
                </a:solidFill>
              </a:defRPr>
            </a:lvl8pPr>
            <a:lvl9pPr lvl="8" algn="ctr" rtl="0">
              <a:buNone/>
              <a:defRPr>
                <a:solidFill>
                  <a:schemeClr val="lt1"/>
                </a:solidFill>
              </a:defRPr>
            </a:lvl9p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434437768"/>
      </p:ext>
    </p:extLst>
  </p:cSld>
  <p:clrMapOvr>
    <a:masterClrMapping/>
  </p:clrMapOvr>
  <p:hf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20 Content | Headline + Two Columns">
  <p:cSld name="20 Content | Headline + Two Columns">
    <p:spTree>
      <p:nvGrpSpPr>
        <p:cNvPr id="1" name="Shape 324"/>
        <p:cNvGrpSpPr/>
        <p:nvPr/>
      </p:nvGrpSpPr>
      <p:grpSpPr>
        <a:xfrm>
          <a:off x="0" y="0"/>
          <a:ext cx="0" cy="0"/>
          <a:chOff x="0" y="0"/>
          <a:chExt cx="0" cy="0"/>
        </a:xfrm>
      </p:grpSpPr>
      <p:sp>
        <p:nvSpPr>
          <p:cNvPr id="325" name="Google Shape;325;p33"/>
          <p:cNvSpPr txBox="1">
            <a:spLocks noGrp="1"/>
          </p:cNvSpPr>
          <p:nvPr>
            <p:ph type="body" idx="1"/>
          </p:nvPr>
        </p:nvSpPr>
        <p:spPr>
          <a:xfrm>
            <a:off x="4771575" y="1117500"/>
            <a:ext cx="4143900" cy="3504600"/>
          </a:xfrm>
          <a:prstGeom prst="rect">
            <a:avLst/>
          </a:prstGeom>
        </p:spPr>
        <p:txBody>
          <a:bodyPr spcFirstLastPara="1" wrap="square" lIns="0" tIns="0" rIns="0" bIns="0" anchor="t" anchorCtr="0">
            <a:noAutofit/>
          </a:bodyPr>
          <a:lstStyle>
            <a:lvl1pPr marL="457200" lvl="0" indent="-292100" rtl="0">
              <a:lnSpc>
                <a:spcPct val="125000"/>
              </a:lnSpc>
              <a:spcBef>
                <a:spcPts val="0"/>
              </a:spcBef>
              <a:spcAft>
                <a:spcPts val="0"/>
              </a:spcAft>
              <a:buClr>
                <a:schemeClr val="dk2"/>
              </a:buClr>
              <a:buSzPts val="1000"/>
              <a:buFont typeface="Open Sans"/>
              <a:buChar char="●"/>
              <a:defRPr sz="1000">
                <a:solidFill>
                  <a:schemeClr val="dk2"/>
                </a:solidFill>
                <a:latin typeface="Open Sans"/>
                <a:ea typeface="Open Sans"/>
                <a:cs typeface="Open Sans"/>
                <a:sym typeface="Open Sans"/>
              </a:defRPr>
            </a:lvl1pPr>
            <a:lvl2pPr marL="914400" lvl="1" indent="-292100" rtl="0">
              <a:lnSpc>
                <a:spcPct val="125000"/>
              </a:lnSpc>
              <a:spcBef>
                <a:spcPts val="0"/>
              </a:spcBef>
              <a:spcAft>
                <a:spcPts val="0"/>
              </a:spcAft>
              <a:buClr>
                <a:schemeClr val="dk2"/>
              </a:buClr>
              <a:buSzPts val="1000"/>
              <a:buFont typeface="Open Sans"/>
              <a:buChar char="○"/>
              <a:defRPr sz="1000">
                <a:solidFill>
                  <a:schemeClr val="dk2"/>
                </a:solidFill>
                <a:latin typeface="Open Sans"/>
                <a:ea typeface="Open Sans"/>
                <a:cs typeface="Open Sans"/>
                <a:sym typeface="Open Sans"/>
              </a:defRPr>
            </a:lvl2pPr>
            <a:lvl3pPr marL="1371600" lvl="2" indent="-292100" rtl="0">
              <a:lnSpc>
                <a:spcPct val="125000"/>
              </a:lnSpc>
              <a:spcBef>
                <a:spcPts val="0"/>
              </a:spcBef>
              <a:spcAft>
                <a:spcPts val="0"/>
              </a:spcAft>
              <a:buClr>
                <a:schemeClr val="dk2"/>
              </a:buClr>
              <a:buSzPts val="1000"/>
              <a:buFont typeface="Open Sans"/>
              <a:buChar char="■"/>
              <a:defRPr sz="1000">
                <a:solidFill>
                  <a:schemeClr val="dk2"/>
                </a:solidFill>
                <a:latin typeface="Open Sans"/>
                <a:ea typeface="Open Sans"/>
                <a:cs typeface="Open Sans"/>
                <a:sym typeface="Open Sans"/>
              </a:defRPr>
            </a:lvl3pPr>
            <a:lvl4pPr marL="1828800" lvl="3" indent="-292100" rtl="0">
              <a:lnSpc>
                <a:spcPct val="125000"/>
              </a:lnSpc>
              <a:spcBef>
                <a:spcPts val="0"/>
              </a:spcBef>
              <a:spcAft>
                <a:spcPts val="0"/>
              </a:spcAft>
              <a:buClr>
                <a:schemeClr val="dk2"/>
              </a:buClr>
              <a:buSzPts val="1000"/>
              <a:buFont typeface="Open Sans"/>
              <a:buChar char="●"/>
              <a:defRPr sz="1000">
                <a:solidFill>
                  <a:schemeClr val="dk2"/>
                </a:solidFill>
                <a:latin typeface="Open Sans"/>
                <a:ea typeface="Open Sans"/>
                <a:cs typeface="Open Sans"/>
                <a:sym typeface="Open Sans"/>
              </a:defRPr>
            </a:lvl4pPr>
            <a:lvl5pPr marL="2286000" lvl="4" indent="-292100" rtl="0">
              <a:lnSpc>
                <a:spcPct val="125000"/>
              </a:lnSpc>
              <a:spcBef>
                <a:spcPts val="0"/>
              </a:spcBef>
              <a:spcAft>
                <a:spcPts val="0"/>
              </a:spcAft>
              <a:buClr>
                <a:schemeClr val="dk2"/>
              </a:buClr>
              <a:buSzPts val="1000"/>
              <a:buFont typeface="Open Sans"/>
              <a:buChar char="○"/>
              <a:defRPr sz="1000">
                <a:solidFill>
                  <a:schemeClr val="dk2"/>
                </a:solidFill>
                <a:latin typeface="Open Sans"/>
                <a:ea typeface="Open Sans"/>
                <a:cs typeface="Open Sans"/>
                <a:sym typeface="Open Sans"/>
              </a:defRPr>
            </a:lvl5pPr>
            <a:lvl6pPr marL="2743200" lvl="5" indent="-292100" rtl="0">
              <a:lnSpc>
                <a:spcPct val="125000"/>
              </a:lnSpc>
              <a:spcBef>
                <a:spcPts val="0"/>
              </a:spcBef>
              <a:spcAft>
                <a:spcPts val="0"/>
              </a:spcAft>
              <a:buClr>
                <a:schemeClr val="dk2"/>
              </a:buClr>
              <a:buSzPts val="1000"/>
              <a:buFont typeface="Open Sans"/>
              <a:buChar char="■"/>
              <a:defRPr sz="1000">
                <a:solidFill>
                  <a:schemeClr val="dk2"/>
                </a:solidFill>
                <a:latin typeface="Open Sans"/>
                <a:ea typeface="Open Sans"/>
                <a:cs typeface="Open Sans"/>
                <a:sym typeface="Open Sans"/>
              </a:defRPr>
            </a:lvl6pPr>
            <a:lvl7pPr marL="3200400" lvl="6" indent="-292100" rtl="0">
              <a:lnSpc>
                <a:spcPct val="125000"/>
              </a:lnSpc>
              <a:spcBef>
                <a:spcPts val="0"/>
              </a:spcBef>
              <a:spcAft>
                <a:spcPts val="0"/>
              </a:spcAft>
              <a:buClr>
                <a:schemeClr val="dk2"/>
              </a:buClr>
              <a:buSzPts val="1000"/>
              <a:buChar char="●"/>
              <a:defRPr sz="1000">
                <a:solidFill>
                  <a:schemeClr val="dk2"/>
                </a:solidFill>
              </a:defRPr>
            </a:lvl7pPr>
            <a:lvl8pPr marL="3657600" lvl="7" indent="-292100" rtl="0">
              <a:lnSpc>
                <a:spcPct val="125000"/>
              </a:lnSpc>
              <a:spcBef>
                <a:spcPts val="0"/>
              </a:spcBef>
              <a:spcAft>
                <a:spcPts val="0"/>
              </a:spcAft>
              <a:buClr>
                <a:schemeClr val="dk2"/>
              </a:buClr>
              <a:buSzPts val="1000"/>
              <a:buChar char="○"/>
              <a:defRPr sz="1000">
                <a:solidFill>
                  <a:schemeClr val="dk2"/>
                </a:solidFill>
              </a:defRPr>
            </a:lvl8pPr>
            <a:lvl9pPr marL="4114800" lvl="8" indent="-292100" rtl="0">
              <a:lnSpc>
                <a:spcPct val="125000"/>
              </a:lnSpc>
              <a:spcBef>
                <a:spcPts val="0"/>
              </a:spcBef>
              <a:spcAft>
                <a:spcPts val="0"/>
              </a:spcAft>
              <a:buClr>
                <a:schemeClr val="dk2"/>
              </a:buClr>
              <a:buSzPts val="1000"/>
              <a:buChar char="■"/>
              <a:defRPr sz="1000">
                <a:solidFill>
                  <a:schemeClr val="dk2"/>
                </a:solidFill>
              </a:defRPr>
            </a:lvl9pPr>
          </a:lstStyle>
          <a:p>
            <a:pPr lvl="0"/>
            <a:r>
              <a:rPr lang="en-US"/>
              <a:t>Click to edit Master text styles</a:t>
            </a:r>
          </a:p>
        </p:txBody>
      </p:sp>
      <p:sp>
        <p:nvSpPr>
          <p:cNvPr id="326" name="Google Shape;326;p33"/>
          <p:cNvSpPr txBox="1">
            <a:spLocks noGrp="1"/>
          </p:cNvSpPr>
          <p:nvPr>
            <p:ph type="body" idx="2"/>
          </p:nvPr>
        </p:nvSpPr>
        <p:spPr>
          <a:xfrm>
            <a:off x="228600" y="1117500"/>
            <a:ext cx="4143900" cy="3504600"/>
          </a:xfrm>
          <a:prstGeom prst="rect">
            <a:avLst/>
          </a:prstGeom>
        </p:spPr>
        <p:txBody>
          <a:bodyPr spcFirstLastPara="1" wrap="square" lIns="0" tIns="0" rIns="0" bIns="0" anchor="t" anchorCtr="0">
            <a:noAutofit/>
          </a:bodyPr>
          <a:lstStyle>
            <a:lvl1pPr marL="457200" lvl="0" indent="-292100" rtl="0">
              <a:lnSpc>
                <a:spcPct val="125000"/>
              </a:lnSpc>
              <a:spcBef>
                <a:spcPts val="0"/>
              </a:spcBef>
              <a:spcAft>
                <a:spcPts val="0"/>
              </a:spcAft>
              <a:buClr>
                <a:schemeClr val="dk2"/>
              </a:buClr>
              <a:buSzPts val="1000"/>
              <a:buFont typeface="Open Sans"/>
              <a:buChar char="●"/>
              <a:defRPr sz="1000">
                <a:solidFill>
                  <a:schemeClr val="dk2"/>
                </a:solidFill>
                <a:latin typeface="Open Sans"/>
                <a:ea typeface="Open Sans"/>
                <a:cs typeface="Open Sans"/>
                <a:sym typeface="Open Sans"/>
              </a:defRPr>
            </a:lvl1pPr>
            <a:lvl2pPr marL="914400" lvl="1" indent="-292100" rtl="0">
              <a:lnSpc>
                <a:spcPct val="125000"/>
              </a:lnSpc>
              <a:spcBef>
                <a:spcPts val="0"/>
              </a:spcBef>
              <a:spcAft>
                <a:spcPts val="0"/>
              </a:spcAft>
              <a:buClr>
                <a:schemeClr val="dk2"/>
              </a:buClr>
              <a:buSzPts val="1000"/>
              <a:buFont typeface="Open Sans"/>
              <a:buChar char="○"/>
              <a:defRPr sz="1000">
                <a:solidFill>
                  <a:schemeClr val="dk2"/>
                </a:solidFill>
                <a:latin typeface="Open Sans"/>
                <a:ea typeface="Open Sans"/>
                <a:cs typeface="Open Sans"/>
                <a:sym typeface="Open Sans"/>
              </a:defRPr>
            </a:lvl2pPr>
            <a:lvl3pPr marL="1371600" lvl="2" indent="-292100" rtl="0">
              <a:lnSpc>
                <a:spcPct val="125000"/>
              </a:lnSpc>
              <a:spcBef>
                <a:spcPts val="0"/>
              </a:spcBef>
              <a:spcAft>
                <a:spcPts val="0"/>
              </a:spcAft>
              <a:buClr>
                <a:schemeClr val="dk2"/>
              </a:buClr>
              <a:buSzPts val="1000"/>
              <a:buFont typeface="Open Sans"/>
              <a:buChar char="■"/>
              <a:defRPr sz="1000">
                <a:solidFill>
                  <a:schemeClr val="dk2"/>
                </a:solidFill>
                <a:latin typeface="Open Sans"/>
                <a:ea typeface="Open Sans"/>
                <a:cs typeface="Open Sans"/>
                <a:sym typeface="Open Sans"/>
              </a:defRPr>
            </a:lvl3pPr>
            <a:lvl4pPr marL="1828800" lvl="3" indent="-292100" rtl="0">
              <a:lnSpc>
                <a:spcPct val="125000"/>
              </a:lnSpc>
              <a:spcBef>
                <a:spcPts val="0"/>
              </a:spcBef>
              <a:spcAft>
                <a:spcPts val="0"/>
              </a:spcAft>
              <a:buClr>
                <a:schemeClr val="dk2"/>
              </a:buClr>
              <a:buSzPts val="1000"/>
              <a:buFont typeface="Open Sans"/>
              <a:buChar char="●"/>
              <a:defRPr sz="1000">
                <a:solidFill>
                  <a:schemeClr val="dk2"/>
                </a:solidFill>
                <a:latin typeface="Open Sans"/>
                <a:ea typeface="Open Sans"/>
                <a:cs typeface="Open Sans"/>
                <a:sym typeface="Open Sans"/>
              </a:defRPr>
            </a:lvl4pPr>
            <a:lvl5pPr marL="2286000" lvl="4" indent="-292100" rtl="0">
              <a:lnSpc>
                <a:spcPct val="125000"/>
              </a:lnSpc>
              <a:spcBef>
                <a:spcPts val="0"/>
              </a:spcBef>
              <a:spcAft>
                <a:spcPts val="0"/>
              </a:spcAft>
              <a:buClr>
                <a:schemeClr val="dk2"/>
              </a:buClr>
              <a:buSzPts val="1000"/>
              <a:buFont typeface="Open Sans"/>
              <a:buChar char="○"/>
              <a:defRPr sz="1000">
                <a:solidFill>
                  <a:schemeClr val="dk2"/>
                </a:solidFill>
                <a:latin typeface="Open Sans"/>
                <a:ea typeface="Open Sans"/>
                <a:cs typeface="Open Sans"/>
                <a:sym typeface="Open Sans"/>
              </a:defRPr>
            </a:lvl5pPr>
            <a:lvl6pPr marL="2743200" lvl="5" indent="-292100" rtl="0">
              <a:lnSpc>
                <a:spcPct val="125000"/>
              </a:lnSpc>
              <a:spcBef>
                <a:spcPts val="0"/>
              </a:spcBef>
              <a:spcAft>
                <a:spcPts val="0"/>
              </a:spcAft>
              <a:buClr>
                <a:schemeClr val="dk2"/>
              </a:buClr>
              <a:buSzPts val="1000"/>
              <a:buFont typeface="Open Sans"/>
              <a:buChar char="■"/>
              <a:defRPr sz="1000">
                <a:solidFill>
                  <a:schemeClr val="dk2"/>
                </a:solidFill>
                <a:latin typeface="Open Sans"/>
                <a:ea typeface="Open Sans"/>
                <a:cs typeface="Open Sans"/>
                <a:sym typeface="Open Sans"/>
              </a:defRPr>
            </a:lvl6pPr>
            <a:lvl7pPr marL="3200400" lvl="6" indent="-292100" rtl="0">
              <a:lnSpc>
                <a:spcPct val="125000"/>
              </a:lnSpc>
              <a:spcBef>
                <a:spcPts val="0"/>
              </a:spcBef>
              <a:spcAft>
                <a:spcPts val="0"/>
              </a:spcAft>
              <a:buClr>
                <a:schemeClr val="dk2"/>
              </a:buClr>
              <a:buSzPts val="1000"/>
              <a:buChar char="●"/>
              <a:defRPr sz="1000">
                <a:solidFill>
                  <a:schemeClr val="dk2"/>
                </a:solidFill>
              </a:defRPr>
            </a:lvl7pPr>
            <a:lvl8pPr marL="3657600" lvl="7" indent="-292100" rtl="0">
              <a:lnSpc>
                <a:spcPct val="125000"/>
              </a:lnSpc>
              <a:spcBef>
                <a:spcPts val="0"/>
              </a:spcBef>
              <a:spcAft>
                <a:spcPts val="0"/>
              </a:spcAft>
              <a:buClr>
                <a:schemeClr val="dk2"/>
              </a:buClr>
              <a:buSzPts val="1000"/>
              <a:buChar char="○"/>
              <a:defRPr sz="1000">
                <a:solidFill>
                  <a:schemeClr val="dk2"/>
                </a:solidFill>
              </a:defRPr>
            </a:lvl8pPr>
            <a:lvl9pPr marL="4114800" lvl="8" indent="-292100" rtl="0">
              <a:lnSpc>
                <a:spcPct val="125000"/>
              </a:lnSpc>
              <a:spcBef>
                <a:spcPts val="0"/>
              </a:spcBef>
              <a:spcAft>
                <a:spcPts val="0"/>
              </a:spcAft>
              <a:buClr>
                <a:schemeClr val="dk2"/>
              </a:buClr>
              <a:buSzPts val="1000"/>
              <a:buChar char="■"/>
              <a:defRPr sz="1000">
                <a:solidFill>
                  <a:schemeClr val="dk2"/>
                </a:solidFill>
              </a:defRPr>
            </a:lvl9pPr>
          </a:lstStyle>
          <a:p>
            <a:pPr lvl="0"/>
            <a:r>
              <a:rPr lang="en-US"/>
              <a:t>Click to edit Master text styles</a:t>
            </a:r>
          </a:p>
        </p:txBody>
      </p:sp>
      <p:sp>
        <p:nvSpPr>
          <p:cNvPr id="327" name="Google Shape;327;p33"/>
          <p:cNvSpPr txBox="1">
            <a:spLocks noGrp="1"/>
          </p:cNvSpPr>
          <p:nvPr>
            <p:ph type="subTitle" idx="3"/>
          </p:nvPr>
        </p:nvSpPr>
        <p:spPr>
          <a:xfrm>
            <a:off x="228600" y="582300"/>
            <a:ext cx="8686800" cy="339600"/>
          </a:xfrm>
          <a:prstGeom prst="rect">
            <a:avLst/>
          </a:prstGeom>
        </p:spPr>
        <p:txBody>
          <a:bodyPr spcFirstLastPara="1" wrap="square" lIns="0" tIns="0" rIns="0" bIns="0" anchor="b" anchorCtr="0">
            <a:noAutofit/>
          </a:bodyPr>
          <a:lstStyle>
            <a:lvl1pPr lvl="0" rtl="0">
              <a:lnSpc>
                <a:spcPct val="90000"/>
              </a:lnSpc>
              <a:spcBef>
                <a:spcPts val="0"/>
              </a:spcBef>
              <a:spcAft>
                <a:spcPts val="0"/>
              </a:spcAft>
              <a:buClr>
                <a:schemeClr val="dk1"/>
              </a:buClr>
              <a:buSzPts val="2400"/>
              <a:buFont typeface="Poppins ExtraBold"/>
              <a:buNone/>
              <a:defRPr sz="2400">
                <a:solidFill>
                  <a:schemeClr val="dk1"/>
                </a:solidFill>
                <a:latin typeface="Poppins ExtraBold"/>
                <a:ea typeface="Poppins ExtraBold"/>
                <a:cs typeface="Poppins ExtraBold"/>
                <a:sym typeface="Poppins ExtraBold"/>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r>
              <a:rPr lang="en-US"/>
              <a:t>Click to edit Master subtitle style</a:t>
            </a:r>
            <a:endParaRPr/>
          </a:p>
        </p:txBody>
      </p:sp>
      <p:grpSp>
        <p:nvGrpSpPr>
          <p:cNvPr id="328" name="Google Shape;328;p33"/>
          <p:cNvGrpSpPr/>
          <p:nvPr/>
        </p:nvGrpSpPr>
        <p:grpSpPr>
          <a:xfrm>
            <a:off x="0" y="4626425"/>
            <a:ext cx="918600" cy="364500"/>
            <a:chOff x="0" y="4626425"/>
            <a:chExt cx="918600" cy="364500"/>
          </a:xfrm>
        </p:grpSpPr>
        <p:sp>
          <p:nvSpPr>
            <p:cNvPr id="329" name="Google Shape;329;p33"/>
            <p:cNvSpPr/>
            <p:nvPr/>
          </p:nvSpPr>
          <p:spPr>
            <a:xfrm rot="5400000">
              <a:off x="277050" y="4349375"/>
              <a:ext cx="364500" cy="918600"/>
            </a:xfrm>
            <a:prstGeom prst="round2SameRect">
              <a:avLst>
                <a:gd name="adj1" fmla="val 50000"/>
                <a:gd name="adj2" fmla="val 0"/>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330" name="Google Shape;330;p33"/>
            <p:cNvGrpSpPr/>
            <p:nvPr/>
          </p:nvGrpSpPr>
          <p:grpSpPr>
            <a:xfrm>
              <a:off x="228605" y="4702470"/>
              <a:ext cx="548754" cy="212464"/>
              <a:chOff x="217250" y="2303525"/>
              <a:chExt cx="2809800" cy="1084000"/>
            </a:xfrm>
          </p:grpSpPr>
          <p:sp>
            <p:nvSpPr>
              <p:cNvPr id="331" name="Google Shape;331;p33"/>
              <p:cNvSpPr/>
              <p:nvPr/>
            </p:nvSpPr>
            <p:spPr>
              <a:xfrm>
                <a:off x="2235600" y="2740800"/>
                <a:ext cx="346850" cy="236275"/>
              </a:xfrm>
              <a:custGeom>
                <a:avLst/>
                <a:gdLst/>
                <a:ahLst/>
                <a:cxnLst/>
                <a:rect l="l" t="t" r="r" b="b"/>
                <a:pathLst>
                  <a:path w="13874" h="9451" extrusionOk="0">
                    <a:moveTo>
                      <a:pt x="2608" y="0"/>
                    </a:moveTo>
                    <a:cubicBezTo>
                      <a:pt x="2347" y="0"/>
                      <a:pt x="2087" y="52"/>
                      <a:pt x="1826" y="157"/>
                    </a:cubicBezTo>
                    <a:cubicBezTo>
                      <a:pt x="1617" y="261"/>
                      <a:pt x="1356" y="418"/>
                      <a:pt x="1200" y="626"/>
                    </a:cubicBezTo>
                    <a:cubicBezTo>
                      <a:pt x="1096" y="730"/>
                      <a:pt x="991" y="835"/>
                      <a:pt x="939" y="939"/>
                    </a:cubicBezTo>
                    <a:cubicBezTo>
                      <a:pt x="835" y="1043"/>
                      <a:pt x="783" y="1148"/>
                      <a:pt x="731" y="1304"/>
                    </a:cubicBezTo>
                    <a:cubicBezTo>
                      <a:pt x="678" y="1408"/>
                      <a:pt x="574" y="1565"/>
                      <a:pt x="522" y="1721"/>
                    </a:cubicBezTo>
                    <a:cubicBezTo>
                      <a:pt x="157" y="2817"/>
                      <a:pt x="0" y="3964"/>
                      <a:pt x="0" y="5163"/>
                    </a:cubicBezTo>
                    <a:cubicBezTo>
                      <a:pt x="0" y="6207"/>
                      <a:pt x="0" y="7563"/>
                      <a:pt x="574" y="8501"/>
                    </a:cubicBezTo>
                    <a:cubicBezTo>
                      <a:pt x="731" y="8710"/>
                      <a:pt x="887" y="8918"/>
                      <a:pt x="1096" y="9075"/>
                    </a:cubicBezTo>
                    <a:cubicBezTo>
                      <a:pt x="1513" y="9388"/>
                      <a:pt x="1930" y="9388"/>
                      <a:pt x="2347" y="9440"/>
                    </a:cubicBezTo>
                    <a:cubicBezTo>
                      <a:pt x="2438" y="9447"/>
                      <a:pt x="2528" y="9450"/>
                      <a:pt x="2617" y="9450"/>
                    </a:cubicBezTo>
                    <a:cubicBezTo>
                      <a:pt x="3193" y="9450"/>
                      <a:pt x="3735" y="9315"/>
                      <a:pt x="4277" y="9179"/>
                    </a:cubicBezTo>
                    <a:lnTo>
                      <a:pt x="10327" y="7771"/>
                    </a:lnTo>
                    <a:lnTo>
                      <a:pt x="10327" y="7719"/>
                    </a:lnTo>
                    <a:lnTo>
                      <a:pt x="12152" y="7302"/>
                    </a:lnTo>
                    <a:cubicBezTo>
                      <a:pt x="12152" y="7302"/>
                      <a:pt x="12257" y="7250"/>
                      <a:pt x="12361" y="7250"/>
                    </a:cubicBezTo>
                    <a:cubicBezTo>
                      <a:pt x="12830" y="7093"/>
                      <a:pt x="13300" y="6780"/>
                      <a:pt x="13560" y="6363"/>
                    </a:cubicBezTo>
                    <a:cubicBezTo>
                      <a:pt x="13821" y="5894"/>
                      <a:pt x="13873" y="5372"/>
                      <a:pt x="13769" y="4851"/>
                    </a:cubicBezTo>
                    <a:lnTo>
                      <a:pt x="13769" y="4798"/>
                    </a:lnTo>
                    <a:cubicBezTo>
                      <a:pt x="13717" y="4590"/>
                      <a:pt x="13613" y="4329"/>
                      <a:pt x="13456" y="4120"/>
                    </a:cubicBezTo>
                    <a:cubicBezTo>
                      <a:pt x="13247" y="3860"/>
                      <a:pt x="12987" y="3651"/>
                      <a:pt x="12726" y="3495"/>
                    </a:cubicBezTo>
                    <a:cubicBezTo>
                      <a:pt x="12413" y="3286"/>
                      <a:pt x="12048" y="3129"/>
                      <a:pt x="11683" y="2973"/>
                    </a:cubicBezTo>
                    <a:lnTo>
                      <a:pt x="9649" y="2243"/>
                    </a:lnTo>
                    <a:cubicBezTo>
                      <a:pt x="8554" y="1826"/>
                      <a:pt x="7406" y="1408"/>
                      <a:pt x="6311" y="1043"/>
                    </a:cubicBezTo>
                    <a:cubicBezTo>
                      <a:pt x="5581" y="783"/>
                      <a:pt x="4955" y="574"/>
                      <a:pt x="4434" y="365"/>
                    </a:cubicBezTo>
                    <a:cubicBezTo>
                      <a:pt x="4277" y="365"/>
                      <a:pt x="4173" y="313"/>
                      <a:pt x="4121" y="313"/>
                    </a:cubicBezTo>
                    <a:cubicBezTo>
                      <a:pt x="3443" y="105"/>
                      <a:pt x="2973" y="0"/>
                      <a:pt x="2608" y="0"/>
                    </a:cubicBezTo>
                    <a:close/>
                  </a:path>
                </a:pathLst>
              </a:custGeom>
              <a:solidFill>
                <a:srgbClr val="FF1A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33"/>
              <p:cNvSpPr/>
              <p:nvPr/>
            </p:nvSpPr>
            <p:spPr>
              <a:xfrm>
                <a:off x="2688025" y="2597375"/>
                <a:ext cx="339025" cy="278750"/>
              </a:xfrm>
              <a:custGeom>
                <a:avLst/>
                <a:gdLst/>
                <a:ahLst/>
                <a:cxnLst/>
                <a:rect l="l" t="t" r="r" b="b"/>
                <a:pathLst>
                  <a:path w="13561" h="11150" extrusionOk="0">
                    <a:moveTo>
                      <a:pt x="8763" y="0"/>
                    </a:moveTo>
                    <a:cubicBezTo>
                      <a:pt x="8502" y="0"/>
                      <a:pt x="8241" y="105"/>
                      <a:pt x="8032" y="261"/>
                    </a:cubicBezTo>
                    <a:cubicBezTo>
                      <a:pt x="7667" y="418"/>
                      <a:pt x="7302" y="731"/>
                      <a:pt x="6781" y="1148"/>
                    </a:cubicBezTo>
                    <a:cubicBezTo>
                      <a:pt x="6729" y="1252"/>
                      <a:pt x="6624" y="1304"/>
                      <a:pt x="6572" y="1409"/>
                    </a:cubicBezTo>
                    <a:cubicBezTo>
                      <a:pt x="6155" y="1774"/>
                      <a:pt x="5686" y="2243"/>
                      <a:pt x="5112" y="2817"/>
                    </a:cubicBezTo>
                    <a:cubicBezTo>
                      <a:pt x="4277" y="3703"/>
                      <a:pt x="3443" y="4538"/>
                      <a:pt x="2608" y="5424"/>
                    </a:cubicBezTo>
                    <a:lnTo>
                      <a:pt x="1148" y="6989"/>
                    </a:lnTo>
                    <a:cubicBezTo>
                      <a:pt x="887" y="7250"/>
                      <a:pt x="627" y="7563"/>
                      <a:pt x="418" y="7876"/>
                    </a:cubicBezTo>
                    <a:cubicBezTo>
                      <a:pt x="209" y="8136"/>
                      <a:pt x="105" y="8449"/>
                      <a:pt x="53" y="8814"/>
                    </a:cubicBezTo>
                    <a:cubicBezTo>
                      <a:pt x="1" y="9023"/>
                      <a:pt x="1" y="9284"/>
                      <a:pt x="53" y="9544"/>
                    </a:cubicBezTo>
                    <a:lnTo>
                      <a:pt x="53" y="9597"/>
                    </a:lnTo>
                    <a:cubicBezTo>
                      <a:pt x="157" y="10066"/>
                      <a:pt x="470" y="10535"/>
                      <a:pt x="887" y="10848"/>
                    </a:cubicBezTo>
                    <a:cubicBezTo>
                      <a:pt x="1235" y="11042"/>
                      <a:pt x="1612" y="11149"/>
                      <a:pt x="1997" y="11149"/>
                    </a:cubicBezTo>
                    <a:cubicBezTo>
                      <a:pt x="2130" y="11149"/>
                      <a:pt x="2265" y="11136"/>
                      <a:pt x="2400" y="11109"/>
                    </a:cubicBezTo>
                    <a:lnTo>
                      <a:pt x="2556" y="11109"/>
                    </a:lnTo>
                    <a:lnTo>
                      <a:pt x="10431" y="9232"/>
                    </a:lnTo>
                    <a:cubicBezTo>
                      <a:pt x="11057" y="9075"/>
                      <a:pt x="11683" y="8971"/>
                      <a:pt x="12257" y="8658"/>
                    </a:cubicBezTo>
                    <a:cubicBezTo>
                      <a:pt x="12622" y="8397"/>
                      <a:pt x="12987" y="8188"/>
                      <a:pt x="13196" y="7771"/>
                    </a:cubicBezTo>
                    <a:cubicBezTo>
                      <a:pt x="13352" y="7511"/>
                      <a:pt x="13456" y="7250"/>
                      <a:pt x="13456" y="6989"/>
                    </a:cubicBezTo>
                    <a:cubicBezTo>
                      <a:pt x="13561" y="5894"/>
                      <a:pt x="13039" y="4694"/>
                      <a:pt x="12570" y="3755"/>
                    </a:cubicBezTo>
                    <a:lnTo>
                      <a:pt x="12570" y="3703"/>
                    </a:lnTo>
                    <a:cubicBezTo>
                      <a:pt x="12048" y="2660"/>
                      <a:pt x="11370" y="1669"/>
                      <a:pt x="10588" y="835"/>
                    </a:cubicBezTo>
                    <a:cubicBezTo>
                      <a:pt x="10484" y="731"/>
                      <a:pt x="10379" y="678"/>
                      <a:pt x="10275" y="574"/>
                    </a:cubicBezTo>
                    <a:cubicBezTo>
                      <a:pt x="10171" y="470"/>
                      <a:pt x="10014" y="418"/>
                      <a:pt x="9910" y="313"/>
                    </a:cubicBezTo>
                    <a:lnTo>
                      <a:pt x="9545" y="157"/>
                    </a:lnTo>
                    <a:cubicBezTo>
                      <a:pt x="9284" y="53"/>
                      <a:pt x="9023" y="0"/>
                      <a:pt x="8763" y="0"/>
                    </a:cubicBezTo>
                    <a:close/>
                  </a:path>
                </a:pathLst>
              </a:custGeom>
              <a:solidFill>
                <a:srgbClr val="FF1A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33"/>
              <p:cNvSpPr/>
              <p:nvPr/>
            </p:nvSpPr>
            <p:spPr>
              <a:xfrm>
                <a:off x="2379025" y="2303525"/>
                <a:ext cx="303825" cy="489500"/>
              </a:xfrm>
              <a:custGeom>
                <a:avLst/>
                <a:gdLst/>
                <a:ahLst/>
                <a:cxnLst/>
                <a:rect l="l" t="t" r="r" b="b"/>
                <a:pathLst>
                  <a:path w="12153" h="19580" extrusionOk="0">
                    <a:moveTo>
                      <a:pt x="8307" y="1"/>
                    </a:moveTo>
                    <a:cubicBezTo>
                      <a:pt x="7747" y="1"/>
                      <a:pt x="7200" y="57"/>
                      <a:pt x="6728" y="124"/>
                    </a:cubicBezTo>
                    <a:cubicBezTo>
                      <a:pt x="6259" y="229"/>
                      <a:pt x="5789" y="281"/>
                      <a:pt x="5320" y="385"/>
                    </a:cubicBezTo>
                    <a:cubicBezTo>
                      <a:pt x="4903" y="489"/>
                      <a:pt x="4433" y="646"/>
                      <a:pt x="4016" y="750"/>
                    </a:cubicBezTo>
                    <a:cubicBezTo>
                      <a:pt x="2556" y="1272"/>
                      <a:pt x="574" y="2106"/>
                      <a:pt x="209" y="3775"/>
                    </a:cubicBezTo>
                    <a:cubicBezTo>
                      <a:pt x="0" y="4714"/>
                      <a:pt x="470" y="5705"/>
                      <a:pt x="835" y="6539"/>
                    </a:cubicBezTo>
                    <a:cubicBezTo>
                      <a:pt x="1252" y="7582"/>
                      <a:pt x="1878" y="8521"/>
                      <a:pt x="2399" y="9512"/>
                    </a:cubicBezTo>
                    <a:cubicBezTo>
                      <a:pt x="3755" y="12120"/>
                      <a:pt x="5216" y="14675"/>
                      <a:pt x="6676" y="17231"/>
                    </a:cubicBezTo>
                    <a:cubicBezTo>
                      <a:pt x="7093" y="18013"/>
                      <a:pt x="7563" y="19004"/>
                      <a:pt x="8397" y="19369"/>
                    </a:cubicBezTo>
                    <a:cubicBezTo>
                      <a:pt x="8449" y="19421"/>
                      <a:pt x="8501" y="19421"/>
                      <a:pt x="8554" y="19421"/>
                    </a:cubicBezTo>
                    <a:cubicBezTo>
                      <a:pt x="8789" y="19522"/>
                      <a:pt x="9047" y="19580"/>
                      <a:pt x="9298" y="19580"/>
                    </a:cubicBezTo>
                    <a:cubicBezTo>
                      <a:pt x="9436" y="19580"/>
                      <a:pt x="9572" y="19562"/>
                      <a:pt x="9701" y="19525"/>
                    </a:cubicBezTo>
                    <a:cubicBezTo>
                      <a:pt x="9753" y="19525"/>
                      <a:pt x="9753" y="19525"/>
                      <a:pt x="9753" y="19473"/>
                    </a:cubicBezTo>
                    <a:cubicBezTo>
                      <a:pt x="10118" y="19421"/>
                      <a:pt x="10431" y="19212"/>
                      <a:pt x="10692" y="18899"/>
                    </a:cubicBezTo>
                    <a:cubicBezTo>
                      <a:pt x="10744" y="18899"/>
                      <a:pt x="10796" y="18847"/>
                      <a:pt x="10848" y="18795"/>
                    </a:cubicBezTo>
                    <a:lnTo>
                      <a:pt x="10796" y="18795"/>
                    </a:lnTo>
                    <a:cubicBezTo>
                      <a:pt x="11370" y="18065"/>
                      <a:pt x="11370" y="17022"/>
                      <a:pt x="11474" y="16135"/>
                    </a:cubicBezTo>
                    <a:cubicBezTo>
                      <a:pt x="11631" y="13163"/>
                      <a:pt x="11787" y="10242"/>
                      <a:pt x="11944" y="7269"/>
                    </a:cubicBezTo>
                    <a:cubicBezTo>
                      <a:pt x="11996" y="6174"/>
                      <a:pt x="12152" y="5027"/>
                      <a:pt x="12048" y="3931"/>
                    </a:cubicBezTo>
                    <a:cubicBezTo>
                      <a:pt x="11996" y="2993"/>
                      <a:pt x="11996" y="1950"/>
                      <a:pt x="11422" y="1167"/>
                    </a:cubicBezTo>
                    <a:cubicBezTo>
                      <a:pt x="10716" y="249"/>
                      <a:pt x="9483" y="1"/>
                      <a:pt x="8307" y="1"/>
                    </a:cubicBezTo>
                    <a:close/>
                  </a:path>
                </a:pathLst>
              </a:custGeom>
              <a:solidFill>
                <a:srgbClr val="FF1A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33"/>
              <p:cNvSpPr/>
              <p:nvPr/>
            </p:nvSpPr>
            <p:spPr>
              <a:xfrm>
                <a:off x="2402500" y="2951700"/>
                <a:ext cx="241225" cy="351075"/>
              </a:xfrm>
              <a:custGeom>
                <a:avLst/>
                <a:gdLst/>
                <a:ahLst/>
                <a:cxnLst/>
                <a:rect l="l" t="t" r="r" b="b"/>
                <a:pathLst>
                  <a:path w="9649" h="14043" extrusionOk="0">
                    <a:moveTo>
                      <a:pt x="7771" y="0"/>
                    </a:moveTo>
                    <a:cubicBezTo>
                      <a:pt x="7575" y="0"/>
                      <a:pt x="7380" y="39"/>
                      <a:pt x="7197" y="117"/>
                    </a:cubicBezTo>
                    <a:cubicBezTo>
                      <a:pt x="7093" y="117"/>
                      <a:pt x="7041" y="170"/>
                      <a:pt x="6937" y="222"/>
                    </a:cubicBezTo>
                    <a:cubicBezTo>
                      <a:pt x="6832" y="274"/>
                      <a:pt x="6728" y="326"/>
                      <a:pt x="6624" y="430"/>
                    </a:cubicBezTo>
                    <a:cubicBezTo>
                      <a:pt x="6259" y="691"/>
                      <a:pt x="5998" y="1004"/>
                      <a:pt x="5737" y="1317"/>
                    </a:cubicBezTo>
                    <a:cubicBezTo>
                      <a:pt x="5685" y="1369"/>
                      <a:pt x="5633" y="1526"/>
                      <a:pt x="5528" y="1578"/>
                    </a:cubicBezTo>
                    <a:lnTo>
                      <a:pt x="4277" y="3351"/>
                    </a:lnTo>
                    <a:cubicBezTo>
                      <a:pt x="3547" y="4342"/>
                      <a:pt x="2816" y="5333"/>
                      <a:pt x="2138" y="6324"/>
                    </a:cubicBezTo>
                    <a:cubicBezTo>
                      <a:pt x="1669" y="6949"/>
                      <a:pt x="1252" y="7523"/>
                      <a:pt x="939" y="7993"/>
                    </a:cubicBezTo>
                    <a:cubicBezTo>
                      <a:pt x="887" y="8097"/>
                      <a:pt x="835" y="8201"/>
                      <a:pt x="782" y="8253"/>
                    </a:cubicBezTo>
                    <a:cubicBezTo>
                      <a:pt x="417" y="8879"/>
                      <a:pt x="209" y="9296"/>
                      <a:pt x="104" y="9661"/>
                    </a:cubicBezTo>
                    <a:cubicBezTo>
                      <a:pt x="0" y="9922"/>
                      <a:pt x="0" y="10183"/>
                      <a:pt x="0" y="10444"/>
                    </a:cubicBezTo>
                    <a:cubicBezTo>
                      <a:pt x="52" y="10704"/>
                      <a:pt x="157" y="11017"/>
                      <a:pt x="261" y="11226"/>
                    </a:cubicBezTo>
                    <a:cubicBezTo>
                      <a:pt x="365" y="11330"/>
                      <a:pt x="417" y="11435"/>
                      <a:pt x="522" y="11539"/>
                    </a:cubicBezTo>
                    <a:cubicBezTo>
                      <a:pt x="626" y="11695"/>
                      <a:pt x="678" y="11748"/>
                      <a:pt x="835" y="11852"/>
                    </a:cubicBezTo>
                    <a:cubicBezTo>
                      <a:pt x="939" y="11956"/>
                      <a:pt x="1043" y="12060"/>
                      <a:pt x="1147" y="12165"/>
                    </a:cubicBezTo>
                    <a:cubicBezTo>
                      <a:pt x="2034" y="12791"/>
                      <a:pt x="2973" y="13208"/>
                      <a:pt x="4016" y="13573"/>
                    </a:cubicBezTo>
                    <a:cubicBezTo>
                      <a:pt x="4850" y="13834"/>
                      <a:pt x="5737" y="13990"/>
                      <a:pt x="6624" y="14042"/>
                    </a:cubicBezTo>
                    <a:lnTo>
                      <a:pt x="7041" y="14042"/>
                    </a:lnTo>
                    <a:cubicBezTo>
                      <a:pt x="7197" y="14042"/>
                      <a:pt x="7354" y="14042"/>
                      <a:pt x="7458" y="13990"/>
                    </a:cubicBezTo>
                    <a:cubicBezTo>
                      <a:pt x="7615" y="13938"/>
                      <a:pt x="7719" y="13886"/>
                      <a:pt x="7875" y="13886"/>
                    </a:cubicBezTo>
                    <a:cubicBezTo>
                      <a:pt x="8136" y="13782"/>
                      <a:pt x="8345" y="13625"/>
                      <a:pt x="8553" y="13416"/>
                    </a:cubicBezTo>
                    <a:cubicBezTo>
                      <a:pt x="8762" y="13208"/>
                      <a:pt x="8866" y="12999"/>
                      <a:pt x="8971" y="12738"/>
                    </a:cubicBezTo>
                    <a:cubicBezTo>
                      <a:pt x="9127" y="12373"/>
                      <a:pt x="9231" y="11904"/>
                      <a:pt x="9283" y="11226"/>
                    </a:cubicBezTo>
                    <a:cubicBezTo>
                      <a:pt x="9283" y="11122"/>
                      <a:pt x="9283" y="11017"/>
                      <a:pt x="9336" y="10913"/>
                    </a:cubicBezTo>
                    <a:cubicBezTo>
                      <a:pt x="9336" y="10339"/>
                      <a:pt x="9388" y="9661"/>
                      <a:pt x="9440" y="8827"/>
                    </a:cubicBezTo>
                    <a:cubicBezTo>
                      <a:pt x="9492" y="7627"/>
                      <a:pt x="9544" y="6428"/>
                      <a:pt x="9596" y="5176"/>
                    </a:cubicBezTo>
                    <a:lnTo>
                      <a:pt x="9649" y="2986"/>
                    </a:lnTo>
                    <a:cubicBezTo>
                      <a:pt x="9649" y="2516"/>
                      <a:pt x="9649" y="1943"/>
                      <a:pt x="9492" y="1421"/>
                    </a:cubicBezTo>
                    <a:cubicBezTo>
                      <a:pt x="9440" y="1213"/>
                      <a:pt x="9336" y="952"/>
                      <a:pt x="9231" y="743"/>
                    </a:cubicBezTo>
                    <a:lnTo>
                      <a:pt x="9231" y="795"/>
                    </a:lnTo>
                    <a:cubicBezTo>
                      <a:pt x="9023" y="482"/>
                      <a:pt x="8710" y="222"/>
                      <a:pt x="8345" y="117"/>
                    </a:cubicBezTo>
                    <a:cubicBezTo>
                      <a:pt x="8162" y="39"/>
                      <a:pt x="7967" y="0"/>
                      <a:pt x="7771" y="0"/>
                    </a:cubicBezTo>
                    <a:close/>
                  </a:path>
                </a:pathLst>
              </a:custGeom>
              <a:solidFill>
                <a:srgbClr val="FF1A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33"/>
              <p:cNvSpPr/>
              <p:nvPr/>
            </p:nvSpPr>
            <p:spPr>
              <a:xfrm>
                <a:off x="2689325" y="2919425"/>
                <a:ext cx="315575" cy="317350"/>
              </a:xfrm>
              <a:custGeom>
                <a:avLst/>
                <a:gdLst/>
                <a:ahLst/>
                <a:cxnLst/>
                <a:rect l="l" t="t" r="r" b="b"/>
                <a:pathLst>
                  <a:path w="12623" h="12694" extrusionOk="0">
                    <a:moveTo>
                      <a:pt x="1826" y="0"/>
                    </a:moveTo>
                    <a:cubicBezTo>
                      <a:pt x="1722" y="0"/>
                      <a:pt x="1618" y="0"/>
                      <a:pt x="1513" y="52"/>
                    </a:cubicBezTo>
                    <a:cubicBezTo>
                      <a:pt x="1148" y="105"/>
                      <a:pt x="783" y="261"/>
                      <a:pt x="522" y="522"/>
                    </a:cubicBezTo>
                    <a:cubicBezTo>
                      <a:pt x="262" y="835"/>
                      <a:pt x="53" y="1148"/>
                      <a:pt x="1" y="1565"/>
                    </a:cubicBezTo>
                    <a:cubicBezTo>
                      <a:pt x="1" y="1773"/>
                      <a:pt x="1" y="2034"/>
                      <a:pt x="53" y="2243"/>
                    </a:cubicBezTo>
                    <a:cubicBezTo>
                      <a:pt x="105" y="2764"/>
                      <a:pt x="366" y="3286"/>
                      <a:pt x="575" y="3703"/>
                    </a:cubicBezTo>
                    <a:lnTo>
                      <a:pt x="1618" y="5633"/>
                    </a:lnTo>
                    <a:cubicBezTo>
                      <a:pt x="2191" y="6728"/>
                      <a:pt x="2765" y="7771"/>
                      <a:pt x="3339" y="8866"/>
                    </a:cubicBezTo>
                    <a:cubicBezTo>
                      <a:pt x="3704" y="9544"/>
                      <a:pt x="4017" y="10170"/>
                      <a:pt x="4330" y="10640"/>
                    </a:cubicBezTo>
                    <a:cubicBezTo>
                      <a:pt x="4382" y="10744"/>
                      <a:pt x="4434" y="10848"/>
                      <a:pt x="4486" y="10900"/>
                    </a:cubicBezTo>
                    <a:cubicBezTo>
                      <a:pt x="4851" y="11526"/>
                      <a:pt x="5112" y="11891"/>
                      <a:pt x="5425" y="12152"/>
                    </a:cubicBezTo>
                    <a:cubicBezTo>
                      <a:pt x="5581" y="12361"/>
                      <a:pt x="5842" y="12465"/>
                      <a:pt x="6103" y="12569"/>
                    </a:cubicBezTo>
                    <a:cubicBezTo>
                      <a:pt x="6294" y="12646"/>
                      <a:pt x="6485" y="12694"/>
                      <a:pt x="6676" y="12694"/>
                    </a:cubicBezTo>
                    <a:cubicBezTo>
                      <a:pt x="6745" y="12694"/>
                      <a:pt x="6815" y="12687"/>
                      <a:pt x="6885" y="12673"/>
                    </a:cubicBezTo>
                    <a:cubicBezTo>
                      <a:pt x="7042" y="12673"/>
                      <a:pt x="7198" y="12621"/>
                      <a:pt x="7302" y="12569"/>
                    </a:cubicBezTo>
                    <a:cubicBezTo>
                      <a:pt x="7459" y="12569"/>
                      <a:pt x="7563" y="12517"/>
                      <a:pt x="7720" y="12465"/>
                    </a:cubicBezTo>
                    <a:cubicBezTo>
                      <a:pt x="7824" y="12413"/>
                      <a:pt x="7980" y="12361"/>
                      <a:pt x="8137" y="12308"/>
                    </a:cubicBezTo>
                    <a:cubicBezTo>
                      <a:pt x="8919" y="11839"/>
                      <a:pt x="9597" y="11318"/>
                      <a:pt x="10223" y="10692"/>
                    </a:cubicBezTo>
                    <a:cubicBezTo>
                      <a:pt x="11005" y="9909"/>
                      <a:pt x="11683" y="9127"/>
                      <a:pt x="12205" y="8188"/>
                    </a:cubicBezTo>
                    <a:cubicBezTo>
                      <a:pt x="12257" y="8032"/>
                      <a:pt x="12361" y="7875"/>
                      <a:pt x="12361" y="7771"/>
                    </a:cubicBezTo>
                    <a:cubicBezTo>
                      <a:pt x="12413" y="7615"/>
                      <a:pt x="12466" y="7458"/>
                      <a:pt x="12518" y="7354"/>
                    </a:cubicBezTo>
                    <a:cubicBezTo>
                      <a:pt x="12518" y="7197"/>
                      <a:pt x="12570" y="7093"/>
                      <a:pt x="12570" y="6937"/>
                    </a:cubicBezTo>
                    <a:cubicBezTo>
                      <a:pt x="12622" y="6676"/>
                      <a:pt x="12570" y="6363"/>
                      <a:pt x="12518" y="6102"/>
                    </a:cubicBezTo>
                    <a:cubicBezTo>
                      <a:pt x="12413" y="5841"/>
                      <a:pt x="12257" y="5633"/>
                      <a:pt x="12101" y="5424"/>
                    </a:cubicBezTo>
                    <a:lnTo>
                      <a:pt x="12048" y="5476"/>
                    </a:lnTo>
                    <a:cubicBezTo>
                      <a:pt x="11788" y="5163"/>
                      <a:pt x="11423" y="4851"/>
                      <a:pt x="10797" y="4538"/>
                    </a:cubicBezTo>
                    <a:cubicBezTo>
                      <a:pt x="10745" y="4485"/>
                      <a:pt x="10640" y="4433"/>
                      <a:pt x="10536" y="4329"/>
                    </a:cubicBezTo>
                    <a:cubicBezTo>
                      <a:pt x="10067" y="4068"/>
                      <a:pt x="9441" y="3755"/>
                      <a:pt x="8763" y="3338"/>
                    </a:cubicBezTo>
                    <a:cubicBezTo>
                      <a:pt x="7720" y="2764"/>
                      <a:pt x="6624" y="2191"/>
                      <a:pt x="5581" y="1617"/>
                    </a:cubicBezTo>
                    <a:lnTo>
                      <a:pt x="3652" y="626"/>
                    </a:lnTo>
                    <a:cubicBezTo>
                      <a:pt x="3600" y="574"/>
                      <a:pt x="3443" y="522"/>
                      <a:pt x="3391" y="470"/>
                    </a:cubicBezTo>
                    <a:cubicBezTo>
                      <a:pt x="3026" y="313"/>
                      <a:pt x="2609" y="157"/>
                      <a:pt x="2244" y="52"/>
                    </a:cubicBezTo>
                    <a:cubicBezTo>
                      <a:pt x="2087" y="52"/>
                      <a:pt x="1931" y="0"/>
                      <a:pt x="1826" y="0"/>
                    </a:cubicBezTo>
                    <a:close/>
                  </a:path>
                </a:pathLst>
              </a:custGeom>
              <a:solidFill>
                <a:srgbClr val="FF1A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33"/>
              <p:cNvSpPr/>
              <p:nvPr/>
            </p:nvSpPr>
            <p:spPr>
              <a:xfrm>
                <a:off x="217250" y="2517850"/>
                <a:ext cx="1891900" cy="869675"/>
              </a:xfrm>
              <a:custGeom>
                <a:avLst/>
                <a:gdLst/>
                <a:ahLst/>
                <a:cxnLst/>
                <a:rect l="l" t="t" r="r" b="b"/>
                <a:pathLst>
                  <a:path w="75676" h="34787" extrusionOk="0">
                    <a:moveTo>
                      <a:pt x="45583" y="2869"/>
                    </a:moveTo>
                    <a:cubicBezTo>
                      <a:pt x="45583" y="1304"/>
                      <a:pt x="46887" y="0"/>
                      <a:pt x="48399" y="0"/>
                    </a:cubicBezTo>
                    <a:cubicBezTo>
                      <a:pt x="49964" y="0"/>
                      <a:pt x="51163" y="1304"/>
                      <a:pt x="51215" y="2921"/>
                    </a:cubicBezTo>
                    <a:lnTo>
                      <a:pt x="51215" y="25347"/>
                    </a:lnTo>
                    <a:cubicBezTo>
                      <a:pt x="51215" y="26911"/>
                      <a:pt x="49964" y="28215"/>
                      <a:pt x="48399" y="28215"/>
                    </a:cubicBezTo>
                    <a:cubicBezTo>
                      <a:pt x="46887" y="28215"/>
                      <a:pt x="45583" y="26911"/>
                      <a:pt x="45583" y="25347"/>
                    </a:cubicBezTo>
                    <a:close/>
                    <a:moveTo>
                      <a:pt x="42975" y="16741"/>
                    </a:moveTo>
                    <a:cubicBezTo>
                      <a:pt x="42975" y="17158"/>
                      <a:pt x="42819" y="17993"/>
                      <a:pt x="42297" y="18619"/>
                    </a:cubicBezTo>
                    <a:cubicBezTo>
                      <a:pt x="41671" y="19245"/>
                      <a:pt x="40837" y="19401"/>
                      <a:pt x="40315" y="19401"/>
                    </a:cubicBezTo>
                    <a:cubicBezTo>
                      <a:pt x="38333" y="19401"/>
                      <a:pt x="36300" y="19401"/>
                      <a:pt x="34318" y="19401"/>
                    </a:cubicBezTo>
                    <a:cubicBezTo>
                      <a:pt x="32284" y="19401"/>
                      <a:pt x="30302" y="19401"/>
                      <a:pt x="28268" y="19401"/>
                    </a:cubicBezTo>
                    <a:cubicBezTo>
                      <a:pt x="28476" y="19975"/>
                      <a:pt x="28789" y="20809"/>
                      <a:pt x="29624" y="21592"/>
                    </a:cubicBezTo>
                    <a:cubicBezTo>
                      <a:pt x="30093" y="22061"/>
                      <a:pt x="30563" y="22322"/>
                      <a:pt x="30719" y="22426"/>
                    </a:cubicBezTo>
                    <a:cubicBezTo>
                      <a:pt x="30980" y="22582"/>
                      <a:pt x="31814" y="23052"/>
                      <a:pt x="32857" y="23052"/>
                    </a:cubicBezTo>
                    <a:cubicBezTo>
                      <a:pt x="33953" y="23052"/>
                      <a:pt x="34891" y="22687"/>
                      <a:pt x="35882" y="22217"/>
                    </a:cubicBezTo>
                    <a:lnTo>
                      <a:pt x="35934" y="22165"/>
                    </a:lnTo>
                    <a:cubicBezTo>
                      <a:pt x="36612" y="21800"/>
                      <a:pt x="37290" y="21487"/>
                      <a:pt x="37968" y="21331"/>
                    </a:cubicBezTo>
                    <a:cubicBezTo>
                      <a:pt x="38699" y="21226"/>
                      <a:pt x="39429" y="21331"/>
                      <a:pt x="40002" y="21852"/>
                    </a:cubicBezTo>
                    <a:cubicBezTo>
                      <a:pt x="40628" y="22426"/>
                      <a:pt x="40889" y="23260"/>
                      <a:pt x="40680" y="24147"/>
                    </a:cubicBezTo>
                    <a:cubicBezTo>
                      <a:pt x="40367" y="25138"/>
                      <a:pt x="39585" y="25972"/>
                      <a:pt x="38699" y="26494"/>
                    </a:cubicBezTo>
                    <a:cubicBezTo>
                      <a:pt x="38229" y="26755"/>
                      <a:pt x="37708" y="27015"/>
                      <a:pt x="37186" y="27224"/>
                    </a:cubicBezTo>
                    <a:cubicBezTo>
                      <a:pt x="36508" y="27485"/>
                      <a:pt x="35778" y="27641"/>
                      <a:pt x="35100" y="27746"/>
                    </a:cubicBezTo>
                    <a:cubicBezTo>
                      <a:pt x="34370" y="27850"/>
                      <a:pt x="33640" y="27902"/>
                      <a:pt x="32910" y="27902"/>
                    </a:cubicBezTo>
                    <a:cubicBezTo>
                      <a:pt x="32597" y="27902"/>
                      <a:pt x="32179" y="27902"/>
                      <a:pt x="31814" y="27850"/>
                    </a:cubicBezTo>
                    <a:cubicBezTo>
                      <a:pt x="31449" y="27798"/>
                      <a:pt x="31032" y="27693"/>
                      <a:pt x="30667" y="27641"/>
                    </a:cubicBezTo>
                    <a:cubicBezTo>
                      <a:pt x="30041" y="27485"/>
                      <a:pt x="29467" y="27276"/>
                      <a:pt x="28894" y="27015"/>
                    </a:cubicBezTo>
                    <a:cubicBezTo>
                      <a:pt x="28372" y="26807"/>
                      <a:pt x="27798" y="26494"/>
                      <a:pt x="27329" y="26129"/>
                    </a:cubicBezTo>
                    <a:cubicBezTo>
                      <a:pt x="26808" y="25764"/>
                      <a:pt x="26338" y="25347"/>
                      <a:pt x="25921" y="24929"/>
                    </a:cubicBezTo>
                    <a:cubicBezTo>
                      <a:pt x="25504" y="24460"/>
                      <a:pt x="25086" y="23938"/>
                      <a:pt x="24721" y="23417"/>
                    </a:cubicBezTo>
                    <a:cubicBezTo>
                      <a:pt x="23574" y="21644"/>
                      <a:pt x="23000" y="19349"/>
                      <a:pt x="23105" y="17158"/>
                    </a:cubicBezTo>
                    <a:cubicBezTo>
                      <a:pt x="23209" y="15020"/>
                      <a:pt x="23887" y="12882"/>
                      <a:pt x="25191" y="11161"/>
                    </a:cubicBezTo>
                    <a:cubicBezTo>
                      <a:pt x="25295" y="10952"/>
                      <a:pt x="25452" y="10744"/>
                      <a:pt x="25608" y="10587"/>
                    </a:cubicBezTo>
                    <a:cubicBezTo>
                      <a:pt x="25608" y="10587"/>
                      <a:pt x="25764" y="10431"/>
                      <a:pt x="25817" y="10326"/>
                    </a:cubicBezTo>
                    <a:cubicBezTo>
                      <a:pt x="27381" y="8397"/>
                      <a:pt x="29467" y="7771"/>
                      <a:pt x="30354" y="7562"/>
                    </a:cubicBezTo>
                    <a:lnTo>
                      <a:pt x="30406" y="7562"/>
                    </a:lnTo>
                    <a:cubicBezTo>
                      <a:pt x="32857" y="6832"/>
                      <a:pt x="34944" y="7302"/>
                      <a:pt x="35778" y="7562"/>
                    </a:cubicBezTo>
                    <a:cubicBezTo>
                      <a:pt x="36195" y="7667"/>
                      <a:pt x="38542" y="8397"/>
                      <a:pt x="40367" y="10379"/>
                    </a:cubicBezTo>
                    <a:cubicBezTo>
                      <a:pt x="40472" y="10483"/>
                      <a:pt x="40680" y="10744"/>
                      <a:pt x="40993" y="11161"/>
                    </a:cubicBezTo>
                    <a:cubicBezTo>
                      <a:pt x="42141" y="12778"/>
                      <a:pt x="42558" y="14238"/>
                      <a:pt x="42714" y="14759"/>
                    </a:cubicBezTo>
                    <a:cubicBezTo>
                      <a:pt x="42819" y="15281"/>
                      <a:pt x="42975" y="15907"/>
                      <a:pt x="42975" y="16741"/>
                    </a:cubicBezTo>
                    <a:close/>
                    <a:moveTo>
                      <a:pt x="30093" y="13038"/>
                    </a:moveTo>
                    <a:cubicBezTo>
                      <a:pt x="28789" y="14081"/>
                      <a:pt x="28476" y="15437"/>
                      <a:pt x="28372" y="15855"/>
                    </a:cubicBezTo>
                    <a:lnTo>
                      <a:pt x="37968" y="15855"/>
                    </a:lnTo>
                    <a:cubicBezTo>
                      <a:pt x="37864" y="15437"/>
                      <a:pt x="37499" y="14081"/>
                      <a:pt x="36195" y="13038"/>
                    </a:cubicBezTo>
                    <a:cubicBezTo>
                      <a:pt x="34944" y="11995"/>
                      <a:pt x="33535" y="11943"/>
                      <a:pt x="33118" y="11943"/>
                    </a:cubicBezTo>
                    <a:cubicBezTo>
                      <a:pt x="32701" y="11943"/>
                      <a:pt x="31345" y="11995"/>
                      <a:pt x="30093" y="13038"/>
                    </a:cubicBezTo>
                    <a:close/>
                    <a:moveTo>
                      <a:pt x="66549" y="7145"/>
                    </a:moveTo>
                    <a:cubicBezTo>
                      <a:pt x="63993" y="7145"/>
                      <a:pt x="61750" y="8292"/>
                      <a:pt x="60134" y="10118"/>
                    </a:cubicBezTo>
                    <a:lnTo>
                      <a:pt x="60134" y="10066"/>
                    </a:lnTo>
                    <a:cubicBezTo>
                      <a:pt x="60029" y="8553"/>
                      <a:pt x="58830" y="7354"/>
                      <a:pt x="57317" y="7354"/>
                    </a:cubicBezTo>
                    <a:cubicBezTo>
                      <a:pt x="55857" y="7354"/>
                      <a:pt x="54501" y="8605"/>
                      <a:pt x="54501" y="10222"/>
                    </a:cubicBezTo>
                    <a:lnTo>
                      <a:pt x="54501" y="31605"/>
                    </a:lnTo>
                    <a:cubicBezTo>
                      <a:pt x="54501" y="33170"/>
                      <a:pt x="55753" y="34473"/>
                      <a:pt x="57317" y="34473"/>
                    </a:cubicBezTo>
                    <a:cubicBezTo>
                      <a:pt x="58882" y="34473"/>
                      <a:pt x="60134" y="33222"/>
                      <a:pt x="60134" y="31605"/>
                    </a:cubicBezTo>
                    <a:lnTo>
                      <a:pt x="60134" y="24929"/>
                    </a:lnTo>
                    <a:cubicBezTo>
                      <a:pt x="61750" y="26755"/>
                      <a:pt x="64045" y="27902"/>
                      <a:pt x="66549" y="27902"/>
                    </a:cubicBezTo>
                    <a:cubicBezTo>
                      <a:pt x="71608" y="27902"/>
                      <a:pt x="75676" y="23313"/>
                      <a:pt x="75676" y="17576"/>
                    </a:cubicBezTo>
                    <a:cubicBezTo>
                      <a:pt x="75676" y="11839"/>
                      <a:pt x="71555" y="7145"/>
                      <a:pt x="66549" y="7145"/>
                    </a:cubicBezTo>
                    <a:close/>
                    <a:moveTo>
                      <a:pt x="65297" y="23260"/>
                    </a:moveTo>
                    <a:cubicBezTo>
                      <a:pt x="62428" y="23260"/>
                      <a:pt x="60134" y="20757"/>
                      <a:pt x="60134" y="17628"/>
                    </a:cubicBezTo>
                    <a:cubicBezTo>
                      <a:pt x="60134" y="14447"/>
                      <a:pt x="62428" y="11943"/>
                      <a:pt x="65297" y="11943"/>
                    </a:cubicBezTo>
                    <a:cubicBezTo>
                      <a:pt x="68165" y="11943"/>
                      <a:pt x="70460" y="14447"/>
                      <a:pt x="70460" y="17628"/>
                    </a:cubicBezTo>
                    <a:cubicBezTo>
                      <a:pt x="70460" y="20757"/>
                      <a:pt x="68165" y="23260"/>
                      <a:pt x="65297" y="23260"/>
                    </a:cubicBezTo>
                    <a:close/>
                    <a:moveTo>
                      <a:pt x="18880" y="19036"/>
                    </a:moveTo>
                    <a:lnTo>
                      <a:pt x="17994" y="21122"/>
                    </a:lnTo>
                    <a:cubicBezTo>
                      <a:pt x="17576" y="22009"/>
                      <a:pt x="17159" y="22895"/>
                      <a:pt x="16742" y="23834"/>
                    </a:cubicBezTo>
                    <a:cubicBezTo>
                      <a:pt x="16638" y="24095"/>
                      <a:pt x="16481" y="24408"/>
                      <a:pt x="16377" y="24669"/>
                    </a:cubicBezTo>
                    <a:cubicBezTo>
                      <a:pt x="14604" y="28632"/>
                      <a:pt x="12517" y="33326"/>
                      <a:pt x="7980" y="34317"/>
                    </a:cubicBezTo>
                    <a:cubicBezTo>
                      <a:pt x="5790" y="34786"/>
                      <a:pt x="2452" y="34108"/>
                      <a:pt x="1252" y="32022"/>
                    </a:cubicBezTo>
                    <a:cubicBezTo>
                      <a:pt x="1" y="29936"/>
                      <a:pt x="1826" y="27485"/>
                      <a:pt x="4173" y="28058"/>
                    </a:cubicBezTo>
                    <a:cubicBezTo>
                      <a:pt x="4538" y="28111"/>
                      <a:pt x="4903" y="28319"/>
                      <a:pt x="5268" y="28476"/>
                    </a:cubicBezTo>
                    <a:cubicBezTo>
                      <a:pt x="5894" y="28789"/>
                      <a:pt x="6520" y="29102"/>
                      <a:pt x="7198" y="28997"/>
                    </a:cubicBezTo>
                    <a:cubicBezTo>
                      <a:pt x="7824" y="28893"/>
                      <a:pt x="8241" y="28371"/>
                      <a:pt x="8762" y="27798"/>
                    </a:cubicBezTo>
                    <a:cubicBezTo>
                      <a:pt x="9440" y="26963"/>
                      <a:pt x="9753" y="26077"/>
                      <a:pt x="9858" y="25607"/>
                    </a:cubicBezTo>
                    <a:cubicBezTo>
                      <a:pt x="9858" y="25555"/>
                      <a:pt x="9858" y="25555"/>
                      <a:pt x="9858" y="25503"/>
                    </a:cubicBezTo>
                    <a:cubicBezTo>
                      <a:pt x="9858" y="25451"/>
                      <a:pt x="9805" y="25451"/>
                      <a:pt x="9805" y="25451"/>
                    </a:cubicBezTo>
                    <a:cubicBezTo>
                      <a:pt x="9232" y="24356"/>
                      <a:pt x="8762" y="23417"/>
                      <a:pt x="8345" y="22582"/>
                    </a:cubicBezTo>
                    <a:cubicBezTo>
                      <a:pt x="8032" y="22061"/>
                      <a:pt x="7824" y="21592"/>
                      <a:pt x="7615" y="21226"/>
                    </a:cubicBezTo>
                    <a:cubicBezTo>
                      <a:pt x="7198" y="20444"/>
                      <a:pt x="6885" y="19818"/>
                      <a:pt x="6676" y="19401"/>
                    </a:cubicBezTo>
                    <a:cubicBezTo>
                      <a:pt x="5946" y="18045"/>
                      <a:pt x="5842" y="17784"/>
                      <a:pt x="5529" y="17211"/>
                    </a:cubicBezTo>
                    <a:cubicBezTo>
                      <a:pt x="4851" y="15907"/>
                      <a:pt x="4121" y="14655"/>
                      <a:pt x="3391" y="13351"/>
                    </a:cubicBezTo>
                    <a:cubicBezTo>
                      <a:pt x="2556" y="11995"/>
                      <a:pt x="1722" y="10483"/>
                      <a:pt x="2400" y="8814"/>
                    </a:cubicBezTo>
                    <a:cubicBezTo>
                      <a:pt x="2973" y="7510"/>
                      <a:pt x="4381" y="6884"/>
                      <a:pt x="5685" y="7302"/>
                    </a:cubicBezTo>
                    <a:cubicBezTo>
                      <a:pt x="7146" y="7719"/>
                      <a:pt x="7771" y="9075"/>
                      <a:pt x="8345" y="10326"/>
                    </a:cubicBezTo>
                    <a:cubicBezTo>
                      <a:pt x="8449" y="10587"/>
                      <a:pt x="8554" y="10796"/>
                      <a:pt x="8658" y="11057"/>
                    </a:cubicBezTo>
                    <a:cubicBezTo>
                      <a:pt x="9597" y="12934"/>
                      <a:pt x="10536" y="14812"/>
                      <a:pt x="11422" y="16689"/>
                    </a:cubicBezTo>
                    <a:cubicBezTo>
                      <a:pt x="11527" y="16898"/>
                      <a:pt x="11631" y="17158"/>
                      <a:pt x="11787" y="17471"/>
                    </a:cubicBezTo>
                    <a:cubicBezTo>
                      <a:pt x="11944" y="17732"/>
                      <a:pt x="12100" y="18045"/>
                      <a:pt x="12257" y="18410"/>
                    </a:cubicBezTo>
                    <a:cubicBezTo>
                      <a:pt x="12361" y="18619"/>
                      <a:pt x="12413" y="18775"/>
                      <a:pt x="12517" y="18932"/>
                    </a:cubicBezTo>
                    <a:cubicBezTo>
                      <a:pt x="12622" y="19140"/>
                      <a:pt x="12674" y="19297"/>
                      <a:pt x="12726" y="19453"/>
                    </a:cubicBezTo>
                    <a:cubicBezTo>
                      <a:pt x="13195" y="18358"/>
                      <a:pt x="13613" y="17263"/>
                      <a:pt x="14030" y="16220"/>
                    </a:cubicBezTo>
                    <a:cubicBezTo>
                      <a:pt x="14499" y="15125"/>
                      <a:pt x="14916" y="14081"/>
                      <a:pt x="15334" y="12986"/>
                    </a:cubicBezTo>
                    <a:cubicBezTo>
                      <a:pt x="15334" y="12934"/>
                      <a:pt x="15438" y="12673"/>
                      <a:pt x="15594" y="12360"/>
                    </a:cubicBezTo>
                    <a:cubicBezTo>
                      <a:pt x="15699" y="12047"/>
                      <a:pt x="15907" y="11682"/>
                      <a:pt x="16064" y="11265"/>
                    </a:cubicBezTo>
                    <a:cubicBezTo>
                      <a:pt x="16116" y="11109"/>
                      <a:pt x="16220" y="10952"/>
                      <a:pt x="16272" y="10796"/>
                    </a:cubicBezTo>
                    <a:cubicBezTo>
                      <a:pt x="16846" y="9388"/>
                      <a:pt x="17524" y="7719"/>
                      <a:pt x="19037" y="7249"/>
                    </a:cubicBezTo>
                    <a:cubicBezTo>
                      <a:pt x="20132" y="6936"/>
                      <a:pt x="21384" y="7354"/>
                      <a:pt x="22009" y="8292"/>
                    </a:cubicBezTo>
                    <a:cubicBezTo>
                      <a:pt x="22322" y="8762"/>
                      <a:pt x="22479" y="9336"/>
                      <a:pt x="22479" y="9857"/>
                    </a:cubicBezTo>
                    <a:cubicBezTo>
                      <a:pt x="22479" y="11057"/>
                      <a:pt x="21957" y="12308"/>
                      <a:pt x="21436" y="13403"/>
                    </a:cubicBezTo>
                    <a:cubicBezTo>
                      <a:pt x="21331" y="13664"/>
                      <a:pt x="21227" y="13925"/>
                      <a:pt x="21123" y="14134"/>
                    </a:cubicBezTo>
                    <a:cubicBezTo>
                      <a:pt x="21123" y="14134"/>
                      <a:pt x="21123" y="14186"/>
                      <a:pt x="21071" y="14290"/>
                    </a:cubicBezTo>
                    <a:cubicBezTo>
                      <a:pt x="20914" y="14603"/>
                      <a:pt x="20601" y="15385"/>
                      <a:pt x="19923" y="16793"/>
                    </a:cubicBezTo>
                    <a:cubicBezTo>
                      <a:pt x="19715" y="17263"/>
                      <a:pt x="19506" y="17732"/>
                      <a:pt x="19297" y="18254"/>
                    </a:cubicBezTo>
                    <a:cubicBezTo>
                      <a:pt x="19141" y="18514"/>
                      <a:pt x="19037" y="18775"/>
                      <a:pt x="18932" y="1903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37" name="Google Shape;337;p33"/>
          <p:cNvSpPr/>
          <p:nvPr/>
        </p:nvSpPr>
        <p:spPr>
          <a:xfrm>
            <a:off x="8608775" y="4626425"/>
            <a:ext cx="429600" cy="429600"/>
          </a:xfrm>
          <a:prstGeom prst="ellipse">
            <a:avLst/>
          </a:prstGeom>
          <a:solidFill>
            <a:srgbClr val="FFFFFF"/>
          </a:solidFill>
          <a:ln>
            <a:noFill/>
          </a:ln>
        </p:spPr>
        <p:txBody>
          <a:bodyPr spcFirstLastPara="1" wrap="square" lIns="0" tIns="0" rIns="0" bIns="0" anchor="ctr" anchorCtr="0">
            <a:noAutofit/>
          </a:bodyPr>
          <a:lstStyle/>
          <a:p>
            <a:pPr marL="0" lvl="0" indent="0" algn="ctr" rtl="0">
              <a:spcBef>
                <a:spcPts val="0"/>
              </a:spcBef>
              <a:spcAft>
                <a:spcPts val="0"/>
              </a:spcAft>
              <a:buNone/>
            </a:pPr>
            <a:endParaRPr/>
          </a:p>
        </p:txBody>
      </p:sp>
      <p:sp>
        <p:nvSpPr>
          <p:cNvPr id="338" name="Google Shape;338;p33"/>
          <p:cNvSpPr txBox="1">
            <a:spLocks noGrp="1"/>
          </p:cNvSpPr>
          <p:nvPr>
            <p:ph type="sldNum" idx="12"/>
          </p:nvPr>
        </p:nvSpPr>
        <p:spPr>
          <a:xfrm>
            <a:off x="8608775" y="4626500"/>
            <a:ext cx="429600" cy="429600"/>
          </a:xfrm>
          <a:prstGeom prst="rect">
            <a:avLst/>
          </a:prstGeom>
          <a:noFill/>
        </p:spPr>
        <p:txBody>
          <a:bodyPr spcFirstLastPara="1" wrap="square" lIns="0" tIns="0" rIns="0" bIns="0" anchor="ctr" anchorCtr="0">
            <a:normAutofit/>
          </a:bodyPr>
          <a:lstStyle>
            <a:lvl1pPr lvl="0" algn="ctr" rtl="0">
              <a:buNone/>
              <a:defRPr/>
            </a:lvl1pPr>
            <a:lvl2pPr lvl="1" algn="ctr" rtl="0">
              <a:buNone/>
              <a:defRPr/>
            </a:lvl2pPr>
            <a:lvl3pPr lvl="2" algn="ctr" rtl="0">
              <a:buNone/>
              <a:defRPr/>
            </a:lvl3pPr>
            <a:lvl4pPr lvl="3" algn="ctr" rtl="0">
              <a:buNone/>
              <a:defRPr/>
            </a:lvl4pPr>
            <a:lvl5pPr lvl="4" algn="ctr" rtl="0">
              <a:buNone/>
              <a:defRPr/>
            </a:lvl5pPr>
            <a:lvl6pPr lvl="5" algn="ctr" rtl="0">
              <a:buNone/>
              <a:defRPr/>
            </a:lvl6pPr>
            <a:lvl7pPr lvl="6" algn="ctr" rtl="0">
              <a:buNone/>
              <a:defRPr/>
            </a:lvl7pPr>
            <a:lvl8pPr lvl="7" algn="ctr" rtl="0">
              <a:buNone/>
              <a:defRPr/>
            </a:lvl8pPr>
            <a:lvl9pPr lvl="8" algn="ctr" rtl="0">
              <a:buNone/>
              <a:defRPr/>
            </a:lvl9p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974593812"/>
      </p:ext>
    </p:extLst>
  </p:cSld>
  <p:clrMapOvr>
    <a:masterClrMapping/>
  </p:clrMapOvr>
  <p:hf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19 Content | Headline + Three Columns">
  <p:cSld name="19 Content | Headline + Three Columns">
    <p:spTree>
      <p:nvGrpSpPr>
        <p:cNvPr id="1" name="Shape 339"/>
        <p:cNvGrpSpPr/>
        <p:nvPr/>
      </p:nvGrpSpPr>
      <p:grpSpPr>
        <a:xfrm>
          <a:off x="0" y="0"/>
          <a:ext cx="0" cy="0"/>
          <a:chOff x="0" y="0"/>
          <a:chExt cx="0" cy="0"/>
        </a:xfrm>
      </p:grpSpPr>
      <p:sp>
        <p:nvSpPr>
          <p:cNvPr id="340" name="Google Shape;340;p34"/>
          <p:cNvSpPr txBox="1">
            <a:spLocks noGrp="1"/>
          </p:cNvSpPr>
          <p:nvPr>
            <p:ph type="body" idx="1"/>
          </p:nvPr>
        </p:nvSpPr>
        <p:spPr>
          <a:xfrm>
            <a:off x="3187200" y="1117500"/>
            <a:ext cx="2769600" cy="3504600"/>
          </a:xfrm>
          <a:prstGeom prst="rect">
            <a:avLst/>
          </a:prstGeom>
        </p:spPr>
        <p:txBody>
          <a:bodyPr spcFirstLastPara="1" wrap="square" lIns="0" tIns="0" rIns="0" bIns="0" anchor="t" anchorCtr="0">
            <a:noAutofit/>
          </a:bodyPr>
          <a:lstStyle>
            <a:lvl1pPr marL="457200" lvl="0" indent="-292100" rtl="0">
              <a:lnSpc>
                <a:spcPct val="125000"/>
              </a:lnSpc>
              <a:spcBef>
                <a:spcPts val="0"/>
              </a:spcBef>
              <a:spcAft>
                <a:spcPts val="0"/>
              </a:spcAft>
              <a:buClr>
                <a:schemeClr val="dk2"/>
              </a:buClr>
              <a:buSzPts val="1000"/>
              <a:buFont typeface="Open Sans"/>
              <a:buChar char="●"/>
              <a:defRPr sz="1000">
                <a:solidFill>
                  <a:schemeClr val="dk2"/>
                </a:solidFill>
                <a:latin typeface="Open Sans"/>
                <a:ea typeface="Open Sans"/>
                <a:cs typeface="Open Sans"/>
                <a:sym typeface="Open Sans"/>
              </a:defRPr>
            </a:lvl1pPr>
            <a:lvl2pPr marL="914400" lvl="1" indent="-292100" rtl="0">
              <a:lnSpc>
                <a:spcPct val="125000"/>
              </a:lnSpc>
              <a:spcBef>
                <a:spcPts val="0"/>
              </a:spcBef>
              <a:spcAft>
                <a:spcPts val="0"/>
              </a:spcAft>
              <a:buClr>
                <a:schemeClr val="dk2"/>
              </a:buClr>
              <a:buSzPts val="1000"/>
              <a:buFont typeface="Open Sans"/>
              <a:buChar char="○"/>
              <a:defRPr sz="1000">
                <a:solidFill>
                  <a:schemeClr val="dk2"/>
                </a:solidFill>
                <a:latin typeface="Open Sans"/>
                <a:ea typeface="Open Sans"/>
                <a:cs typeface="Open Sans"/>
                <a:sym typeface="Open Sans"/>
              </a:defRPr>
            </a:lvl2pPr>
            <a:lvl3pPr marL="1371600" lvl="2" indent="-292100" rtl="0">
              <a:lnSpc>
                <a:spcPct val="125000"/>
              </a:lnSpc>
              <a:spcBef>
                <a:spcPts val="0"/>
              </a:spcBef>
              <a:spcAft>
                <a:spcPts val="0"/>
              </a:spcAft>
              <a:buClr>
                <a:schemeClr val="dk2"/>
              </a:buClr>
              <a:buSzPts val="1000"/>
              <a:buFont typeface="Open Sans"/>
              <a:buChar char="■"/>
              <a:defRPr sz="1000">
                <a:solidFill>
                  <a:schemeClr val="dk2"/>
                </a:solidFill>
                <a:latin typeface="Open Sans"/>
                <a:ea typeface="Open Sans"/>
                <a:cs typeface="Open Sans"/>
                <a:sym typeface="Open Sans"/>
              </a:defRPr>
            </a:lvl3pPr>
            <a:lvl4pPr marL="1828800" lvl="3" indent="-292100" rtl="0">
              <a:lnSpc>
                <a:spcPct val="125000"/>
              </a:lnSpc>
              <a:spcBef>
                <a:spcPts val="0"/>
              </a:spcBef>
              <a:spcAft>
                <a:spcPts val="0"/>
              </a:spcAft>
              <a:buClr>
                <a:schemeClr val="dk2"/>
              </a:buClr>
              <a:buSzPts val="1000"/>
              <a:buFont typeface="Open Sans"/>
              <a:buChar char="●"/>
              <a:defRPr sz="1000">
                <a:solidFill>
                  <a:schemeClr val="dk2"/>
                </a:solidFill>
                <a:latin typeface="Open Sans"/>
                <a:ea typeface="Open Sans"/>
                <a:cs typeface="Open Sans"/>
                <a:sym typeface="Open Sans"/>
              </a:defRPr>
            </a:lvl4pPr>
            <a:lvl5pPr marL="2286000" lvl="4" indent="-292100" rtl="0">
              <a:lnSpc>
                <a:spcPct val="125000"/>
              </a:lnSpc>
              <a:spcBef>
                <a:spcPts val="0"/>
              </a:spcBef>
              <a:spcAft>
                <a:spcPts val="0"/>
              </a:spcAft>
              <a:buClr>
                <a:schemeClr val="dk2"/>
              </a:buClr>
              <a:buSzPts val="1000"/>
              <a:buFont typeface="Open Sans"/>
              <a:buChar char="○"/>
              <a:defRPr sz="1000">
                <a:solidFill>
                  <a:schemeClr val="dk2"/>
                </a:solidFill>
                <a:latin typeface="Open Sans"/>
                <a:ea typeface="Open Sans"/>
                <a:cs typeface="Open Sans"/>
                <a:sym typeface="Open Sans"/>
              </a:defRPr>
            </a:lvl5pPr>
            <a:lvl6pPr marL="2743200" lvl="5" indent="-292100" rtl="0">
              <a:lnSpc>
                <a:spcPct val="125000"/>
              </a:lnSpc>
              <a:spcBef>
                <a:spcPts val="0"/>
              </a:spcBef>
              <a:spcAft>
                <a:spcPts val="0"/>
              </a:spcAft>
              <a:buClr>
                <a:schemeClr val="dk2"/>
              </a:buClr>
              <a:buSzPts val="1000"/>
              <a:buFont typeface="Open Sans"/>
              <a:buChar char="■"/>
              <a:defRPr sz="1000">
                <a:solidFill>
                  <a:schemeClr val="dk2"/>
                </a:solidFill>
                <a:latin typeface="Open Sans"/>
                <a:ea typeface="Open Sans"/>
                <a:cs typeface="Open Sans"/>
                <a:sym typeface="Open Sans"/>
              </a:defRPr>
            </a:lvl6pPr>
            <a:lvl7pPr marL="3200400" lvl="6" indent="-292100" rtl="0">
              <a:lnSpc>
                <a:spcPct val="125000"/>
              </a:lnSpc>
              <a:spcBef>
                <a:spcPts val="0"/>
              </a:spcBef>
              <a:spcAft>
                <a:spcPts val="0"/>
              </a:spcAft>
              <a:buClr>
                <a:schemeClr val="dk2"/>
              </a:buClr>
              <a:buSzPts val="1000"/>
              <a:buChar char="●"/>
              <a:defRPr sz="1000">
                <a:solidFill>
                  <a:schemeClr val="dk2"/>
                </a:solidFill>
              </a:defRPr>
            </a:lvl7pPr>
            <a:lvl8pPr marL="3657600" lvl="7" indent="-292100" rtl="0">
              <a:lnSpc>
                <a:spcPct val="125000"/>
              </a:lnSpc>
              <a:spcBef>
                <a:spcPts val="0"/>
              </a:spcBef>
              <a:spcAft>
                <a:spcPts val="0"/>
              </a:spcAft>
              <a:buClr>
                <a:schemeClr val="dk2"/>
              </a:buClr>
              <a:buSzPts val="1000"/>
              <a:buChar char="○"/>
              <a:defRPr sz="1000">
                <a:solidFill>
                  <a:schemeClr val="dk2"/>
                </a:solidFill>
              </a:defRPr>
            </a:lvl8pPr>
            <a:lvl9pPr marL="4114800" lvl="8" indent="-292100" rtl="0">
              <a:lnSpc>
                <a:spcPct val="125000"/>
              </a:lnSpc>
              <a:spcBef>
                <a:spcPts val="0"/>
              </a:spcBef>
              <a:spcAft>
                <a:spcPts val="0"/>
              </a:spcAft>
              <a:buClr>
                <a:schemeClr val="dk2"/>
              </a:buClr>
              <a:buSzPts val="1000"/>
              <a:buChar char="■"/>
              <a:defRPr sz="1000">
                <a:solidFill>
                  <a:schemeClr val="dk2"/>
                </a:solidFill>
              </a:defRPr>
            </a:lvl9pPr>
          </a:lstStyle>
          <a:p>
            <a:pPr lvl="0"/>
            <a:r>
              <a:rPr lang="en-US"/>
              <a:t>Click to edit Master text styles</a:t>
            </a:r>
          </a:p>
        </p:txBody>
      </p:sp>
      <p:sp>
        <p:nvSpPr>
          <p:cNvPr id="341" name="Google Shape;341;p34"/>
          <p:cNvSpPr txBox="1">
            <a:spLocks noGrp="1"/>
          </p:cNvSpPr>
          <p:nvPr>
            <p:ph type="body" idx="2"/>
          </p:nvPr>
        </p:nvSpPr>
        <p:spPr>
          <a:xfrm>
            <a:off x="6145850" y="1117500"/>
            <a:ext cx="2769600" cy="3504600"/>
          </a:xfrm>
          <a:prstGeom prst="rect">
            <a:avLst/>
          </a:prstGeom>
        </p:spPr>
        <p:txBody>
          <a:bodyPr spcFirstLastPara="1" wrap="square" lIns="0" tIns="0" rIns="0" bIns="0" anchor="t" anchorCtr="0">
            <a:noAutofit/>
          </a:bodyPr>
          <a:lstStyle>
            <a:lvl1pPr marL="457200" lvl="0" indent="-292100" rtl="0">
              <a:lnSpc>
                <a:spcPct val="125000"/>
              </a:lnSpc>
              <a:spcBef>
                <a:spcPts val="0"/>
              </a:spcBef>
              <a:spcAft>
                <a:spcPts val="0"/>
              </a:spcAft>
              <a:buClr>
                <a:schemeClr val="dk2"/>
              </a:buClr>
              <a:buSzPts val="1000"/>
              <a:buFont typeface="Open Sans"/>
              <a:buChar char="●"/>
              <a:defRPr sz="1000">
                <a:solidFill>
                  <a:schemeClr val="dk2"/>
                </a:solidFill>
                <a:latin typeface="Open Sans"/>
                <a:ea typeface="Open Sans"/>
                <a:cs typeface="Open Sans"/>
                <a:sym typeface="Open Sans"/>
              </a:defRPr>
            </a:lvl1pPr>
            <a:lvl2pPr marL="914400" lvl="1" indent="-292100" rtl="0">
              <a:lnSpc>
                <a:spcPct val="125000"/>
              </a:lnSpc>
              <a:spcBef>
                <a:spcPts val="0"/>
              </a:spcBef>
              <a:spcAft>
                <a:spcPts val="0"/>
              </a:spcAft>
              <a:buClr>
                <a:schemeClr val="dk2"/>
              </a:buClr>
              <a:buSzPts val="1000"/>
              <a:buFont typeface="Open Sans"/>
              <a:buChar char="○"/>
              <a:defRPr sz="1000">
                <a:solidFill>
                  <a:schemeClr val="dk2"/>
                </a:solidFill>
                <a:latin typeface="Open Sans"/>
                <a:ea typeface="Open Sans"/>
                <a:cs typeface="Open Sans"/>
                <a:sym typeface="Open Sans"/>
              </a:defRPr>
            </a:lvl2pPr>
            <a:lvl3pPr marL="1371600" lvl="2" indent="-292100" rtl="0">
              <a:lnSpc>
                <a:spcPct val="125000"/>
              </a:lnSpc>
              <a:spcBef>
                <a:spcPts val="0"/>
              </a:spcBef>
              <a:spcAft>
                <a:spcPts val="0"/>
              </a:spcAft>
              <a:buClr>
                <a:schemeClr val="dk2"/>
              </a:buClr>
              <a:buSzPts val="1000"/>
              <a:buFont typeface="Open Sans"/>
              <a:buChar char="■"/>
              <a:defRPr sz="1000">
                <a:solidFill>
                  <a:schemeClr val="dk2"/>
                </a:solidFill>
                <a:latin typeface="Open Sans"/>
                <a:ea typeface="Open Sans"/>
                <a:cs typeface="Open Sans"/>
                <a:sym typeface="Open Sans"/>
              </a:defRPr>
            </a:lvl3pPr>
            <a:lvl4pPr marL="1828800" lvl="3" indent="-292100" rtl="0">
              <a:lnSpc>
                <a:spcPct val="125000"/>
              </a:lnSpc>
              <a:spcBef>
                <a:spcPts val="0"/>
              </a:spcBef>
              <a:spcAft>
                <a:spcPts val="0"/>
              </a:spcAft>
              <a:buClr>
                <a:schemeClr val="dk2"/>
              </a:buClr>
              <a:buSzPts val="1000"/>
              <a:buFont typeface="Open Sans"/>
              <a:buChar char="●"/>
              <a:defRPr sz="1000">
                <a:solidFill>
                  <a:schemeClr val="dk2"/>
                </a:solidFill>
                <a:latin typeface="Open Sans"/>
                <a:ea typeface="Open Sans"/>
                <a:cs typeface="Open Sans"/>
                <a:sym typeface="Open Sans"/>
              </a:defRPr>
            </a:lvl4pPr>
            <a:lvl5pPr marL="2286000" lvl="4" indent="-292100" rtl="0">
              <a:lnSpc>
                <a:spcPct val="125000"/>
              </a:lnSpc>
              <a:spcBef>
                <a:spcPts val="0"/>
              </a:spcBef>
              <a:spcAft>
                <a:spcPts val="0"/>
              </a:spcAft>
              <a:buClr>
                <a:schemeClr val="dk2"/>
              </a:buClr>
              <a:buSzPts val="1000"/>
              <a:buFont typeface="Open Sans"/>
              <a:buChar char="○"/>
              <a:defRPr sz="1000">
                <a:solidFill>
                  <a:schemeClr val="dk2"/>
                </a:solidFill>
                <a:latin typeface="Open Sans"/>
                <a:ea typeface="Open Sans"/>
                <a:cs typeface="Open Sans"/>
                <a:sym typeface="Open Sans"/>
              </a:defRPr>
            </a:lvl5pPr>
            <a:lvl6pPr marL="2743200" lvl="5" indent="-292100" rtl="0">
              <a:lnSpc>
                <a:spcPct val="125000"/>
              </a:lnSpc>
              <a:spcBef>
                <a:spcPts val="0"/>
              </a:spcBef>
              <a:spcAft>
                <a:spcPts val="0"/>
              </a:spcAft>
              <a:buClr>
                <a:schemeClr val="dk2"/>
              </a:buClr>
              <a:buSzPts val="1000"/>
              <a:buFont typeface="Open Sans"/>
              <a:buChar char="■"/>
              <a:defRPr sz="1000">
                <a:solidFill>
                  <a:schemeClr val="dk2"/>
                </a:solidFill>
                <a:latin typeface="Open Sans"/>
                <a:ea typeface="Open Sans"/>
                <a:cs typeface="Open Sans"/>
                <a:sym typeface="Open Sans"/>
              </a:defRPr>
            </a:lvl6pPr>
            <a:lvl7pPr marL="3200400" lvl="6" indent="-292100" rtl="0">
              <a:lnSpc>
                <a:spcPct val="125000"/>
              </a:lnSpc>
              <a:spcBef>
                <a:spcPts val="0"/>
              </a:spcBef>
              <a:spcAft>
                <a:spcPts val="0"/>
              </a:spcAft>
              <a:buClr>
                <a:schemeClr val="dk2"/>
              </a:buClr>
              <a:buSzPts val="1000"/>
              <a:buChar char="●"/>
              <a:defRPr sz="1000">
                <a:solidFill>
                  <a:schemeClr val="dk2"/>
                </a:solidFill>
              </a:defRPr>
            </a:lvl7pPr>
            <a:lvl8pPr marL="3657600" lvl="7" indent="-292100" rtl="0">
              <a:lnSpc>
                <a:spcPct val="125000"/>
              </a:lnSpc>
              <a:spcBef>
                <a:spcPts val="0"/>
              </a:spcBef>
              <a:spcAft>
                <a:spcPts val="0"/>
              </a:spcAft>
              <a:buClr>
                <a:schemeClr val="dk2"/>
              </a:buClr>
              <a:buSzPts val="1000"/>
              <a:buChar char="○"/>
              <a:defRPr sz="1000">
                <a:solidFill>
                  <a:schemeClr val="dk2"/>
                </a:solidFill>
              </a:defRPr>
            </a:lvl8pPr>
            <a:lvl9pPr marL="4114800" lvl="8" indent="-292100" rtl="0">
              <a:lnSpc>
                <a:spcPct val="125000"/>
              </a:lnSpc>
              <a:spcBef>
                <a:spcPts val="0"/>
              </a:spcBef>
              <a:spcAft>
                <a:spcPts val="0"/>
              </a:spcAft>
              <a:buClr>
                <a:schemeClr val="dk2"/>
              </a:buClr>
              <a:buSzPts val="1000"/>
              <a:buChar char="■"/>
              <a:defRPr sz="1000">
                <a:solidFill>
                  <a:schemeClr val="dk2"/>
                </a:solidFill>
              </a:defRPr>
            </a:lvl9pPr>
          </a:lstStyle>
          <a:p>
            <a:pPr lvl="0"/>
            <a:r>
              <a:rPr lang="en-US"/>
              <a:t>Click to edit Master text styles</a:t>
            </a:r>
          </a:p>
        </p:txBody>
      </p:sp>
      <p:sp>
        <p:nvSpPr>
          <p:cNvPr id="342" name="Google Shape;342;p34"/>
          <p:cNvSpPr txBox="1">
            <a:spLocks noGrp="1"/>
          </p:cNvSpPr>
          <p:nvPr>
            <p:ph type="body" idx="3"/>
          </p:nvPr>
        </p:nvSpPr>
        <p:spPr>
          <a:xfrm>
            <a:off x="228600" y="1117500"/>
            <a:ext cx="2769600" cy="3504600"/>
          </a:xfrm>
          <a:prstGeom prst="rect">
            <a:avLst/>
          </a:prstGeom>
        </p:spPr>
        <p:txBody>
          <a:bodyPr spcFirstLastPara="1" wrap="square" lIns="0" tIns="0" rIns="0" bIns="0" anchor="t" anchorCtr="0">
            <a:noAutofit/>
          </a:bodyPr>
          <a:lstStyle>
            <a:lvl1pPr marL="457200" lvl="0" indent="-292100" rtl="0">
              <a:lnSpc>
                <a:spcPct val="125000"/>
              </a:lnSpc>
              <a:spcBef>
                <a:spcPts val="0"/>
              </a:spcBef>
              <a:spcAft>
                <a:spcPts val="0"/>
              </a:spcAft>
              <a:buClr>
                <a:schemeClr val="dk2"/>
              </a:buClr>
              <a:buSzPts val="1000"/>
              <a:buFont typeface="Open Sans"/>
              <a:buChar char="●"/>
              <a:defRPr sz="1000">
                <a:solidFill>
                  <a:schemeClr val="dk2"/>
                </a:solidFill>
                <a:latin typeface="Open Sans"/>
                <a:ea typeface="Open Sans"/>
                <a:cs typeface="Open Sans"/>
                <a:sym typeface="Open Sans"/>
              </a:defRPr>
            </a:lvl1pPr>
            <a:lvl2pPr marL="914400" lvl="1" indent="-292100" rtl="0">
              <a:lnSpc>
                <a:spcPct val="125000"/>
              </a:lnSpc>
              <a:spcBef>
                <a:spcPts val="0"/>
              </a:spcBef>
              <a:spcAft>
                <a:spcPts val="0"/>
              </a:spcAft>
              <a:buClr>
                <a:schemeClr val="dk2"/>
              </a:buClr>
              <a:buSzPts val="1000"/>
              <a:buFont typeface="Open Sans"/>
              <a:buChar char="○"/>
              <a:defRPr sz="1000">
                <a:solidFill>
                  <a:schemeClr val="dk2"/>
                </a:solidFill>
                <a:latin typeface="Open Sans"/>
                <a:ea typeface="Open Sans"/>
                <a:cs typeface="Open Sans"/>
                <a:sym typeface="Open Sans"/>
              </a:defRPr>
            </a:lvl2pPr>
            <a:lvl3pPr marL="1371600" lvl="2" indent="-292100" rtl="0">
              <a:lnSpc>
                <a:spcPct val="125000"/>
              </a:lnSpc>
              <a:spcBef>
                <a:spcPts val="0"/>
              </a:spcBef>
              <a:spcAft>
                <a:spcPts val="0"/>
              </a:spcAft>
              <a:buClr>
                <a:schemeClr val="dk2"/>
              </a:buClr>
              <a:buSzPts val="1000"/>
              <a:buFont typeface="Open Sans"/>
              <a:buChar char="■"/>
              <a:defRPr sz="1000">
                <a:solidFill>
                  <a:schemeClr val="dk2"/>
                </a:solidFill>
                <a:latin typeface="Open Sans"/>
                <a:ea typeface="Open Sans"/>
                <a:cs typeface="Open Sans"/>
                <a:sym typeface="Open Sans"/>
              </a:defRPr>
            </a:lvl3pPr>
            <a:lvl4pPr marL="1828800" lvl="3" indent="-292100" rtl="0">
              <a:lnSpc>
                <a:spcPct val="125000"/>
              </a:lnSpc>
              <a:spcBef>
                <a:spcPts val="0"/>
              </a:spcBef>
              <a:spcAft>
                <a:spcPts val="0"/>
              </a:spcAft>
              <a:buClr>
                <a:schemeClr val="dk2"/>
              </a:buClr>
              <a:buSzPts val="1000"/>
              <a:buFont typeface="Open Sans"/>
              <a:buChar char="●"/>
              <a:defRPr sz="1000">
                <a:solidFill>
                  <a:schemeClr val="dk2"/>
                </a:solidFill>
                <a:latin typeface="Open Sans"/>
                <a:ea typeface="Open Sans"/>
                <a:cs typeface="Open Sans"/>
                <a:sym typeface="Open Sans"/>
              </a:defRPr>
            </a:lvl4pPr>
            <a:lvl5pPr marL="2286000" lvl="4" indent="-292100" rtl="0">
              <a:lnSpc>
                <a:spcPct val="125000"/>
              </a:lnSpc>
              <a:spcBef>
                <a:spcPts val="0"/>
              </a:spcBef>
              <a:spcAft>
                <a:spcPts val="0"/>
              </a:spcAft>
              <a:buClr>
                <a:schemeClr val="dk2"/>
              </a:buClr>
              <a:buSzPts val="1000"/>
              <a:buFont typeface="Open Sans"/>
              <a:buChar char="○"/>
              <a:defRPr sz="1000">
                <a:solidFill>
                  <a:schemeClr val="dk2"/>
                </a:solidFill>
                <a:latin typeface="Open Sans"/>
                <a:ea typeface="Open Sans"/>
                <a:cs typeface="Open Sans"/>
                <a:sym typeface="Open Sans"/>
              </a:defRPr>
            </a:lvl5pPr>
            <a:lvl6pPr marL="2743200" lvl="5" indent="-292100" rtl="0">
              <a:lnSpc>
                <a:spcPct val="125000"/>
              </a:lnSpc>
              <a:spcBef>
                <a:spcPts val="0"/>
              </a:spcBef>
              <a:spcAft>
                <a:spcPts val="0"/>
              </a:spcAft>
              <a:buClr>
                <a:schemeClr val="dk2"/>
              </a:buClr>
              <a:buSzPts val="1000"/>
              <a:buFont typeface="Open Sans"/>
              <a:buChar char="■"/>
              <a:defRPr sz="1000">
                <a:solidFill>
                  <a:schemeClr val="dk2"/>
                </a:solidFill>
                <a:latin typeface="Open Sans"/>
                <a:ea typeface="Open Sans"/>
                <a:cs typeface="Open Sans"/>
                <a:sym typeface="Open Sans"/>
              </a:defRPr>
            </a:lvl6pPr>
            <a:lvl7pPr marL="3200400" lvl="6" indent="-292100" rtl="0">
              <a:lnSpc>
                <a:spcPct val="125000"/>
              </a:lnSpc>
              <a:spcBef>
                <a:spcPts val="0"/>
              </a:spcBef>
              <a:spcAft>
                <a:spcPts val="0"/>
              </a:spcAft>
              <a:buClr>
                <a:schemeClr val="dk2"/>
              </a:buClr>
              <a:buSzPts val="1000"/>
              <a:buChar char="●"/>
              <a:defRPr sz="1000">
                <a:solidFill>
                  <a:schemeClr val="dk2"/>
                </a:solidFill>
              </a:defRPr>
            </a:lvl7pPr>
            <a:lvl8pPr marL="3657600" lvl="7" indent="-292100" rtl="0">
              <a:lnSpc>
                <a:spcPct val="125000"/>
              </a:lnSpc>
              <a:spcBef>
                <a:spcPts val="0"/>
              </a:spcBef>
              <a:spcAft>
                <a:spcPts val="0"/>
              </a:spcAft>
              <a:buClr>
                <a:schemeClr val="dk2"/>
              </a:buClr>
              <a:buSzPts val="1000"/>
              <a:buChar char="○"/>
              <a:defRPr sz="1000">
                <a:solidFill>
                  <a:schemeClr val="dk2"/>
                </a:solidFill>
              </a:defRPr>
            </a:lvl8pPr>
            <a:lvl9pPr marL="4114800" lvl="8" indent="-292100" rtl="0">
              <a:lnSpc>
                <a:spcPct val="125000"/>
              </a:lnSpc>
              <a:spcBef>
                <a:spcPts val="0"/>
              </a:spcBef>
              <a:spcAft>
                <a:spcPts val="0"/>
              </a:spcAft>
              <a:buClr>
                <a:schemeClr val="dk2"/>
              </a:buClr>
              <a:buSzPts val="1000"/>
              <a:buChar char="■"/>
              <a:defRPr sz="1000">
                <a:solidFill>
                  <a:schemeClr val="dk2"/>
                </a:solidFill>
              </a:defRPr>
            </a:lvl9pPr>
          </a:lstStyle>
          <a:p>
            <a:pPr lvl="0"/>
            <a:r>
              <a:rPr lang="en-US"/>
              <a:t>Click to edit Master text styles</a:t>
            </a:r>
          </a:p>
        </p:txBody>
      </p:sp>
      <p:sp>
        <p:nvSpPr>
          <p:cNvPr id="343" name="Google Shape;343;p34"/>
          <p:cNvSpPr txBox="1">
            <a:spLocks noGrp="1"/>
          </p:cNvSpPr>
          <p:nvPr>
            <p:ph type="subTitle" idx="4"/>
          </p:nvPr>
        </p:nvSpPr>
        <p:spPr>
          <a:xfrm>
            <a:off x="228600" y="582300"/>
            <a:ext cx="8686800" cy="339600"/>
          </a:xfrm>
          <a:prstGeom prst="rect">
            <a:avLst/>
          </a:prstGeom>
        </p:spPr>
        <p:txBody>
          <a:bodyPr spcFirstLastPara="1" wrap="square" lIns="0" tIns="0" rIns="0" bIns="0" anchor="b" anchorCtr="0">
            <a:noAutofit/>
          </a:bodyPr>
          <a:lstStyle>
            <a:lvl1pPr lvl="0" rtl="0">
              <a:lnSpc>
                <a:spcPct val="90000"/>
              </a:lnSpc>
              <a:spcBef>
                <a:spcPts val="0"/>
              </a:spcBef>
              <a:spcAft>
                <a:spcPts val="0"/>
              </a:spcAft>
              <a:buClr>
                <a:schemeClr val="dk1"/>
              </a:buClr>
              <a:buSzPts val="2400"/>
              <a:buFont typeface="Poppins ExtraBold"/>
              <a:buNone/>
              <a:defRPr sz="2400">
                <a:solidFill>
                  <a:schemeClr val="dk1"/>
                </a:solidFill>
                <a:latin typeface="Poppins ExtraBold"/>
                <a:ea typeface="Poppins ExtraBold"/>
                <a:cs typeface="Poppins ExtraBold"/>
                <a:sym typeface="Poppins ExtraBold"/>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r>
              <a:rPr lang="en-US"/>
              <a:t>Click to edit Master subtitle style</a:t>
            </a:r>
            <a:endParaRPr/>
          </a:p>
        </p:txBody>
      </p:sp>
      <p:grpSp>
        <p:nvGrpSpPr>
          <p:cNvPr id="344" name="Google Shape;344;p34"/>
          <p:cNvGrpSpPr/>
          <p:nvPr/>
        </p:nvGrpSpPr>
        <p:grpSpPr>
          <a:xfrm>
            <a:off x="0" y="4626425"/>
            <a:ext cx="918600" cy="364500"/>
            <a:chOff x="0" y="4626425"/>
            <a:chExt cx="918600" cy="364500"/>
          </a:xfrm>
        </p:grpSpPr>
        <p:sp>
          <p:nvSpPr>
            <p:cNvPr id="345" name="Google Shape;345;p34"/>
            <p:cNvSpPr/>
            <p:nvPr/>
          </p:nvSpPr>
          <p:spPr>
            <a:xfrm rot="5400000">
              <a:off x="277050" y="4349375"/>
              <a:ext cx="364500" cy="918600"/>
            </a:xfrm>
            <a:prstGeom prst="round2SameRect">
              <a:avLst>
                <a:gd name="adj1" fmla="val 50000"/>
                <a:gd name="adj2" fmla="val 0"/>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346" name="Google Shape;346;p34"/>
            <p:cNvGrpSpPr/>
            <p:nvPr/>
          </p:nvGrpSpPr>
          <p:grpSpPr>
            <a:xfrm>
              <a:off x="228605" y="4702470"/>
              <a:ext cx="548754" cy="212464"/>
              <a:chOff x="217250" y="2303525"/>
              <a:chExt cx="2809800" cy="1084000"/>
            </a:xfrm>
          </p:grpSpPr>
          <p:sp>
            <p:nvSpPr>
              <p:cNvPr id="347" name="Google Shape;347;p34"/>
              <p:cNvSpPr/>
              <p:nvPr/>
            </p:nvSpPr>
            <p:spPr>
              <a:xfrm>
                <a:off x="2235600" y="2740800"/>
                <a:ext cx="346850" cy="236275"/>
              </a:xfrm>
              <a:custGeom>
                <a:avLst/>
                <a:gdLst/>
                <a:ahLst/>
                <a:cxnLst/>
                <a:rect l="l" t="t" r="r" b="b"/>
                <a:pathLst>
                  <a:path w="13874" h="9451" extrusionOk="0">
                    <a:moveTo>
                      <a:pt x="2608" y="0"/>
                    </a:moveTo>
                    <a:cubicBezTo>
                      <a:pt x="2347" y="0"/>
                      <a:pt x="2087" y="52"/>
                      <a:pt x="1826" y="157"/>
                    </a:cubicBezTo>
                    <a:cubicBezTo>
                      <a:pt x="1617" y="261"/>
                      <a:pt x="1356" y="418"/>
                      <a:pt x="1200" y="626"/>
                    </a:cubicBezTo>
                    <a:cubicBezTo>
                      <a:pt x="1096" y="730"/>
                      <a:pt x="991" y="835"/>
                      <a:pt x="939" y="939"/>
                    </a:cubicBezTo>
                    <a:cubicBezTo>
                      <a:pt x="835" y="1043"/>
                      <a:pt x="783" y="1148"/>
                      <a:pt x="731" y="1304"/>
                    </a:cubicBezTo>
                    <a:cubicBezTo>
                      <a:pt x="678" y="1408"/>
                      <a:pt x="574" y="1565"/>
                      <a:pt x="522" y="1721"/>
                    </a:cubicBezTo>
                    <a:cubicBezTo>
                      <a:pt x="157" y="2817"/>
                      <a:pt x="0" y="3964"/>
                      <a:pt x="0" y="5163"/>
                    </a:cubicBezTo>
                    <a:cubicBezTo>
                      <a:pt x="0" y="6207"/>
                      <a:pt x="0" y="7563"/>
                      <a:pt x="574" y="8501"/>
                    </a:cubicBezTo>
                    <a:cubicBezTo>
                      <a:pt x="731" y="8710"/>
                      <a:pt x="887" y="8918"/>
                      <a:pt x="1096" y="9075"/>
                    </a:cubicBezTo>
                    <a:cubicBezTo>
                      <a:pt x="1513" y="9388"/>
                      <a:pt x="1930" y="9388"/>
                      <a:pt x="2347" y="9440"/>
                    </a:cubicBezTo>
                    <a:cubicBezTo>
                      <a:pt x="2438" y="9447"/>
                      <a:pt x="2528" y="9450"/>
                      <a:pt x="2617" y="9450"/>
                    </a:cubicBezTo>
                    <a:cubicBezTo>
                      <a:pt x="3193" y="9450"/>
                      <a:pt x="3735" y="9315"/>
                      <a:pt x="4277" y="9179"/>
                    </a:cubicBezTo>
                    <a:lnTo>
                      <a:pt x="10327" y="7771"/>
                    </a:lnTo>
                    <a:lnTo>
                      <a:pt x="10327" y="7719"/>
                    </a:lnTo>
                    <a:lnTo>
                      <a:pt x="12152" y="7302"/>
                    </a:lnTo>
                    <a:cubicBezTo>
                      <a:pt x="12152" y="7302"/>
                      <a:pt x="12257" y="7250"/>
                      <a:pt x="12361" y="7250"/>
                    </a:cubicBezTo>
                    <a:cubicBezTo>
                      <a:pt x="12830" y="7093"/>
                      <a:pt x="13300" y="6780"/>
                      <a:pt x="13560" y="6363"/>
                    </a:cubicBezTo>
                    <a:cubicBezTo>
                      <a:pt x="13821" y="5894"/>
                      <a:pt x="13873" y="5372"/>
                      <a:pt x="13769" y="4851"/>
                    </a:cubicBezTo>
                    <a:lnTo>
                      <a:pt x="13769" y="4798"/>
                    </a:lnTo>
                    <a:cubicBezTo>
                      <a:pt x="13717" y="4590"/>
                      <a:pt x="13613" y="4329"/>
                      <a:pt x="13456" y="4120"/>
                    </a:cubicBezTo>
                    <a:cubicBezTo>
                      <a:pt x="13247" y="3860"/>
                      <a:pt x="12987" y="3651"/>
                      <a:pt x="12726" y="3495"/>
                    </a:cubicBezTo>
                    <a:cubicBezTo>
                      <a:pt x="12413" y="3286"/>
                      <a:pt x="12048" y="3129"/>
                      <a:pt x="11683" y="2973"/>
                    </a:cubicBezTo>
                    <a:lnTo>
                      <a:pt x="9649" y="2243"/>
                    </a:lnTo>
                    <a:cubicBezTo>
                      <a:pt x="8554" y="1826"/>
                      <a:pt x="7406" y="1408"/>
                      <a:pt x="6311" y="1043"/>
                    </a:cubicBezTo>
                    <a:cubicBezTo>
                      <a:pt x="5581" y="783"/>
                      <a:pt x="4955" y="574"/>
                      <a:pt x="4434" y="365"/>
                    </a:cubicBezTo>
                    <a:cubicBezTo>
                      <a:pt x="4277" y="365"/>
                      <a:pt x="4173" y="313"/>
                      <a:pt x="4121" y="313"/>
                    </a:cubicBezTo>
                    <a:cubicBezTo>
                      <a:pt x="3443" y="105"/>
                      <a:pt x="2973" y="0"/>
                      <a:pt x="2608" y="0"/>
                    </a:cubicBezTo>
                    <a:close/>
                  </a:path>
                </a:pathLst>
              </a:custGeom>
              <a:solidFill>
                <a:srgbClr val="FF1A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34"/>
              <p:cNvSpPr/>
              <p:nvPr/>
            </p:nvSpPr>
            <p:spPr>
              <a:xfrm>
                <a:off x="2688025" y="2597375"/>
                <a:ext cx="339025" cy="278750"/>
              </a:xfrm>
              <a:custGeom>
                <a:avLst/>
                <a:gdLst/>
                <a:ahLst/>
                <a:cxnLst/>
                <a:rect l="l" t="t" r="r" b="b"/>
                <a:pathLst>
                  <a:path w="13561" h="11150" extrusionOk="0">
                    <a:moveTo>
                      <a:pt x="8763" y="0"/>
                    </a:moveTo>
                    <a:cubicBezTo>
                      <a:pt x="8502" y="0"/>
                      <a:pt x="8241" y="105"/>
                      <a:pt x="8032" y="261"/>
                    </a:cubicBezTo>
                    <a:cubicBezTo>
                      <a:pt x="7667" y="418"/>
                      <a:pt x="7302" y="731"/>
                      <a:pt x="6781" y="1148"/>
                    </a:cubicBezTo>
                    <a:cubicBezTo>
                      <a:pt x="6729" y="1252"/>
                      <a:pt x="6624" y="1304"/>
                      <a:pt x="6572" y="1409"/>
                    </a:cubicBezTo>
                    <a:cubicBezTo>
                      <a:pt x="6155" y="1774"/>
                      <a:pt x="5686" y="2243"/>
                      <a:pt x="5112" y="2817"/>
                    </a:cubicBezTo>
                    <a:cubicBezTo>
                      <a:pt x="4277" y="3703"/>
                      <a:pt x="3443" y="4538"/>
                      <a:pt x="2608" y="5424"/>
                    </a:cubicBezTo>
                    <a:lnTo>
                      <a:pt x="1148" y="6989"/>
                    </a:lnTo>
                    <a:cubicBezTo>
                      <a:pt x="887" y="7250"/>
                      <a:pt x="627" y="7563"/>
                      <a:pt x="418" y="7876"/>
                    </a:cubicBezTo>
                    <a:cubicBezTo>
                      <a:pt x="209" y="8136"/>
                      <a:pt x="105" y="8449"/>
                      <a:pt x="53" y="8814"/>
                    </a:cubicBezTo>
                    <a:cubicBezTo>
                      <a:pt x="1" y="9023"/>
                      <a:pt x="1" y="9284"/>
                      <a:pt x="53" y="9544"/>
                    </a:cubicBezTo>
                    <a:lnTo>
                      <a:pt x="53" y="9597"/>
                    </a:lnTo>
                    <a:cubicBezTo>
                      <a:pt x="157" y="10066"/>
                      <a:pt x="470" y="10535"/>
                      <a:pt x="887" y="10848"/>
                    </a:cubicBezTo>
                    <a:cubicBezTo>
                      <a:pt x="1235" y="11042"/>
                      <a:pt x="1612" y="11149"/>
                      <a:pt x="1997" y="11149"/>
                    </a:cubicBezTo>
                    <a:cubicBezTo>
                      <a:pt x="2130" y="11149"/>
                      <a:pt x="2265" y="11136"/>
                      <a:pt x="2400" y="11109"/>
                    </a:cubicBezTo>
                    <a:lnTo>
                      <a:pt x="2556" y="11109"/>
                    </a:lnTo>
                    <a:lnTo>
                      <a:pt x="10431" y="9232"/>
                    </a:lnTo>
                    <a:cubicBezTo>
                      <a:pt x="11057" y="9075"/>
                      <a:pt x="11683" y="8971"/>
                      <a:pt x="12257" y="8658"/>
                    </a:cubicBezTo>
                    <a:cubicBezTo>
                      <a:pt x="12622" y="8397"/>
                      <a:pt x="12987" y="8188"/>
                      <a:pt x="13196" y="7771"/>
                    </a:cubicBezTo>
                    <a:cubicBezTo>
                      <a:pt x="13352" y="7511"/>
                      <a:pt x="13456" y="7250"/>
                      <a:pt x="13456" y="6989"/>
                    </a:cubicBezTo>
                    <a:cubicBezTo>
                      <a:pt x="13561" y="5894"/>
                      <a:pt x="13039" y="4694"/>
                      <a:pt x="12570" y="3755"/>
                    </a:cubicBezTo>
                    <a:lnTo>
                      <a:pt x="12570" y="3703"/>
                    </a:lnTo>
                    <a:cubicBezTo>
                      <a:pt x="12048" y="2660"/>
                      <a:pt x="11370" y="1669"/>
                      <a:pt x="10588" y="835"/>
                    </a:cubicBezTo>
                    <a:cubicBezTo>
                      <a:pt x="10484" y="731"/>
                      <a:pt x="10379" y="678"/>
                      <a:pt x="10275" y="574"/>
                    </a:cubicBezTo>
                    <a:cubicBezTo>
                      <a:pt x="10171" y="470"/>
                      <a:pt x="10014" y="418"/>
                      <a:pt x="9910" y="313"/>
                    </a:cubicBezTo>
                    <a:lnTo>
                      <a:pt x="9545" y="157"/>
                    </a:lnTo>
                    <a:cubicBezTo>
                      <a:pt x="9284" y="53"/>
                      <a:pt x="9023" y="0"/>
                      <a:pt x="8763" y="0"/>
                    </a:cubicBezTo>
                    <a:close/>
                  </a:path>
                </a:pathLst>
              </a:custGeom>
              <a:solidFill>
                <a:srgbClr val="FF1A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34"/>
              <p:cNvSpPr/>
              <p:nvPr/>
            </p:nvSpPr>
            <p:spPr>
              <a:xfrm>
                <a:off x="2379025" y="2303525"/>
                <a:ext cx="303825" cy="489500"/>
              </a:xfrm>
              <a:custGeom>
                <a:avLst/>
                <a:gdLst/>
                <a:ahLst/>
                <a:cxnLst/>
                <a:rect l="l" t="t" r="r" b="b"/>
                <a:pathLst>
                  <a:path w="12153" h="19580" extrusionOk="0">
                    <a:moveTo>
                      <a:pt x="8307" y="1"/>
                    </a:moveTo>
                    <a:cubicBezTo>
                      <a:pt x="7747" y="1"/>
                      <a:pt x="7200" y="57"/>
                      <a:pt x="6728" y="124"/>
                    </a:cubicBezTo>
                    <a:cubicBezTo>
                      <a:pt x="6259" y="229"/>
                      <a:pt x="5789" y="281"/>
                      <a:pt x="5320" y="385"/>
                    </a:cubicBezTo>
                    <a:cubicBezTo>
                      <a:pt x="4903" y="489"/>
                      <a:pt x="4433" y="646"/>
                      <a:pt x="4016" y="750"/>
                    </a:cubicBezTo>
                    <a:cubicBezTo>
                      <a:pt x="2556" y="1272"/>
                      <a:pt x="574" y="2106"/>
                      <a:pt x="209" y="3775"/>
                    </a:cubicBezTo>
                    <a:cubicBezTo>
                      <a:pt x="0" y="4714"/>
                      <a:pt x="470" y="5705"/>
                      <a:pt x="835" y="6539"/>
                    </a:cubicBezTo>
                    <a:cubicBezTo>
                      <a:pt x="1252" y="7582"/>
                      <a:pt x="1878" y="8521"/>
                      <a:pt x="2399" y="9512"/>
                    </a:cubicBezTo>
                    <a:cubicBezTo>
                      <a:pt x="3755" y="12120"/>
                      <a:pt x="5216" y="14675"/>
                      <a:pt x="6676" y="17231"/>
                    </a:cubicBezTo>
                    <a:cubicBezTo>
                      <a:pt x="7093" y="18013"/>
                      <a:pt x="7563" y="19004"/>
                      <a:pt x="8397" y="19369"/>
                    </a:cubicBezTo>
                    <a:cubicBezTo>
                      <a:pt x="8449" y="19421"/>
                      <a:pt x="8501" y="19421"/>
                      <a:pt x="8554" y="19421"/>
                    </a:cubicBezTo>
                    <a:cubicBezTo>
                      <a:pt x="8789" y="19522"/>
                      <a:pt x="9047" y="19580"/>
                      <a:pt x="9298" y="19580"/>
                    </a:cubicBezTo>
                    <a:cubicBezTo>
                      <a:pt x="9436" y="19580"/>
                      <a:pt x="9572" y="19562"/>
                      <a:pt x="9701" y="19525"/>
                    </a:cubicBezTo>
                    <a:cubicBezTo>
                      <a:pt x="9753" y="19525"/>
                      <a:pt x="9753" y="19525"/>
                      <a:pt x="9753" y="19473"/>
                    </a:cubicBezTo>
                    <a:cubicBezTo>
                      <a:pt x="10118" y="19421"/>
                      <a:pt x="10431" y="19212"/>
                      <a:pt x="10692" y="18899"/>
                    </a:cubicBezTo>
                    <a:cubicBezTo>
                      <a:pt x="10744" y="18899"/>
                      <a:pt x="10796" y="18847"/>
                      <a:pt x="10848" y="18795"/>
                    </a:cubicBezTo>
                    <a:lnTo>
                      <a:pt x="10796" y="18795"/>
                    </a:lnTo>
                    <a:cubicBezTo>
                      <a:pt x="11370" y="18065"/>
                      <a:pt x="11370" y="17022"/>
                      <a:pt x="11474" y="16135"/>
                    </a:cubicBezTo>
                    <a:cubicBezTo>
                      <a:pt x="11631" y="13163"/>
                      <a:pt x="11787" y="10242"/>
                      <a:pt x="11944" y="7269"/>
                    </a:cubicBezTo>
                    <a:cubicBezTo>
                      <a:pt x="11996" y="6174"/>
                      <a:pt x="12152" y="5027"/>
                      <a:pt x="12048" y="3931"/>
                    </a:cubicBezTo>
                    <a:cubicBezTo>
                      <a:pt x="11996" y="2993"/>
                      <a:pt x="11996" y="1950"/>
                      <a:pt x="11422" y="1167"/>
                    </a:cubicBezTo>
                    <a:cubicBezTo>
                      <a:pt x="10716" y="249"/>
                      <a:pt x="9483" y="1"/>
                      <a:pt x="8307" y="1"/>
                    </a:cubicBezTo>
                    <a:close/>
                  </a:path>
                </a:pathLst>
              </a:custGeom>
              <a:solidFill>
                <a:srgbClr val="FF1A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34"/>
              <p:cNvSpPr/>
              <p:nvPr/>
            </p:nvSpPr>
            <p:spPr>
              <a:xfrm>
                <a:off x="2402500" y="2951700"/>
                <a:ext cx="241225" cy="351075"/>
              </a:xfrm>
              <a:custGeom>
                <a:avLst/>
                <a:gdLst/>
                <a:ahLst/>
                <a:cxnLst/>
                <a:rect l="l" t="t" r="r" b="b"/>
                <a:pathLst>
                  <a:path w="9649" h="14043" extrusionOk="0">
                    <a:moveTo>
                      <a:pt x="7771" y="0"/>
                    </a:moveTo>
                    <a:cubicBezTo>
                      <a:pt x="7575" y="0"/>
                      <a:pt x="7380" y="39"/>
                      <a:pt x="7197" y="117"/>
                    </a:cubicBezTo>
                    <a:cubicBezTo>
                      <a:pt x="7093" y="117"/>
                      <a:pt x="7041" y="170"/>
                      <a:pt x="6937" y="222"/>
                    </a:cubicBezTo>
                    <a:cubicBezTo>
                      <a:pt x="6832" y="274"/>
                      <a:pt x="6728" y="326"/>
                      <a:pt x="6624" y="430"/>
                    </a:cubicBezTo>
                    <a:cubicBezTo>
                      <a:pt x="6259" y="691"/>
                      <a:pt x="5998" y="1004"/>
                      <a:pt x="5737" y="1317"/>
                    </a:cubicBezTo>
                    <a:cubicBezTo>
                      <a:pt x="5685" y="1369"/>
                      <a:pt x="5633" y="1526"/>
                      <a:pt x="5528" y="1578"/>
                    </a:cubicBezTo>
                    <a:lnTo>
                      <a:pt x="4277" y="3351"/>
                    </a:lnTo>
                    <a:cubicBezTo>
                      <a:pt x="3547" y="4342"/>
                      <a:pt x="2816" y="5333"/>
                      <a:pt x="2138" y="6324"/>
                    </a:cubicBezTo>
                    <a:cubicBezTo>
                      <a:pt x="1669" y="6949"/>
                      <a:pt x="1252" y="7523"/>
                      <a:pt x="939" y="7993"/>
                    </a:cubicBezTo>
                    <a:cubicBezTo>
                      <a:pt x="887" y="8097"/>
                      <a:pt x="835" y="8201"/>
                      <a:pt x="782" y="8253"/>
                    </a:cubicBezTo>
                    <a:cubicBezTo>
                      <a:pt x="417" y="8879"/>
                      <a:pt x="209" y="9296"/>
                      <a:pt x="104" y="9661"/>
                    </a:cubicBezTo>
                    <a:cubicBezTo>
                      <a:pt x="0" y="9922"/>
                      <a:pt x="0" y="10183"/>
                      <a:pt x="0" y="10444"/>
                    </a:cubicBezTo>
                    <a:cubicBezTo>
                      <a:pt x="52" y="10704"/>
                      <a:pt x="157" y="11017"/>
                      <a:pt x="261" y="11226"/>
                    </a:cubicBezTo>
                    <a:cubicBezTo>
                      <a:pt x="365" y="11330"/>
                      <a:pt x="417" y="11435"/>
                      <a:pt x="522" y="11539"/>
                    </a:cubicBezTo>
                    <a:cubicBezTo>
                      <a:pt x="626" y="11695"/>
                      <a:pt x="678" y="11748"/>
                      <a:pt x="835" y="11852"/>
                    </a:cubicBezTo>
                    <a:cubicBezTo>
                      <a:pt x="939" y="11956"/>
                      <a:pt x="1043" y="12060"/>
                      <a:pt x="1147" y="12165"/>
                    </a:cubicBezTo>
                    <a:cubicBezTo>
                      <a:pt x="2034" y="12791"/>
                      <a:pt x="2973" y="13208"/>
                      <a:pt x="4016" y="13573"/>
                    </a:cubicBezTo>
                    <a:cubicBezTo>
                      <a:pt x="4850" y="13834"/>
                      <a:pt x="5737" y="13990"/>
                      <a:pt x="6624" y="14042"/>
                    </a:cubicBezTo>
                    <a:lnTo>
                      <a:pt x="7041" y="14042"/>
                    </a:lnTo>
                    <a:cubicBezTo>
                      <a:pt x="7197" y="14042"/>
                      <a:pt x="7354" y="14042"/>
                      <a:pt x="7458" y="13990"/>
                    </a:cubicBezTo>
                    <a:cubicBezTo>
                      <a:pt x="7615" y="13938"/>
                      <a:pt x="7719" y="13886"/>
                      <a:pt x="7875" y="13886"/>
                    </a:cubicBezTo>
                    <a:cubicBezTo>
                      <a:pt x="8136" y="13782"/>
                      <a:pt x="8345" y="13625"/>
                      <a:pt x="8553" y="13416"/>
                    </a:cubicBezTo>
                    <a:cubicBezTo>
                      <a:pt x="8762" y="13208"/>
                      <a:pt x="8866" y="12999"/>
                      <a:pt x="8971" y="12738"/>
                    </a:cubicBezTo>
                    <a:cubicBezTo>
                      <a:pt x="9127" y="12373"/>
                      <a:pt x="9231" y="11904"/>
                      <a:pt x="9283" y="11226"/>
                    </a:cubicBezTo>
                    <a:cubicBezTo>
                      <a:pt x="9283" y="11122"/>
                      <a:pt x="9283" y="11017"/>
                      <a:pt x="9336" y="10913"/>
                    </a:cubicBezTo>
                    <a:cubicBezTo>
                      <a:pt x="9336" y="10339"/>
                      <a:pt x="9388" y="9661"/>
                      <a:pt x="9440" y="8827"/>
                    </a:cubicBezTo>
                    <a:cubicBezTo>
                      <a:pt x="9492" y="7627"/>
                      <a:pt x="9544" y="6428"/>
                      <a:pt x="9596" y="5176"/>
                    </a:cubicBezTo>
                    <a:lnTo>
                      <a:pt x="9649" y="2986"/>
                    </a:lnTo>
                    <a:cubicBezTo>
                      <a:pt x="9649" y="2516"/>
                      <a:pt x="9649" y="1943"/>
                      <a:pt x="9492" y="1421"/>
                    </a:cubicBezTo>
                    <a:cubicBezTo>
                      <a:pt x="9440" y="1213"/>
                      <a:pt x="9336" y="952"/>
                      <a:pt x="9231" y="743"/>
                    </a:cubicBezTo>
                    <a:lnTo>
                      <a:pt x="9231" y="795"/>
                    </a:lnTo>
                    <a:cubicBezTo>
                      <a:pt x="9023" y="482"/>
                      <a:pt x="8710" y="222"/>
                      <a:pt x="8345" y="117"/>
                    </a:cubicBezTo>
                    <a:cubicBezTo>
                      <a:pt x="8162" y="39"/>
                      <a:pt x="7967" y="0"/>
                      <a:pt x="7771" y="0"/>
                    </a:cubicBezTo>
                    <a:close/>
                  </a:path>
                </a:pathLst>
              </a:custGeom>
              <a:solidFill>
                <a:srgbClr val="FF1A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34"/>
              <p:cNvSpPr/>
              <p:nvPr/>
            </p:nvSpPr>
            <p:spPr>
              <a:xfrm>
                <a:off x="2689325" y="2919425"/>
                <a:ext cx="315575" cy="317350"/>
              </a:xfrm>
              <a:custGeom>
                <a:avLst/>
                <a:gdLst/>
                <a:ahLst/>
                <a:cxnLst/>
                <a:rect l="l" t="t" r="r" b="b"/>
                <a:pathLst>
                  <a:path w="12623" h="12694" extrusionOk="0">
                    <a:moveTo>
                      <a:pt x="1826" y="0"/>
                    </a:moveTo>
                    <a:cubicBezTo>
                      <a:pt x="1722" y="0"/>
                      <a:pt x="1618" y="0"/>
                      <a:pt x="1513" y="52"/>
                    </a:cubicBezTo>
                    <a:cubicBezTo>
                      <a:pt x="1148" y="105"/>
                      <a:pt x="783" y="261"/>
                      <a:pt x="522" y="522"/>
                    </a:cubicBezTo>
                    <a:cubicBezTo>
                      <a:pt x="262" y="835"/>
                      <a:pt x="53" y="1148"/>
                      <a:pt x="1" y="1565"/>
                    </a:cubicBezTo>
                    <a:cubicBezTo>
                      <a:pt x="1" y="1773"/>
                      <a:pt x="1" y="2034"/>
                      <a:pt x="53" y="2243"/>
                    </a:cubicBezTo>
                    <a:cubicBezTo>
                      <a:pt x="105" y="2764"/>
                      <a:pt x="366" y="3286"/>
                      <a:pt x="575" y="3703"/>
                    </a:cubicBezTo>
                    <a:lnTo>
                      <a:pt x="1618" y="5633"/>
                    </a:lnTo>
                    <a:cubicBezTo>
                      <a:pt x="2191" y="6728"/>
                      <a:pt x="2765" y="7771"/>
                      <a:pt x="3339" y="8866"/>
                    </a:cubicBezTo>
                    <a:cubicBezTo>
                      <a:pt x="3704" y="9544"/>
                      <a:pt x="4017" y="10170"/>
                      <a:pt x="4330" y="10640"/>
                    </a:cubicBezTo>
                    <a:cubicBezTo>
                      <a:pt x="4382" y="10744"/>
                      <a:pt x="4434" y="10848"/>
                      <a:pt x="4486" y="10900"/>
                    </a:cubicBezTo>
                    <a:cubicBezTo>
                      <a:pt x="4851" y="11526"/>
                      <a:pt x="5112" y="11891"/>
                      <a:pt x="5425" y="12152"/>
                    </a:cubicBezTo>
                    <a:cubicBezTo>
                      <a:pt x="5581" y="12361"/>
                      <a:pt x="5842" y="12465"/>
                      <a:pt x="6103" y="12569"/>
                    </a:cubicBezTo>
                    <a:cubicBezTo>
                      <a:pt x="6294" y="12646"/>
                      <a:pt x="6485" y="12694"/>
                      <a:pt x="6676" y="12694"/>
                    </a:cubicBezTo>
                    <a:cubicBezTo>
                      <a:pt x="6745" y="12694"/>
                      <a:pt x="6815" y="12687"/>
                      <a:pt x="6885" y="12673"/>
                    </a:cubicBezTo>
                    <a:cubicBezTo>
                      <a:pt x="7042" y="12673"/>
                      <a:pt x="7198" y="12621"/>
                      <a:pt x="7302" y="12569"/>
                    </a:cubicBezTo>
                    <a:cubicBezTo>
                      <a:pt x="7459" y="12569"/>
                      <a:pt x="7563" y="12517"/>
                      <a:pt x="7720" y="12465"/>
                    </a:cubicBezTo>
                    <a:cubicBezTo>
                      <a:pt x="7824" y="12413"/>
                      <a:pt x="7980" y="12361"/>
                      <a:pt x="8137" y="12308"/>
                    </a:cubicBezTo>
                    <a:cubicBezTo>
                      <a:pt x="8919" y="11839"/>
                      <a:pt x="9597" y="11318"/>
                      <a:pt x="10223" y="10692"/>
                    </a:cubicBezTo>
                    <a:cubicBezTo>
                      <a:pt x="11005" y="9909"/>
                      <a:pt x="11683" y="9127"/>
                      <a:pt x="12205" y="8188"/>
                    </a:cubicBezTo>
                    <a:cubicBezTo>
                      <a:pt x="12257" y="8032"/>
                      <a:pt x="12361" y="7875"/>
                      <a:pt x="12361" y="7771"/>
                    </a:cubicBezTo>
                    <a:cubicBezTo>
                      <a:pt x="12413" y="7615"/>
                      <a:pt x="12466" y="7458"/>
                      <a:pt x="12518" y="7354"/>
                    </a:cubicBezTo>
                    <a:cubicBezTo>
                      <a:pt x="12518" y="7197"/>
                      <a:pt x="12570" y="7093"/>
                      <a:pt x="12570" y="6937"/>
                    </a:cubicBezTo>
                    <a:cubicBezTo>
                      <a:pt x="12622" y="6676"/>
                      <a:pt x="12570" y="6363"/>
                      <a:pt x="12518" y="6102"/>
                    </a:cubicBezTo>
                    <a:cubicBezTo>
                      <a:pt x="12413" y="5841"/>
                      <a:pt x="12257" y="5633"/>
                      <a:pt x="12101" y="5424"/>
                    </a:cubicBezTo>
                    <a:lnTo>
                      <a:pt x="12048" y="5476"/>
                    </a:lnTo>
                    <a:cubicBezTo>
                      <a:pt x="11788" y="5163"/>
                      <a:pt x="11423" y="4851"/>
                      <a:pt x="10797" y="4538"/>
                    </a:cubicBezTo>
                    <a:cubicBezTo>
                      <a:pt x="10745" y="4485"/>
                      <a:pt x="10640" y="4433"/>
                      <a:pt x="10536" y="4329"/>
                    </a:cubicBezTo>
                    <a:cubicBezTo>
                      <a:pt x="10067" y="4068"/>
                      <a:pt x="9441" y="3755"/>
                      <a:pt x="8763" y="3338"/>
                    </a:cubicBezTo>
                    <a:cubicBezTo>
                      <a:pt x="7720" y="2764"/>
                      <a:pt x="6624" y="2191"/>
                      <a:pt x="5581" y="1617"/>
                    </a:cubicBezTo>
                    <a:lnTo>
                      <a:pt x="3652" y="626"/>
                    </a:lnTo>
                    <a:cubicBezTo>
                      <a:pt x="3600" y="574"/>
                      <a:pt x="3443" y="522"/>
                      <a:pt x="3391" y="470"/>
                    </a:cubicBezTo>
                    <a:cubicBezTo>
                      <a:pt x="3026" y="313"/>
                      <a:pt x="2609" y="157"/>
                      <a:pt x="2244" y="52"/>
                    </a:cubicBezTo>
                    <a:cubicBezTo>
                      <a:pt x="2087" y="52"/>
                      <a:pt x="1931" y="0"/>
                      <a:pt x="1826" y="0"/>
                    </a:cubicBezTo>
                    <a:close/>
                  </a:path>
                </a:pathLst>
              </a:custGeom>
              <a:solidFill>
                <a:srgbClr val="FF1A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34"/>
              <p:cNvSpPr/>
              <p:nvPr/>
            </p:nvSpPr>
            <p:spPr>
              <a:xfrm>
                <a:off x="217250" y="2517850"/>
                <a:ext cx="1891900" cy="869675"/>
              </a:xfrm>
              <a:custGeom>
                <a:avLst/>
                <a:gdLst/>
                <a:ahLst/>
                <a:cxnLst/>
                <a:rect l="l" t="t" r="r" b="b"/>
                <a:pathLst>
                  <a:path w="75676" h="34787" extrusionOk="0">
                    <a:moveTo>
                      <a:pt x="45583" y="2869"/>
                    </a:moveTo>
                    <a:cubicBezTo>
                      <a:pt x="45583" y="1304"/>
                      <a:pt x="46887" y="0"/>
                      <a:pt x="48399" y="0"/>
                    </a:cubicBezTo>
                    <a:cubicBezTo>
                      <a:pt x="49964" y="0"/>
                      <a:pt x="51163" y="1304"/>
                      <a:pt x="51215" y="2921"/>
                    </a:cubicBezTo>
                    <a:lnTo>
                      <a:pt x="51215" y="25347"/>
                    </a:lnTo>
                    <a:cubicBezTo>
                      <a:pt x="51215" y="26911"/>
                      <a:pt x="49964" y="28215"/>
                      <a:pt x="48399" y="28215"/>
                    </a:cubicBezTo>
                    <a:cubicBezTo>
                      <a:pt x="46887" y="28215"/>
                      <a:pt x="45583" y="26911"/>
                      <a:pt x="45583" y="25347"/>
                    </a:cubicBezTo>
                    <a:close/>
                    <a:moveTo>
                      <a:pt x="42975" y="16741"/>
                    </a:moveTo>
                    <a:cubicBezTo>
                      <a:pt x="42975" y="17158"/>
                      <a:pt x="42819" y="17993"/>
                      <a:pt x="42297" y="18619"/>
                    </a:cubicBezTo>
                    <a:cubicBezTo>
                      <a:pt x="41671" y="19245"/>
                      <a:pt x="40837" y="19401"/>
                      <a:pt x="40315" y="19401"/>
                    </a:cubicBezTo>
                    <a:cubicBezTo>
                      <a:pt x="38333" y="19401"/>
                      <a:pt x="36300" y="19401"/>
                      <a:pt x="34318" y="19401"/>
                    </a:cubicBezTo>
                    <a:cubicBezTo>
                      <a:pt x="32284" y="19401"/>
                      <a:pt x="30302" y="19401"/>
                      <a:pt x="28268" y="19401"/>
                    </a:cubicBezTo>
                    <a:cubicBezTo>
                      <a:pt x="28476" y="19975"/>
                      <a:pt x="28789" y="20809"/>
                      <a:pt x="29624" y="21592"/>
                    </a:cubicBezTo>
                    <a:cubicBezTo>
                      <a:pt x="30093" y="22061"/>
                      <a:pt x="30563" y="22322"/>
                      <a:pt x="30719" y="22426"/>
                    </a:cubicBezTo>
                    <a:cubicBezTo>
                      <a:pt x="30980" y="22582"/>
                      <a:pt x="31814" y="23052"/>
                      <a:pt x="32857" y="23052"/>
                    </a:cubicBezTo>
                    <a:cubicBezTo>
                      <a:pt x="33953" y="23052"/>
                      <a:pt x="34891" y="22687"/>
                      <a:pt x="35882" y="22217"/>
                    </a:cubicBezTo>
                    <a:lnTo>
                      <a:pt x="35934" y="22165"/>
                    </a:lnTo>
                    <a:cubicBezTo>
                      <a:pt x="36612" y="21800"/>
                      <a:pt x="37290" y="21487"/>
                      <a:pt x="37968" y="21331"/>
                    </a:cubicBezTo>
                    <a:cubicBezTo>
                      <a:pt x="38699" y="21226"/>
                      <a:pt x="39429" y="21331"/>
                      <a:pt x="40002" y="21852"/>
                    </a:cubicBezTo>
                    <a:cubicBezTo>
                      <a:pt x="40628" y="22426"/>
                      <a:pt x="40889" y="23260"/>
                      <a:pt x="40680" y="24147"/>
                    </a:cubicBezTo>
                    <a:cubicBezTo>
                      <a:pt x="40367" y="25138"/>
                      <a:pt x="39585" y="25972"/>
                      <a:pt x="38699" y="26494"/>
                    </a:cubicBezTo>
                    <a:cubicBezTo>
                      <a:pt x="38229" y="26755"/>
                      <a:pt x="37708" y="27015"/>
                      <a:pt x="37186" y="27224"/>
                    </a:cubicBezTo>
                    <a:cubicBezTo>
                      <a:pt x="36508" y="27485"/>
                      <a:pt x="35778" y="27641"/>
                      <a:pt x="35100" y="27746"/>
                    </a:cubicBezTo>
                    <a:cubicBezTo>
                      <a:pt x="34370" y="27850"/>
                      <a:pt x="33640" y="27902"/>
                      <a:pt x="32910" y="27902"/>
                    </a:cubicBezTo>
                    <a:cubicBezTo>
                      <a:pt x="32597" y="27902"/>
                      <a:pt x="32179" y="27902"/>
                      <a:pt x="31814" y="27850"/>
                    </a:cubicBezTo>
                    <a:cubicBezTo>
                      <a:pt x="31449" y="27798"/>
                      <a:pt x="31032" y="27693"/>
                      <a:pt x="30667" y="27641"/>
                    </a:cubicBezTo>
                    <a:cubicBezTo>
                      <a:pt x="30041" y="27485"/>
                      <a:pt x="29467" y="27276"/>
                      <a:pt x="28894" y="27015"/>
                    </a:cubicBezTo>
                    <a:cubicBezTo>
                      <a:pt x="28372" y="26807"/>
                      <a:pt x="27798" y="26494"/>
                      <a:pt x="27329" y="26129"/>
                    </a:cubicBezTo>
                    <a:cubicBezTo>
                      <a:pt x="26808" y="25764"/>
                      <a:pt x="26338" y="25347"/>
                      <a:pt x="25921" y="24929"/>
                    </a:cubicBezTo>
                    <a:cubicBezTo>
                      <a:pt x="25504" y="24460"/>
                      <a:pt x="25086" y="23938"/>
                      <a:pt x="24721" y="23417"/>
                    </a:cubicBezTo>
                    <a:cubicBezTo>
                      <a:pt x="23574" y="21644"/>
                      <a:pt x="23000" y="19349"/>
                      <a:pt x="23105" y="17158"/>
                    </a:cubicBezTo>
                    <a:cubicBezTo>
                      <a:pt x="23209" y="15020"/>
                      <a:pt x="23887" y="12882"/>
                      <a:pt x="25191" y="11161"/>
                    </a:cubicBezTo>
                    <a:cubicBezTo>
                      <a:pt x="25295" y="10952"/>
                      <a:pt x="25452" y="10744"/>
                      <a:pt x="25608" y="10587"/>
                    </a:cubicBezTo>
                    <a:cubicBezTo>
                      <a:pt x="25608" y="10587"/>
                      <a:pt x="25764" y="10431"/>
                      <a:pt x="25817" y="10326"/>
                    </a:cubicBezTo>
                    <a:cubicBezTo>
                      <a:pt x="27381" y="8397"/>
                      <a:pt x="29467" y="7771"/>
                      <a:pt x="30354" y="7562"/>
                    </a:cubicBezTo>
                    <a:lnTo>
                      <a:pt x="30406" y="7562"/>
                    </a:lnTo>
                    <a:cubicBezTo>
                      <a:pt x="32857" y="6832"/>
                      <a:pt x="34944" y="7302"/>
                      <a:pt x="35778" y="7562"/>
                    </a:cubicBezTo>
                    <a:cubicBezTo>
                      <a:pt x="36195" y="7667"/>
                      <a:pt x="38542" y="8397"/>
                      <a:pt x="40367" y="10379"/>
                    </a:cubicBezTo>
                    <a:cubicBezTo>
                      <a:pt x="40472" y="10483"/>
                      <a:pt x="40680" y="10744"/>
                      <a:pt x="40993" y="11161"/>
                    </a:cubicBezTo>
                    <a:cubicBezTo>
                      <a:pt x="42141" y="12778"/>
                      <a:pt x="42558" y="14238"/>
                      <a:pt x="42714" y="14759"/>
                    </a:cubicBezTo>
                    <a:cubicBezTo>
                      <a:pt x="42819" y="15281"/>
                      <a:pt x="42975" y="15907"/>
                      <a:pt x="42975" y="16741"/>
                    </a:cubicBezTo>
                    <a:close/>
                    <a:moveTo>
                      <a:pt x="30093" y="13038"/>
                    </a:moveTo>
                    <a:cubicBezTo>
                      <a:pt x="28789" y="14081"/>
                      <a:pt x="28476" y="15437"/>
                      <a:pt x="28372" y="15855"/>
                    </a:cubicBezTo>
                    <a:lnTo>
                      <a:pt x="37968" y="15855"/>
                    </a:lnTo>
                    <a:cubicBezTo>
                      <a:pt x="37864" y="15437"/>
                      <a:pt x="37499" y="14081"/>
                      <a:pt x="36195" y="13038"/>
                    </a:cubicBezTo>
                    <a:cubicBezTo>
                      <a:pt x="34944" y="11995"/>
                      <a:pt x="33535" y="11943"/>
                      <a:pt x="33118" y="11943"/>
                    </a:cubicBezTo>
                    <a:cubicBezTo>
                      <a:pt x="32701" y="11943"/>
                      <a:pt x="31345" y="11995"/>
                      <a:pt x="30093" y="13038"/>
                    </a:cubicBezTo>
                    <a:close/>
                    <a:moveTo>
                      <a:pt x="66549" y="7145"/>
                    </a:moveTo>
                    <a:cubicBezTo>
                      <a:pt x="63993" y="7145"/>
                      <a:pt x="61750" y="8292"/>
                      <a:pt x="60134" y="10118"/>
                    </a:cubicBezTo>
                    <a:lnTo>
                      <a:pt x="60134" y="10066"/>
                    </a:lnTo>
                    <a:cubicBezTo>
                      <a:pt x="60029" y="8553"/>
                      <a:pt x="58830" y="7354"/>
                      <a:pt x="57317" y="7354"/>
                    </a:cubicBezTo>
                    <a:cubicBezTo>
                      <a:pt x="55857" y="7354"/>
                      <a:pt x="54501" y="8605"/>
                      <a:pt x="54501" y="10222"/>
                    </a:cubicBezTo>
                    <a:lnTo>
                      <a:pt x="54501" y="31605"/>
                    </a:lnTo>
                    <a:cubicBezTo>
                      <a:pt x="54501" y="33170"/>
                      <a:pt x="55753" y="34473"/>
                      <a:pt x="57317" y="34473"/>
                    </a:cubicBezTo>
                    <a:cubicBezTo>
                      <a:pt x="58882" y="34473"/>
                      <a:pt x="60134" y="33222"/>
                      <a:pt x="60134" y="31605"/>
                    </a:cubicBezTo>
                    <a:lnTo>
                      <a:pt x="60134" y="24929"/>
                    </a:lnTo>
                    <a:cubicBezTo>
                      <a:pt x="61750" y="26755"/>
                      <a:pt x="64045" y="27902"/>
                      <a:pt x="66549" y="27902"/>
                    </a:cubicBezTo>
                    <a:cubicBezTo>
                      <a:pt x="71608" y="27902"/>
                      <a:pt x="75676" y="23313"/>
                      <a:pt x="75676" y="17576"/>
                    </a:cubicBezTo>
                    <a:cubicBezTo>
                      <a:pt x="75676" y="11839"/>
                      <a:pt x="71555" y="7145"/>
                      <a:pt x="66549" y="7145"/>
                    </a:cubicBezTo>
                    <a:close/>
                    <a:moveTo>
                      <a:pt x="65297" y="23260"/>
                    </a:moveTo>
                    <a:cubicBezTo>
                      <a:pt x="62428" y="23260"/>
                      <a:pt x="60134" y="20757"/>
                      <a:pt x="60134" y="17628"/>
                    </a:cubicBezTo>
                    <a:cubicBezTo>
                      <a:pt x="60134" y="14447"/>
                      <a:pt x="62428" y="11943"/>
                      <a:pt x="65297" y="11943"/>
                    </a:cubicBezTo>
                    <a:cubicBezTo>
                      <a:pt x="68165" y="11943"/>
                      <a:pt x="70460" y="14447"/>
                      <a:pt x="70460" y="17628"/>
                    </a:cubicBezTo>
                    <a:cubicBezTo>
                      <a:pt x="70460" y="20757"/>
                      <a:pt x="68165" y="23260"/>
                      <a:pt x="65297" y="23260"/>
                    </a:cubicBezTo>
                    <a:close/>
                    <a:moveTo>
                      <a:pt x="18880" y="19036"/>
                    </a:moveTo>
                    <a:lnTo>
                      <a:pt x="17994" y="21122"/>
                    </a:lnTo>
                    <a:cubicBezTo>
                      <a:pt x="17576" y="22009"/>
                      <a:pt x="17159" y="22895"/>
                      <a:pt x="16742" y="23834"/>
                    </a:cubicBezTo>
                    <a:cubicBezTo>
                      <a:pt x="16638" y="24095"/>
                      <a:pt x="16481" y="24408"/>
                      <a:pt x="16377" y="24669"/>
                    </a:cubicBezTo>
                    <a:cubicBezTo>
                      <a:pt x="14604" y="28632"/>
                      <a:pt x="12517" y="33326"/>
                      <a:pt x="7980" y="34317"/>
                    </a:cubicBezTo>
                    <a:cubicBezTo>
                      <a:pt x="5790" y="34786"/>
                      <a:pt x="2452" y="34108"/>
                      <a:pt x="1252" y="32022"/>
                    </a:cubicBezTo>
                    <a:cubicBezTo>
                      <a:pt x="1" y="29936"/>
                      <a:pt x="1826" y="27485"/>
                      <a:pt x="4173" y="28058"/>
                    </a:cubicBezTo>
                    <a:cubicBezTo>
                      <a:pt x="4538" y="28111"/>
                      <a:pt x="4903" y="28319"/>
                      <a:pt x="5268" y="28476"/>
                    </a:cubicBezTo>
                    <a:cubicBezTo>
                      <a:pt x="5894" y="28789"/>
                      <a:pt x="6520" y="29102"/>
                      <a:pt x="7198" y="28997"/>
                    </a:cubicBezTo>
                    <a:cubicBezTo>
                      <a:pt x="7824" y="28893"/>
                      <a:pt x="8241" y="28371"/>
                      <a:pt x="8762" y="27798"/>
                    </a:cubicBezTo>
                    <a:cubicBezTo>
                      <a:pt x="9440" y="26963"/>
                      <a:pt x="9753" y="26077"/>
                      <a:pt x="9858" y="25607"/>
                    </a:cubicBezTo>
                    <a:cubicBezTo>
                      <a:pt x="9858" y="25555"/>
                      <a:pt x="9858" y="25555"/>
                      <a:pt x="9858" y="25503"/>
                    </a:cubicBezTo>
                    <a:cubicBezTo>
                      <a:pt x="9858" y="25451"/>
                      <a:pt x="9805" y="25451"/>
                      <a:pt x="9805" y="25451"/>
                    </a:cubicBezTo>
                    <a:cubicBezTo>
                      <a:pt x="9232" y="24356"/>
                      <a:pt x="8762" y="23417"/>
                      <a:pt x="8345" y="22582"/>
                    </a:cubicBezTo>
                    <a:cubicBezTo>
                      <a:pt x="8032" y="22061"/>
                      <a:pt x="7824" y="21592"/>
                      <a:pt x="7615" y="21226"/>
                    </a:cubicBezTo>
                    <a:cubicBezTo>
                      <a:pt x="7198" y="20444"/>
                      <a:pt x="6885" y="19818"/>
                      <a:pt x="6676" y="19401"/>
                    </a:cubicBezTo>
                    <a:cubicBezTo>
                      <a:pt x="5946" y="18045"/>
                      <a:pt x="5842" y="17784"/>
                      <a:pt x="5529" y="17211"/>
                    </a:cubicBezTo>
                    <a:cubicBezTo>
                      <a:pt x="4851" y="15907"/>
                      <a:pt x="4121" y="14655"/>
                      <a:pt x="3391" y="13351"/>
                    </a:cubicBezTo>
                    <a:cubicBezTo>
                      <a:pt x="2556" y="11995"/>
                      <a:pt x="1722" y="10483"/>
                      <a:pt x="2400" y="8814"/>
                    </a:cubicBezTo>
                    <a:cubicBezTo>
                      <a:pt x="2973" y="7510"/>
                      <a:pt x="4381" y="6884"/>
                      <a:pt x="5685" y="7302"/>
                    </a:cubicBezTo>
                    <a:cubicBezTo>
                      <a:pt x="7146" y="7719"/>
                      <a:pt x="7771" y="9075"/>
                      <a:pt x="8345" y="10326"/>
                    </a:cubicBezTo>
                    <a:cubicBezTo>
                      <a:pt x="8449" y="10587"/>
                      <a:pt x="8554" y="10796"/>
                      <a:pt x="8658" y="11057"/>
                    </a:cubicBezTo>
                    <a:cubicBezTo>
                      <a:pt x="9597" y="12934"/>
                      <a:pt x="10536" y="14812"/>
                      <a:pt x="11422" y="16689"/>
                    </a:cubicBezTo>
                    <a:cubicBezTo>
                      <a:pt x="11527" y="16898"/>
                      <a:pt x="11631" y="17158"/>
                      <a:pt x="11787" y="17471"/>
                    </a:cubicBezTo>
                    <a:cubicBezTo>
                      <a:pt x="11944" y="17732"/>
                      <a:pt x="12100" y="18045"/>
                      <a:pt x="12257" y="18410"/>
                    </a:cubicBezTo>
                    <a:cubicBezTo>
                      <a:pt x="12361" y="18619"/>
                      <a:pt x="12413" y="18775"/>
                      <a:pt x="12517" y="18932"/>
                    </a:cubicBezTo>
                    <a:cubicBezTo>
                      <a:pt x="12622" y="19140"/>
                      <a:pt x="12674" y="19297"/>
                      <a:pt x="12726" y="19453"/>
                    </a:cubicBezTo>
                    <a:cubicBezTo>
                      <a:pt x="13195" y="18358"/>
                      <a:pt x="13613" y="17263"/>
                      <a:pt x="14030" y="16220"/>
                    </a:cubicBezTo>
                    <a:cubicBezTo>
                      <a:pt x="14499" y="15125"/>
                      <a:pt x="14916" y="14081"/>
                      <a:pt x="15334" y="12986"/>
                    </a:cubicBezTo>
                    <a:cubicBezTo>
                      <a:pt x="15334" y="12934"/>
                      <a:pt x="15438" y="12673"/>
                      <a:pt x="15594" y="12360"/>
                    </a:cubicBezTo>
                    <a:cubicBezTo>
                      <a:pt x="15699" y="12047"/>
                      <a:pt x="15907" y="11682"/>
                      <a:pt x="16064" y="11265"/>
                    </a:cubicBezTo>
                    <a:cubicBezTo>
                      <a:pt x="16116" y="11109"/>
                      <a:pt x="16220" y="10952"/>
                      <a:pt x="16272" y="10796"/>
                    </a:cubicBezTo>
                    <a:cubicBezTo>
                      <a:pt x="16846" y="9388"/>
                      <a:pt x="17524" y="7719"/>
                      <a:pt x="19037" y="7249"/>
                    </a:cubicBezTo>
                    <a:cubicBezTo>
                      <a:pt x="20132" y="6936"/>
                      <a:pt x="21384" y="7354"/>
                      <a:pt x="22009" y="8292"/>
                    </a:cubicBezTo>
                    <a:cubicBezTo>
                      <a:pt x="22322" y="8762"/>
                      <a:pt x="22479" y="9336"/>
                      <a:pt x="22479" y="9857"/>
                    </a:cubicBezTo>
                    <a:cubicBezTo>
                      <a:pt x="22479" y="11057"/>
                      <a:pt x="21957" y="12308"/>
                      <a:pt x="21436" y="13403"/>
                    </a:cubicBezTo>
                    <a:cubicBezTo>
                      <a:pt x="21331" y="13664"/>
                      <a:pt x="21227" y="13925"/>
                      <a:pt x="21123" y="14134"/>
                    </a:cubicBezTo>
                    <a:cubicBezTo>
                      <a:pt x="21123" y="14134"/>
                      <a:pt x="21123" y="14186"/>
                      <a:pt x="21071" y="14290"/>
                    </a:cubicBezTo>
                    <a:cubicBezTo>
                      <a:pt x="20914" y="14603"/>
                      <a:pt x="20601" y="15385"/>
                      <a:pt x="19923" y="16793"/>
                    </a:cubicBezTo>
                    <a:cubicBezTo>
                      <a:pt x="19715" y="17263"/>
                      <a:pt x="19506" y="17732"/>
                      <a:pt x="19297" y="18254"/>
                    </a:cubicBezTo>
                    <a:cubicBezTo>
                      <a:pt x="19141" y="18514"/>
                      <a:pt x="19037" y="18775"/>
                      <a:pt x="18932" y="1903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53" name="Google Shape;353;p34"/>
          <p:cNvSpPr/>
          <p:nvPr/>
        </p:nvSpPr>
        <p:spPr>
          <a:xfrm>
            <a:off x="8608775" y="4626425"/>
            <a:ext cx="429600" cy="429600"/>
          </a:xfrm>
          <a:prstGeom prst="ellipse">
            <a:avLst/>
          </a:prstGeom>
          <a:solidFill>
            <a:srgbClr val="FFFFFF"/>
          </a:solidFill>
          <a:ln>
            <a:noFill/>
          </a:ln>
        </p:spPr>
        <p:txBody>
          <a:bodyPr spcFirstLastPara="1" wrap="square" lIns="0" tIns="0" rIns="0" bIns="0" anchor="ctr" anchorCtr="0">
            <a:noAutofit/>
          </a:bodyPr>
          <a:lstStyle/>
          <a:p>
            <a:pPr marL="0" lvl="0" indent="0" algn="ctr" rtl="0">
              <a:spcBef>
                <a:spcPts val="0"/>
              </a:spcBef>
              <a:spcAft>
                <a:spcPts val="0"/>
              </a:spcAft>
              <a:buNone/>
            </a:pPr>
            <a:endParaRPr/>
          </a:p>
        </p:txBody>
      </p:sp>
      <p:sp>
        <p:nvSpPr>
          <p:cNvPr id="354" name="Google Shape;354;p34"/>
          <p:cNvSpPr txBox="1">
            <a:spLocks noGrp="1"/>
          </p:cNvSpPr>
          <p:nvPr>
            <p:ph type="sldNum" idx="12"/>
          </p:nvPr>
        </p:nvSpPr>
        <p:spPr>
          <a:xfrm>
            <a:off x="8608775" y="4626500"/>
            <a:ext cx="429600" cy="429600"/>
          </a:xfrm>
          <a:prstGeom prst="rect">
            <a:avLst/>
          </a:prstGeom>
          <a:noFill/>
        </p:spPr>
        <p:txBody>
          <a:bodyPr spcFirstLastPara="1" wrap="square" lIns="0" tIns="0" rIns="0" bIns="0" anchor="ctr" anchorCtr="0">
            <a:normAutofit/>
          </a:bodyPr>
          <a:lstStyle>
            <a:lvl1pPr lvl="0" algn="ctr" rtl="0">
              <a:buNone/>
              <a:defRPr/>
            </a:lvl1pPr>
            <a:lvl2pPr lvl="1" algn="ctr" rtl="0">
              <a:buNone/>
              <a:defRPr/>
            </a:lvl2pPr>
            <a:lvl3pPr lvl="2" algn="ctr" rtl="0">
              <a:buNone/>
              <a:defRPr/>
            </a:lvl3pPr>
            <a:lvl4pPr lvl="3" algn="ctr" rtl="0">
              <a:buNone/>
              <a:defRPr/>
            </a:lvl4pPr>
            <a:lvl5pPr lvl="4" algn="ctr" rtl="0">
              <a:buNone/>
              <a:defRPr/>
            </a:lvl5pPr>
            <a:lvl6pPr lvl="5" algn="ctr" rtl="0">
              <a:buNone/>
              <a:defRPr/>
            </a:lvl6pPr>
            <a:lvl7pPr lvl="6" algn="ctr" rtl="0">
              <a:buNone/>
              <a:defRPr/>
            </a:lvl7pPr>
            <a:lvl8pPr lvl="7" algn="ctr" rtl="0">
              <a:buNone/>
              <a:defRPr/>
            </a:lvl8pPr>
            <a:lvl9pPr lvl="8" algn="ctr" rtl="0">
              <a:buNone/>
              <a:defRPr/>
            </a:lvl9p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427203743"/>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24 Content | One Third Headline + Body Left">
  <p:cSld name="24 Content | One Third Headline + Body Left">
    <p:spTree>
      <p:nvGrpSpPr>
        <p:cNvPr id="1" name="Shape 46"/>
        <p:cNvGrpSpPr/>
        <p:nvPr/>
      </p:nvGrpSpPr>
      <p:grpSpPr>
        <a:xfrm>
          <a:off x="0" y="0"/>
          <a:ext cx="0" cy="0"/>
          <a:chOff x="0" y="0"/>
          <a:chExt cx="0" cy="0"/>
        </a:xfrm>
      </p:grpSpPr>
      <p:sp>
        <p:nvSpPr>
          <p:cNvPr id="47" name="Google Shape;47;p5"/>
          <p:cNvSpPr/>
          <p:nvPr/>
        </p:nvSpPr>
        <p:spPr>
          <a:xfrm>
            <a:off x="8608775" y="4626425"/>
            <a:ext cx="429600" cy="4296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endParaRPr/>
          </a:p>
        </p:txBody>
      </p:sp>
      <p:sp>
        <p:nvSpPr>
          <p:cNvPr id="48" name="Google Shape;48;p5"/>
          <p:cNvSpPr txBox="1">
            <a:spLocks noGrp="1"/>
          </p:cNvSpPr>
          <p:nvPr>
            <p:ph type="sldNum" idx="12"/>
          </p:nvPr>
        </p:nvSpPr>
        <p:spPr>
          <a:xfrm>
            <a:off x="8608775" y="4626500"/>
            <a:ext cx="429600" cy="429600"/>
          </a:xfrm>
          <a:prstGeom prst="rect">
            <a:avLst/>
          </a:prstGeom>
          <a:noFill/>
        </p:spPr>
        <p:txBody>
          <a:bodyPr spcFirstLastPara="1" wrap="square" lIns="0" tIns="0" rIns="0" bIns="0" anchor="ctr" anchorCtr="0">
            <a:normAutofit/>
          </a:bodyPr>
          <a:lstStyle>
            <a:lvl1pPr lvl="0" algn="ctr" rtl="0">
              <a:buNone/>
              <a:defRPr/>
            </a:lvl1pPr>
            <a:lvl2pPr lvl="1" algn="ctr" rtl="0">
              <a:buNone/>
              <a:defRPr/>
            </a:lvl2pPr>
            <a:lvl3pPr lvl="2" algn="ctr" rtl="0">
              <a:buNone/>
              <a:defRPr/>
            </a:lvl3pPr>
            <a:lvl4pPr lvl="3" algn="ctr" rtl="0">
              <a:buNone/>
              <a:defRPr/>
            </a:lvl4pPr>
            <a:lvl5pPr lvl="4" algn="ctr" rtl="0">
              <a:buNone/>
              <a:defRPr/>
            </a:lvl5pPr>
            <a:lvl6pPr lvl="5" algn="ctr" rtl="0">
              <a:buNone/>
              <a:defRPr/>
            </a:lvl6pPr>
            <a:lvl7pPr lvl="6" algn="ctr" rtl="0">
              <a:buNone/>
              <a:defRPr/>
            </a:lvl7pPr>
            <a:lvl8pPr lvl="7" algn="ctr" rtl="0">
              <a:buNone/>
              <a:defRPr/>
            </a:lvl8pPr>
            <a:lvl9pPr lvl="8" algn="ctr" rtl="0">
              <a:buNone/>
              <a:defRPr/>
            </a:lvl9pPr>
          </a:lstStyle>
          <a:p>
            <a:pPr marL="0" lvl="0" indent="0" algn="r" rtl="0">
              <a:spcBef>
                <a:spcPts val="0"/>
              </a:spcBef>
              <a:spcAft>
                <a:spcPts val="0"/>
              </a:spcAft>
              <a:buNone/>
            </a:pPr>
            <a:fld id="{00000000-1234-1234-1234-123412341234}" type="slidenum">
              <a:rPr lang="en" smtClean="0"/>
              <a:t>‹#›</a:t>
            </a:fld>
            <a:endParaRPr lang="en"/>
          </a:p>
        </p:txBody>
      </p:sp>
      <p:sp>
        <p:nvSpPr>
          <p:cNvPr id="49" name="Google Shape;49;p5"/>
          <p:cNvSpPr/>
          <p:nvPr/>
        </p:nvSpPr>
        <p:spPr>
          <a:xfrm rot="5400000">
            <a:off x="277050" y="4349375"/>
            <a:ext cx="364500" cy="918600"/>
          </a:xfrm>
          <a:prstGeom prst="round2SameRect">
            <a:avLst>
              <a:gd name="adj1" fmla="val 50000"/>
              <a:gd name="adj2" fmla="val 0"/>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50" name="Google Shape;50;p5"/>
          <p:cNvGrpSpPr/>
          <p:nvPr/>
        </p:nvGrpSpPr>
        <p:grpSpPr>
          <a:xfrm>
            <a:off x="228605" y="4702470"/>
            <a:ext cx="548754" cy="212464"/>
            <a:chOff x="217250" y="2303525"/>
            <a:chExt cx="2809800" cy="1084000"/>
          </a:xfrm>
        </p:grpSpPr>
        <p:sp>
          <p:nvSpPr>
            <p:cNvPr id="51" name="Google Shape;51;p5"/>
            <p:cNvSpPr/>
            <p:nvPr/>
          </p:nvSpPr>
          <p:spPr>
            <a:xfrm>
              <a:off x="2235600" y="2740800"/>
              <a:ext cx="346850" cy="236275"/>
            </a:xfrm>
            <a:custGeom>
              <a:avLst/>
              <a:gdLst/>
              <a:ahLst/>
              <a:cxnLst/>
              <a:rect l="l" t="t" r="r" b="b"/>
              <a:pathLst>
                <a:path w="13874" h="9451" extrusionOk="0">
                  <a:moveTo>
                    <a:pt x="2608" y="0"/>
                  </a:moveTo>
                  <a:cubicBezTo>
                    <a:pt x="2347" y="0"/>
                    <a:pt x="2087" y="52"/>
                    <a:pt x="1826" y="157"/>
                  </a:cubicBezTo>
                  <a:cubicBezTo>
                    <a:pt x="1617" y="261"/>
                    <a:pt x="1356" y="418"/>
                    <a:pt x="1200" y="626"/>
                  </a:cubicBezTo>
                  <a:cubicBezTo>
                    <a:pt x="1096" y="730"/>
                    <a:pt x="991" y="835"/>
                    <a:pt x="939" y="939"/>
                  </a:cubicBezTo>
                  <a:cubicBezTo>
                    <a:pt x="835" y="1043"/>
                    <a:pt x="783" y="1148"/>
                    <a:pt x="731" y="1304"/>
                  </a:cubicBezTo>
                  <a:cubicBezTo>
                    <a:pt x="678" y="1408"/>
                    <a:pt x="574" y="1565"/>
                    <a:pt x="522" y="1721"/>
                  </a:cubicBezTo>
                  <a:cubicBezTo>
                    <a:pt x="157" y="2817"/>
                    <a:pt x="0" y="3964"/>
                    <a:pt x="0" y="5163"/>
                  </a:cubicBezTo>
                  <a:cubicBezTo>
                    <a:pt x="0" y="6207"/>
                    <a:pt x="0" y="7563"/>
                    <a:pt x="574" y="8501"/>
                  </a:cubicBezTo>
                  <a:cubicBezTo>
                    <a:pt x="731" y="8710"/>
                    <a:pt x="887" y="8918"/>
                    <a:pt x="1096" y="9075"/>
                  </a:cubicBezTo>
                  <a:cubicBezTo>
                    <a:pt x="1513" y="9388"/>
                    <a:pt x="1930" y="9388"/>
                    <a:pt x="2347" y="9440"/>
                  </a:cubicBezTo>
                  <a:cubicBezTo>
                    <a:pt x="2438" y="9447"/>
                    <a:pt x="2528" y="9450"/>
                    <a:pt x="2617" y="9450"/>
                  </a:cubicBezTo>
                  <a:cubicBezTo>
                    <a:pt x="3193" y="9450"/>
                    <a:pt x="3735" y="9315"/>
                    <a:pt x="4277" y="9179"/>
                  </a:cubicBezTo>
                  <a:lnTo>
                    <a:pt x="10327" y="7771"/>
                  </a:lnTo>
                  <a:lnTo>
                    <a:pt x="10327" y="7719"/>
                  </a:lnTo>
                  <a:lnTo>
                    <a:pt x="12152" y="7302"/>
                  </a:lnTo>
                  <a:cubicBezTo>
                    <a:pt x="12152" y="7302"/>
                    <a:pt x="12257" y="7250"/>
                    <a:pt x="12361" y="7250"/>
                  </a:cubicBezTo>
                  <a:cubicBezTo>
                    <a:pt x="12830" y="7093"/>
                    <a:pt x="13300" y="6780"/>
                    <a:pt x="13560" y="6363"/>
                  </a:cubicBezTo>
                  <a:cubicBezTo>
                    <a:pt x="13821" y="5894"/>
                    <a:pt x="13873" y="5372"/>
                    <a:pt x="13769" y="4851"/>
                  </a:cubicBezTo>
                  <a:lnTo>
                    <a:pt x="13769" y="4798"/>
                  </a:lnTo>
                  <a:cubicBezTo>
                    <a:pt x="13717" y="4590"/>
                    <a:pt x="13613" y="4329"/>
                    <a:pt x="13456" y="4120"/>
                  </a:cubicBezTo>
                  <a:cubicBezTo>
                    <a:pt x="13247" y="3860"/>
                    <a:pt x="12987" y="3651"/>
                    <a:pt x="12726" y="3495"/>
                  </a:cubicBezTo>
                  <a:cubicBezTo>
                    <a:pt x="12413" y="3286"/>
                    <a:pt x="12048" y="3129"/>
                    <a:pt x="11683" y="2973"/>
                  </a:cubicBezTo>
                  <a:lnTo>
                    <a:pt x="9649" y="2243"/>
                  </a:lnTo>
                  <a:cubicBezTo>
                    <a:pt x="8554" y="1826"/>
                    <a:pt x="7406" y="1408"/>
                    <a:pt x="6311" y="1043"/>
                  </a:cubicBezTo>
                  <a:cubicBezTo>
                    <a:pt x="5581" y="783"/>
                    <a:pt x="4955" y="574"/>
                    <a:pt x="4434" y="365"/>
                  </a:cubicBezTo>
                  <a:cubicBezTo>
                    <a:pt x="4277" y="365"/>
                    <a:pt x="4173" y="313"/>
                    <a:pt x="4121" y="313"/>
                  </a:cubicBezTo>
                  <a:cubicBezTo>
                    <a:pt x="3443" y="105"/>
                    <a:pt x="2973" y="0"/>
                    <a:pt x="2608" y="0"/>
                  </a:cubicBezTo>
                  <a:close/>
                </a:path>
              </a:pathLst>
            </a:custGeom>
            <a:solidFill>
              <a:srgbClr val="FF1A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5"/>
            <p:cNvSpPr/>
            <p:nvPr/>
          </p:nvSpPr>
          <p:spPr>
            <a:xfrm>
              <a:off x="2688025" y="2597375"/>
              <a:ext cx="339025" cy="278750"/>
            </a:xfrm>
            <a:custGeom>
              <a:avLst/>
              <a:gdLst/>
              <a:ahLst/>
              <a:cxnLst/>
              <a:rect l="l" t="t" r="r" b="b"/>
              <a:pathLst>
                <a:path w="13561" h="11150" extrusionOk="0">
                  <a:moveTo>
                    <a:pt x="8763" y="0"/>
                  </a:moveTo>
                  <a:cubicBezTo>
                    <a:pt x="8502" y="0"/>
                    <a:pt x="8241" y="105"/>
                    <a:pt x="8032" y="261"/>
                  </a:cubicBezTo>
                  <a:cubicBezTo>
                    <a:pt x="7667" y="418"/>
                    <a:pt x="7302" y="731"/>
                    <a:pt x="6781" y="1148"/>
                  </a:cubicBezTo>
                  <a:cubicBezTo>
                    <a:pt x="6729" y="1252"/>
                    <a:pt x="6624" y="1304"/>
                    <a:pt x="6572" y="1409"/>
                  </a:cubicBezTo>
                  <a:cubicBezTo>
                    <a:pt x="6155" y="1774"/>
                    <a:pt x="5686" y="2243"/>
                    <a:pt x="5112" y="2817"/>
                  </a:cubicBezTo>
                  <a:cubicBezTo>
                    <a:pt x="4277" y="3703"/>
                    <a:pt x="3443" y="4538"/>
                    <a:pt x="2608" y="5424"/>
                  </a:cubicBezTo>
                  <a:lnTo>
                    <a:pt x="1148" y="6989"/>
                  </a:lnTo>
                  <a:cubicBezTo>
                    <a:pt x="887" y="7250"/>
                    <a:pt x="627" y="7563"/>
                    <a:pt x="418" y="7876"/>
                  </a:cubicBezTo>
                  <a:cubicBezTo>
                    <a:pt x="209" y="8136"/>
                    <a:pt x="105" y="8449"/>
                    <a:pt x="53" y="8814"/>
                  </a:cubicBezTo>
                  <a:cubicBezTo>
                    <a:pt x="1" y="9023"/>
                    <a:pt x="1" y="9284"/>
                    <a:pt x="53" y="9544"/>
                  </a:cubicBezTo>
                  <a:lnTo>
                    <a:pt x="53" y="9597"/>
                  </a:lnTo>
                  <a:cubicBezTo>
                    <a:pt x="157" y="10066"/>
                    <a:pt x="470" y="10535"/>
                    <a:pt x="887" y="10848"/>
                  </a:cubicBezTo>
                  <a:cubicBezTo>
                    <a:pt x="1235" y="11042"/>
                    <a:pt x="1612" y="11149"/>
                    <a:pt x="1997" y="11149"/>
                  </a:cubicBezTo>
                  <a:cubicBezTo>
                    <a:pt x="2130" y="11149"/>
                    <a:pt x="2265" y="11136"/>
                    <a:pt x="2400" y="11109"/>
                  </a:cubicBezTo>
                  <a:lnTo>
                    <a:pt x="2556" y="11109"/>
                  </a:lnTo>
                  <a:lnTo>
                    <a:pt x="10431" y="9232"/>
                  </a:lnTo>
                  <a:cubicBezTo>
                    <a:pt x="11057" y="9075"/>
                    <a:pt x="11683" y="8971"/>
                    <a:pt x="12257" y="8658"/>
                  </a:cubicBezTo>
                  <a:cubicBezTo>
                    <a:pt x="12622" y="8397"/>
                    <a:pt x="12987" y="8188"/>
                    <a:pt x="13196" y="7771"/>
                  </a:cubicBezTo>
                  <a:cubicBezTo>
                    <a:pt x="13352" y="7511"/>
                    <a:pt x="13456" y="7250"/>
                    <a:pt x="13456" y="6989"/>
                  </a:cubicBezTo>
                  <a:cubicBezTo>
                    <a:pt x="13561" y="5894"/>
                    <a:pt x="13039" y="4694"/>
                    <a:pt x="12570" y="3755"/>
                  </a:cubicBezTo>
                  <a:lnTo>
                    <a:pt x="12570" y="3703"/>
                  </a:lnTo>
                  <a:cubicBezTo>
                    <a:pt x="12048" y="2660"/>
                    <a:pt x="11370" y="1669"/>
                    <a:pt x="10588" y="835"/>
                  </a:cubicBezTo>
                  <a:cubicBezTo>
                    <a:pt x="10484" y="731"/>
                    <a:pt x="10379" y="678"/>
                    <a:pt x="10275" y="574"/>
                  </a:cubicBezTo>
                  <a:cubicBezTo>
                    <a:pt x="10171" y="470"/>
                    <a:pt x="10014" y="418"/>
                    <a:pt x="9910" y="313"/>
                  </a:cubicBezTo>
                  <a:lnTo>
                    <a:pt x="9545" y="157"/>
                  </a:lnTo>
                  <a:cubicBezTo>
                    <a:pt x="9284" y="53"/>
                    <a:pt x="9023" y="0"/>
                    <a:pt x="8763" y="0"/>
                  </a:cubicBezTo>
                  <a:close/>
                </a:path>
              </a:pathLst>
            </a:custGeom>
            <a:solidFill>
              <a:srgbClr val="FF1A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5"/>
            <p:cNvSpPr/>
            <p:nvPr/>
          </p:nvSpPr>
          <p:spPr>
            <a:xfrm>
              <a:off x="2379025" y="2303525"/>
              <a:ext cx="303825" cy="489500"/>
            </a:xfrm>
            <a:custGeom>
              <a:avLst/>
              <a:gdLst/>
              <a:ahLst/>
              <a:cxnLst/>
              <a:rect l="l" t="t" r="r" b="b"/>
              <a:pathLst>
                <a:path w="12153" h="19580" extrusionOk="0">
                  <a:moveTo>
                    <a:pt x="8307" y="1"/>
                  </a:moveTo>
                  <a:cubicBezTo>
                    <a:pt x="7747" y="1"/>
                    <a:pt x="7200" y="57"/>
                    <a:pt x="6728" y="124"/>
                  </a:cubicBezTo>
                  <a:cubicBezTo>
                    <a:pt x="6259" y="229"/>
                    <a:pt x="5789" y="281"/>
                    <a:pt x="5320" y="385"/>
                  </a:cubicBezTo>
                  <a:cubicBezTo>
                    <a:pt x="4903" y="489"/>
                    <a:pt x="4433" y="646"/>
                    <a:pt x="4016" y="750"/>
                  </a:cubicBezTo>
                  <a:cubicBezTo>
                    <a:pt x="2556" y="1272"/>
                    <a:pt x="574" y="2106"/>
                    <a:pt x="209" y="3775"/>
                  </a:cubicBezTo>
                  <a:cubicBezTo>
                    <a:pt x="0" y="4714"/>
                    <a:pt x="470" y="5705"/>
                    <a:pt x="835" y="6539"/>
                  </a:cubicBezTo>
                  <a:cubicBezTo>
                    <a:pt x="1252" y="7582"/>
                    <a:pt x="1878" y="8521"/>
                    <a:pt x="2399" y="9512"/>
                  </a:cubicBezTo>
                  <a:cubicBezTo>
                    <a:pt x="3755" y="12120"/>
                    <a:pt x="5216" y="14675"/>
                    <a:pt x="6676" y="17231"/>
                  </a:cubicBezTo>
                  <a:cubicBezTo>
                    <a:pt x="7093" y="18013"/>
                    <a:pt x="7563" y="19004"/>
                    <a:pt x="8397" y="19369"/>
                  </a:cubicBezTo>
                  <a:cubicBezTo>
                    <a:pt x="8449" y="19421"/>
                    <a:pt x="8501" y="19421"/>
                    <a:pt x="8554" y="19421"/>
                  </a:cubicBezTo>
                  <a:cubicBezTo>
                    <a:pt x="8789" y="19522"/>
                    <a:pt x="9047" y="19580"/>
                    <a:pt x="9298" y="19580"/>
                  </a:cubicBezTo>
                  <a:cubicBezTo>
                    <a:pt x="9436" y="19580"/>
                    <a:pt x="9572" y="19562"/>
                    <a:pt x="9701" y="19525"/>
                  </a:cubicBezTo>
                  <a:cubicBezTo>
                    <a:pt x="9753" y="19525"/>
                    <a:pt x="9753" y="19525"/>
                    <a:pt x="9753" y="19473"/>
                  </a:cubicBezTo>
                  <a:cubicBezTo>
                    <a:pt x="10118" y="19421"/>
                    <a:pt x="10431" y="19212"/>
                    <a:pt x="10692" y="18899"/>
                  </a:cubicBezTo>
                  <a:cubicBezTo>
                    <a:pt x="10744" y="18899"/>
                    <a:pt x="10796" y="18847"/>
                    <a:pt x="10848" y="18795"/>
                  </a:cubicBezTo>
                  <a:lnTo>
                    <a:pt x="10796" y="18795"/>
                  </a:lnTo>
                  <a:cubicBezTo>
                    <a:pt x="11370" y="18065"/>
                    <a:pt x="11370" y="17022"/>
                    <a:pt x="11474" y="16135"/>
                  </a:cubicBezTo>
                  <a:cubicBezTo>
                    <a:pt x="11631" y="13163"/>
                    <a:pt x="11787" y="10242"/>
                    <a:pt x="11944" y="7269"/>
                  </a:cubicBezTo>
                  <a:cubicBezTo>
                    <a:pt x="11996" y="6174"/>
                    <a:pt x="12152" y="5027"/>
                    <a:pt x="12048" y="3931"/>
                  </a:cubicBezTo>
                  <a:cubicBezTo>
                    <a:pt x="11996" y="2993"/>
                    <a:pt x="11996" y="1950"/>
                    <a:pt x="11422" y="1167"/>
                  </a:cubicBezTo>
                  <a:cubicBezTo>
                    <a:pt x="10716" y="249"/>
                    <a:pt x="9483" y="1"/>
                    <a:pt x="8307" y="1"/>
                  </a:cubicBezTo>
                  <a:close/>
                </a:path>
              </a:pathLst>
            </a:custGeom>
            <a:solidFill>
              <a:srgbClr val="FF1A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5"/>
            <p:cNvSpPr/>
            <p:nvPr/>
          </p:nvSpPr>
          <p:spPr>
            <a:xfrm>
              <a:off x="2402500" y="2951700"/>
              <a:ext cx="241225" cy="351075"/>
            </a:xfrm>
            <a:custGeom>
              <a:avLst/>
              <a:gdLst/>
              <a:ahLst/>
              <a:cxnLst/>
              <a:rect l="l" t="t" r="r" b="b"/>
              <a:pathLst>
                <a:path w="9649" h="14043" extrusionOk="0">
                  <a:moveTo>
                    <a:pt x="7771" y="0"/>
                  </a:moveTo>
                  <a:cubicBezTo>
                    <a:pt x="7575" y="0"/>
                    <a:pt x="7380" y="39"/>
                    <a:pt x="7197" y="117"/>
                  </a:cubicBezTo>
                  <a:cubicBezTo>
                    <a:pt x="7093" y="117"/>
                    <a:pt x="7041" y="170"/>
                    <a:pt x="6937" y="222"/>
                  </a:cubicBezTo>
                  <a:cubicBezTo>
                    <a:pt x="6832" y="274"/>
                    <a:pt x="6728" y="326"/>
                    <a:pt x="6624" y="430"/>
                  </a:cubicBezTo>
                  <a:cubicBezTo>
                    <a:pt x="6259" y="691"/>
                    <a:pt x="5998" y="1004"/>
                    <a:pt x="5737" y="1317"/>
                  </a:cubicBezTo>
                  <a:cubicBezTo>
                    <a:pt x="5685" y="1369"/>
                    <a:pt x="5633" y="1526"/>
                    <a:pt x="5528" y="1578"/>
                  </a:cubicBezTo>
                  <a:lnTo>
                    <a:pt x="4277" y="3351"/>
                  </a:lnTo>
                  <a:cubicBezTo>
                    <a:pt x="3547" y="4342"/>
                    <a:pt x="2816" y="5333"/>
                    <a:pt x="2138" y="6324"/>
                  </a:cubicBezTo>
                  <a:cubicBezTo>
                    <a:pt x="1669" y="6949"/>
                    <a:pt x="1252" y="7523"/>
                    <a:pt x="939" y="7993"/>
                  </a:cubicBezTo>
                  <a:cubicBezTo>
                    <a:pt x="887" y="8097"/>
                    <a:pt x="835" y="8201"/>
                    <a:pt x="782" y="8253"/>
                  </a:cubicBezTo>
                  <a:cubicBezTo>
                    <a:pt x="417" y="8879"/>
                    <a:pt x="209" y="9296"/>
                    <a:pt x="104" y="9661"/>
                  </a:cubicBezTo>
                  <a:cubicBezTo>
                    <a:pt x="0" y="9922"/>
                    <a:pt x="0" y="10183"/>
                    <a:pt x="0" y="10444"/>
                  </a:cubicBezTo>
                  <a:cubicBezTo>
                    <a:pt x="52" y="10704"/>
                    <a:pt x="157" y="11017"/>
                    <a:pt x="261" y="11226"/>
                  </a:cubicBezTo>
                  <a:cubicBezTo>
                    <a:pt x="365" y="11330"/>
                    <a:pt x="417" y="11435"/>
                    <a:pt x="522" y="11539"/>
                  </a:cubicBezTo>
                  <a:cubicBezTo>
                    <a:pt x="626" y="11695"/>
                    <a:pt x="678" y="11748"/>
                    <a:pt x="835" y="11852"/>
                  </a:cubicBezTo>
                  <a:cubicBezTo>
                    <a:pt x="939" y="11956"/>
                    <a:pt x="1043" y="12060"/>
                    <a:pt x="1147" y="12165"/>
                  </a:cubicBezTo>
                  <a:cubicBezTo>
                    <a:pt x="2034" y="12791"/>
                    <a:pt x="2973" y="13208"/>
                    <a:pt x="4016" y="13573"/>
                  </a:cubicBezTo>
                  <a:cubicBezTo>
                    <a:pt x="4850" y="13834"/>
                    <a:pt x="5737" y="13990"/>
                    <a:pt x="6624" y="14042"/>
                  </a:cubicBezTo>
                  <a:lnTo>
                    <a:pt x="7041" y="14042"/>
                  </a:lnTo>
                  <a:cubicBezTo>
                    <a:pt x="7197" y="14042"/>
                    <a:pt x="7354" y="14042"/>
                    <a:pt x="7458" y="13990"/>
                  </a:cubicBezTo>
                  <a:cubicBezTo>
                    <a:pt x="7615" y="13938"/>
                    <a:pt x="7719" y="13886"/>
                    <a:pt x="7875" y="13886"/>
                  </a:cubicBezTo>
                  <a:cubicBezTo>
                    <a:pt x="8136" y="13782"/>
                    <a:pt x="8345" y="13625"/>
                    <a:pt x="8553" y="13416"/>
                  </a:cubicBezTo>
                  <a:cubicBezTo>
                    <a:pt x="8762" y="13208"/>
                    <a:pt x="8866" y="12999"/>
                    <a:pt x="8971" y="12738"/>
                  </a:cubicBezTo>
                  <a:cubicBezTo>
                    <a:pt x="9127" y="12373"/>
                    <a:pt x="9231" y="11904"/>
                    <a:pt x="9283" y="11226"/>
                  </a:cubicBezTo>
                  <a:cubicBezTo>
                    <a:pt x="9283" y="11122"/>
                    <a:pt x="9283" y="11017"/>
                    <a:pt x="9336" y="10913"/>
                  </a:cubicBezTo>
                  <a:cubicBezTo>
                    <a:pt x="9336" y="10339"/>
                    <a:pt x="9388" y="9661"/>
                    <a:pt x="9440" y="8827"/>
                  </a:cubicBezTo>
                  <a:cubicBezTo>
                    <a:pt x="9492" y="7627"/>
                    <a:pt x="9544" y="6428"/>
                    <a:pt x="9596" y="5176"/>
                  </a:cubicBezTo>
                  <a:lnTo>
                    <a:pt x="9649" y="2986"/>
                  </a:lnTo>
                  <a:cubicBezTo>
                    <a:pt x="9649" y="2516"/>
                    <a:pt x="9649" y="1943"/>
                    <a:pt x="9492" y="1421"/>
                  </a:cubicBezTo>
                  <a:cubicBezTo>
                    <a:pt x="9440" y="1213"/>
                    <a:pt x="9336" y="952"/>
                    <a:pt x="9231" y="743"/>
                  </a:cubicBezTo>
                  <a:lnTo>
                    <a:pt x="9231" y="795"/>
                  </a:lnTo>
                  <a:cubicBezTo>
                    <a:pt x="9023" y="482"/>
                    <a:pt x="8710" y="222"/>
                    <a:pt x="8345" y="117"/>
                  </a:cubicBezTo>
                  <a:cubicBezTo>
                    <a:pt x="8162" y="39"/>
                    <a:pt x="7967" y="0"/>
                    <a:pt x="7771" y="0"/>
                  </a:cubicBezTo>
                  <a:close/>
                </a:path>
              </a:pathLst>
            </a:custGeom>
            <a:solidFill>
              <a:srgbClr val="FF1A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5"/>
            <p:cNvSpPr/>
            <p:nvPr/>
          </p:nvSpPr>
          <p:spPr>
            <a:xfrm>
              <a:off x="2689325" y="2919425"/>
              <a:ext cx="315575" cy="317350"/>
            </a:xfrm>
            <a:custGeom>
              <a:avLst/>
              <a:gdLst/>
              <a:ahLst/>
              <a:cxnLst/>
              <a:rect l="l" t="t" r="r" b="b"/>
              <a:pathLst>
                <a:path w="12623" h="12694" extrusionOk="0">
                  <a:moveTo>
                    <a:pt x="1826" y="0"/>
                  </a:moveTo>
                  <a:cubicBezTo>
                    <a:pt x="1722" y="0"/>
                    <a:pt x="1618" y="0"/>
                    <a:pt x="1513" y="52"/>
                  </a:cubicBezTo>
                  <a:cubicBezTo>
                    <a:pt x="1148" y="105"/>
                    <a:pt x="783" y="261"/>
                    <a:pt x="522" y="522"/>
                  </a:cubicBezTo>
                  <a:cubicBezTo>
                    <a:pt x="262" y="835"/>
                    <a:pt x="53" y="1148"/>
                    <a:pt x="1" y="1565"/>
                  </a:cubicBezTo>
                  <a:cubicBezTo>
                    <a:pt x="1" y="1773"/>
                    <a:pt x="1" y="2034"/>
                    <a:pt x="53" y="2243"/>
                  </a:cubicBezTo>
                  <a:cubicBezTo>
                    <a:pt x="105" y="2764"/>
                    <a:pt x="366" y="3286"/>
                    <a:pt x="575" y="3703"/>
                  </a:cubicBezTo>
                  <a:lnTo>
                    <a:pt x="1618" y="5633"/>
                  </a:lnTo>
                  <a:cubicBezTo>
                    <a:pt x="2191" y="6728"/>
                    <a:pt x="2765" y="7771"/>
                    <a:pt x="3339" y="8866"/>
                  </a:cubicBezTo>
                  <a:cubicBezTo>
                    <a:pt x="3704" y="9544"/>
                    <a:pt x="4017" y="10170"/>
                    <a:pt x="4330" y="10640"/>
                  </a:cubicBezTo>
                  <a:cubicBezTo>
                    <a:pt x="4382" y="10744"/>
                    <a:pt x="4434" y="10848"/>
                    <a:pt x="4486" y="10900"/>
                  </a:cubicBezTo>
                  <a:cubicBezTo>
                    <a:pt x="4851" y="11526"/>
                    <a:pt x="5112" y="11891"/>
                    <a:pt x="5425" y="12152"/>
                  </a:cubicBezTo>
                  <a:cubicBezTo>
                    <a:pt x="5581" y="12361"/>
                    <a:pt x="5842" y="12465"/>
                    <a:pt x="6103" y="12569"/>
                  </a:cubicBezTo>
                  <a:cubicBezTo>
                    <a:pt x="6294" y="12646"/>
                    <a:pt x="6485" y="12694"/>
                    <a:pt x="6676" y="12694"/>
                  </a:cubicBezTo>
                  <a:cubicBezTo>
                    <a:pt x="6745" y="12694"/>
                    <a:pt x="6815" y="12687"/>
                    <a:pt x="6885" y="12673"/>
                  </a:cubicBezTo>
                  <a:cubicBezTo>
                    <a:pt x="7042" y="12673"/>
                    <a:pt x="7198" y="12621"/>
                    <a:pt x="7302" y="12569"/>
                  </a:cubicBezTo>
                  <a:cubicBezTo>
                    <a:pt x="7459" y="12569"/>
                    <a:pt x="7563" y="12517"/>
                    <a:pt x="7720" y="12465"/>
                  </a:cubicBezTo>
                  <a:cubicBezTo>
                    <a:pt x="7824" y="12413"/>
                    <a:pt x="7980" y="12361"/>
                    <a:pt x="8137" y="12308"/>
                  </a:cubicBezTo>
                  <a:cubicBezTo>
                    <a:pt x="8919" y="11839"/>
                    <a:pt x="9597" y="11318"/>
                    <a:pt x="10223" y="10692"/>
                  </a:cubicBezTo>
                  <a:cubicBezTo>
                    <a:pt x="11005" y="9909"/>
                    <a:pt x="11683" y="9127"/>
                    <a:pt x="12205" y="8188"/>
                  </a:cubicBezTo>
                  <a:cubicBezTo>
                    <a:pt x="12257" y="8032"/>
                    <a:pt x="12361" y="7875"/>
                    <a:pt x="12361" y="7771"/>
                  </a:cubicBezTo>
                  <a:cubicBezTo>
                    <a:pt x="12413" y="7615"/>
                    <a:pt x="12466" y="7458"/>
                    <a:pt x="12518" y="7354"/>
                  </a:cubicBezTo>
                  <a:cubicBezTo>
                    <a:pt x="12518" y="7197"/>
                    <a:pt x="12570" y="7093"/>
                    <a:pt x="12570" y="6937"/>
                  </a:cubicBezTo>
                  <a:cubicBezTo>
                    <a:pt x="12622" y="6676"/>
                    <a:pt x="12570" y="6363"/>
                    <a:pt x="12518" y="6102"/>
                  </a:cubicBezTo>
                  <a:cubicBezTo>
                    <a:pt x="12413" y="5841"/>
                    <a:pt x="12257" y="5633"/>
                    <a:pt x="12101" y="5424"/>
                  </a:cubicBezTo>
                  <a:lnTo>
                    <a:pt x="12048" y="5476"/>
                  </a:lnTo>
                  <a:cubicBezTo>
                    <a:pt x="11788" y="5163"/>
                    <a:pt x="11423" y="4851"/>
                    <a:pt x="10797" y="4538"/>
                  </a:cubicBezTo>
                  <a:cubicBezTo>
                    <a:pt x="10745" y="4485"/>
                    <a:pt x="10640" y="4433"/>
                    <a:pt x="10536" y="4329"/>
                  </a:cubicBezTo>
                  <a:cubicBezTo>
                    <a:pt x="10067" y="4068"/>
                    <a:pt x="9441" y="3755"/>
                    <a:pt x="8763" y="3338"/>
                  </a:cubicBezTo>
                  <a:cubicBezTo>
                    <a:pt x="7720" y="2764"/>
                    <a:pt x="6624" y="2191"/>
                    <a:pt x="5581" y="1617"/>
                  </a:cubicBezTo>
                  <a:lnTo>
                    <a:pt x="3652" y="626"/>
                  </a:lnTo>
                  <a:cubicBezTo>
                    <a:pt x="3600" y="574"/>
                    <a:pt x="3443" y="522"/>
                    <a:pt x="3391" y="470"/>
                  </a:cubicBezTo>
                  <a:cubicBezTo>
                    <a:pt x="3026" y="313"/>
                    <a:pt x="2609" y="157"/>
                    <a:pt x="2244" y="52"/>
                  </a:cubicBezTo>
                  <a:cubicBezTo>
                    <a:pt x="2087" y="52"/>
                    <a:pt x="1931" y="0"/>
                    <a:pt x="1826" y="0"/>
                  </a:cubicBezTo>
                  <a:close/>
                </a:path>
              </a:pathLst>
            </a:custGeom>
            <a:solidFill>
              <a:srgbClr val="FF1A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5"/>
            <p:cNvSpPr/>
            <p:nvPr/>
          </p:nvSpPr>
          <p:spPr>
            <a:xfrm>
              <a:off x="217250" y="2517850"/>
              <a:ext cx="1891900" cy="869675"/>
            </a:xfrm>
            <a:custGeom>
              <a:avLst/>
              <a:gdLst/>
              <a:ahLst/>
              <a:cxnLst/>
              <a:rect l="l" t="t" r="r" b="b"/>
              <a:pathLst>
                <a:path w="75676" h="34787" extrusionOk="0">
                  <a:moveTo>
                    <a:pt x="45583" y="2869"/>
                  </a:moveTo>
                  <a:cubicBezTo>
                    <a:pt x="45583" y="1304"/>
                    <a:pt x="46887" y="0"/>
                    <a:pt x="48399" y="0"/>
                  </a:cubicBezTo>
                  <a:cubicBezTo>
                    <a:pt x="49964" y="0"/>
                    <a:pt x="51163" y="1304"/>
                    <a:pt x="51215" y="2921"/>
                  </a:cubicBezTo>
                  <a:lnTo>
                    <a:pt x="51215" y="25347"/>
                  </a:lnTo>
                  <a:cubicBezTo>
                    <a:pt x="51215" y="26911"/>
                    <a:pt x="49964" y="28215"/>
                    <a:pt x="48399" y="28215"/>
                  </a:cubicBezTo>
                  <a:cubicBezTo>
                    <a:pt x="46887" y="28215"/>
                    <a:pt x="45583" y="26911"/>
                    <a:pt x="45583" y="25347"/>
                  </a:cubicBezTo>
                  <a:close/>
                  <a:moveTo>
                    <a:pt x="42975" y="16741"/>
                  </a:moveTo>
                  <a:cubicBezTo>
                    <a:pt x="42975" y="17158"/>
                    <a:pt x="42819" y="17993"/>
                    <a:pt x="42297" y="18619"/>
                  </a:cubicBezTo>
                  <a:cubicBezTo>
                    <a:pt x="41671" y="19245"/>
                    <a:pt x="40837" y="19401"/>
                    <a:pt x="40315" y="19401"/>
                  </a:cubicBezTo>
                  <a:cubicBezTo>
                    <a:pt x="38333" y="19401"/>
                    <a:pt x="36300" y="19401"/>
                    <a:pt x="34318" y="19401"/>
                  </a:cubicBezTo>
                  <a:cubicBezTo>
                    <a:pt x="32284" y="19401"/>
                    <a:pt x="30302" y="19401"/>
                    <a:pt x="28268" y="19401"/>
                  </a:cubicBezTo>
                  <a:cubicBezTo>
                    <a:pt x="28476" y="19975"/>
                    <a:pt x="28789" y="20809"/>
                    <a:pt x="29624" y="21592"/>
                  </a:cubicBezTo>
                  <a:cubicBezTo>
                    <a:pt x="30093" y="22061"/>
                    <a:pt x="30563" y="22322"/>
                    <a:pt x="30719" y="22426"/>
                  </a:cubicBezTo>
                  <a:cubicBezTo>
                    <a:pt x="30980" y="22582"/>
                    <a:pt x="31814" y="23052"/>
                    <a:pt x="32857" y="23052"/>
                  </a:cubicBezTo>
                  <a:cubicBezTo>
                    <a:pt x="33953" y="23052"/>
                    <a:pt x="34891" y="22687"/>
                    <a:pt x="35882" y="22217"/>
                  </a:cubicBezTo>
                  <a:lnTo>
                    <a:pt x="35934" y="22165"/>
                  </a:lnTo>
                  <a:cubicBezTo>
                    <a:pt x="36612" y="21800"/>
                    <a:pt x="37290" y="21487"/>
                    <a:pt x="37968" y="21331"/>
                  </a:cubicBezTo>
                  <a:cubicBezTo>
                    <a:pt x="38699" y="21226"/>
                    <a:pt x="39429" y="21331"/>
                    <a:pt x="40002" y="21852"/>
                  </a:cubicBezTo>
                  <a:cubicBezTo>
                    <a:pt x="40628" y="22426"/>
                    <a:pt x="40889" y="23260"/>
                    <a:pt x="40680" y="24147"/>
                  </a:cubicBezTo>
                  <a:cubicBezTo>
                    <a:pt x="40367" y="25138"/>
                    <a:pt x="39585" y="25972"/>
                    <a:pt x="38699" y="26494"/>
                  </a:cubicBezTo>
                  <a:cubicBezTo>
                    <a:pt x="38229" y="26755"/>
                    <a:pt x="37708" y="27015"/>
                    <a:pt x="37186" y="27224"/>
                  </a:cubicBezTo>
                  <a:cubicBezTo>
                    <a:pt x="36508" y="27485"/>
                    <a:pt x="35778" y="27641"/>
                    <a:pt x="35100" y="27746"/>
                  </a:cubicBezTo>
                  <a:cubicBezTo>
                    <a:pt x="34370" y="27850"/>
                    <a:pt x="33640" y="27902"/>
                    <a:pt x="32910" y="27902"/>
                  </a:cubicBezTo>
                  <a:cubicBezTo>
                    <a:pt x="32597" y="27902"/>
                    <a:pt x="32179" y="27902"/>
                    <a:pt x="31814" y="27850"/>
                  </a:cubicBezTo>
                  <a:cubicBezTo>
                    <a:pt x="31449" y="27798"/>
                    <a:pt x="31032" y="27693"/>
                    <a:pt x="30667" y="27641"/>
                  </a:cubicBezTo>
                  <a:cubicBezTo>
                    <a:pt x="30041" y="27485"/>
                    <a:pt x="29467" y="27276"/>
                    <a:pt x="28894" y="27015"/>
                  </a:cubicBezTo>
                  <a:cubicBezTo>
                    <a:pt x="28372" y="26807"/>
                    <a:pt x="27798" y="26494"/>
                    <a:pt x="27329" y="26129"/>
                  </a:cubicBezTo>
                  <a:cubicBezTo>
                    <a:pt x="26808" y="25764"/>
                    <a:pt x="26338" y="25347"/>
                    <a:pt x="25921" y="24929"/>
                  </a:cubicBezTo>
                  <a:cubicBezTo>
                    <a:pt x="25504" y="24460"/>
                    <a:pt x="25086" y="23938"/>
                    <a:pt x="24721" y="23417"/>
                  </a:cubicBezTo>
                  <a:cubicBezTo>
                    <a:pt x="23574" y="21644"/>
                    <a:pt x="23000" y="19349"/>
                    <a:pt x="23105" y="17158"/>
                  </a:cubicBezTo>
                  <a:cubicBezTo>
                    <a:pt x="23209" y="15020"/>
                    <a:pt x="23887" y="12882"/>
                    <a:pt x="25191" y="11161"/>
                  </a:cubicBezTo>
                  <a:cubicBezTo>
                    <a:pt x="25295" y="10952"/>
                    <a:pt x="25452" y="10744"/>
                    <a:pt x="25608" y="10587"/>
                  </a:cubicBezTo>
                  <a:cubicBezTo>
                    <a:pt x="25608" y="10587"/>
                    <a:pt x="25764" y="10431"/>
                    <a:pt x="25817" y="10326"/>
                  </a:cubicBezTo>
                  <a:cubicBezTo>
                    <a:pt x="27381" y="8397"/>
                    <a:pt x="29467" y="7771"/>
                    <a:pt x="30354" y="7562"/>
                  </a:cubicBezTo>
                  <a:lnTo>
                    <a:pt x="30406" y="7562"/>
                  </a:lnTo>
                  <a:cubicBezTo>
                    <a:pt x="32857" y="6832"/>
                    <a:pt x="34944" y="7302"/>
                    <a:pt x="35778" y="7562"/>
                  </a:cubicBezTo>
                  <a:cubicBezTo>
                    <a:pt x="36195" y="7667"/>
                    <a:pt x="38542" y="8397"/>
                    <a:pt x="40367" y="10379"/>
                  </a:cubicBezTo>
                  <a:cubicBezTo>
                    <a:pt x="40472" y="10483"/>
                    <a:pt x="40680" y="10744"/>
                    <a:pt x="40993" y="11161"/>
                  </a:cubicBezTo>
                  <a:cubicBezTo>
                    <a:pt x="42141" y="12778"/>
                    <a:pt x="42558" y="14238"/>
                    <a:pt x="42714" y="14759"/>
                  </a:cubicBezTo>
                  <a:cubicBezTo>
                    <a:pt x="42819" y="15281"/>
                    <a:pt x="42975" y="15907"/>
                    <a:pt x="42975" y="16741"/>
                  </a:cubicBezTo>
                  <a:close/>
                  <a:moveTo>
                    <a:pt x="30093" y="13038"/>
                  </a:moveTo>
                  <a:cubicBezTo>
                    <a:pt x="28789" y="14081"/>
                    <a:pt x="28476" y="15437"/>
                    <a:pt x="28372" y="15855"/>
                  </a:cubicBezTo>
                  <a:lnTo>
                    <a:pt x="37968" y="15855"/>
                  </a:lnTo>
                  <a:cubicBezTo>
                    <a:pt x="37864" y="15437"/>
                    <a:pt x="37499" y="14081"/>
                    <a:pt x="36195" y="13038"/>
                  </a:cubicBezTo>
                  <a:cubicBezTo>
                    <a:pt x="34944" y="11995"/>
                    <a:pt x="33535" y="11943"/>
                    <a:pt x="33118" y="11943"/>
                  </a:cubicBezTo>
                  <a:cubicBezTo>
                    <a:pt x="32701" y="11943"/>
                    <a:pt x="31345" y="11995"/>
                    <a:pt x="30093" y="13038"/>
                  </a:cubicBezTo>
                  <a:close/>
                  <a:moveTo>
                    <a:pt x="66549" y="7145"/>
                  </a:moveTo>
                  <a:cubicBezTo>
                    <a:pt x="63993" y="7145"/>
                    <a:pt x="61750" y="8292"/>
                    <a:pt x="60134" y="10118"/>
                  </a:cubicBezTo>
                  <a:lnTo>
                    <a:pt x="60134" y="10066"/>
                  </a:lnTo>
                  <a:cubicBezTo>
                    <a:pt x="60029" y="8553"/>
                    <a:pt x="58830" y="7354"/>
                    <a:pt x="57317" y="7354"/>
                  </a:cubicBezTo>
                  <a:cubicBezTo>
                    <a:pt x="55857" y="7354"/>
                    <a:pt x="54501" y="8605"/>
                    <a:pt x="54501" y="10222"/>
                  </a:cubicBezTo>
                  <a:lnTo>
                    <a:pt x="54501" y="31605"/>
                  </a:lnTo>
                  <a:cubicBezTo>
                    <a:pt x="54501" y="33170"/>
                    <a:pt x="55753" y="34473"/>
                    <a:pt x="57317" y="34473"/>
                  </a:cubicBezTo>
                  <a:cubicBezTo>
                    <a:pt x="58882" y="34473"/>
                    <a:pt x="60134" y="33222"/>
                    <a:pt x="60134" y="31605"/>
                  </a:cubicBezTo>
                  <a:lnTo>
                    <a:pt x="60134" y="24929"/>
                  </a:lnTo>
                  <a:cubicBezTo>
                    <a:pt x="61750" y="26755"/>
                    <a:pt x="64045" y="27902"/>
                    <a:pt x="66549" y="27902"/>
                  </a:cubicBezTo>
                  <a:cubicBezTo>
                    <a:pt x="71608" y="27902"/>
                    <a:pt x="75676" y="23313"/>
                    <a:pt x="75676" y="17576"/>
                  </a:cubicBezTo>
                  <a:cubicBezTo>
                    <a:pt x="75676" y="11839"/>
                    <a:pt x="71555" y="7145"/>
                    <a:pt x="66549" y="7145"/>
                  </a:cubicBezTo>
                  <a:close/>
                  <a:moveTo>
                    <a:pt x="65297" y="23260"/>
                  </a:moveTo>
                  <a:cubicBezTo>
                    <a:pt x="62428" y="23260"/>
                    <a:pt x="60134" y="20757"/>
                    <a:pt x="60134" y="17628"/>
                  </a:cubicBezTo>
                  <a:cubicBezTo>
                    <a:pt x="60134" y="14447"/>
                    <a:pt x="62428" y="11943"/>
                    <a:pt x="65297" y="11943"/>
                  </a:cubicBezTo>
                  <a:cubicBezTo>
                    <a:pt x="68165" y="11943"/>
                    <a:pt x="70460" y="14447"/>
                    <a:pt x="70460" y="17628"/>
                  </a:cubicBezTo>
                  <a:cubicBezTo>
                    <a:pt x="70460" y="20757"/>
                    <a:pt x="68165" y="23260"/>
                    <a:pt x="65297" y="23260"/>
                  </a:cubicBezTo>
                  <a:close/>
                  <a:moveTo>
                    <a:pt x="18880" y="19036"/>
                  </a:moveTo>
                  <a:lnTo>
                    <a:pt x="17994" y="21122"/>
                  </a:lnTo>
                  <a:cubicBezTo>
                    <a:pt x="17576" y="22009"/>
                    <a:pt x="17159" y="22895"/>
                    <a:pt x="16742" y="23834"/>
                  </a:cubicBezTo>
                  <a:cubicBezTo>
                    <a:pt x="16638" y="24095"/>
                    <a:pt x="16481" y="24408"/>
                    <a:pt x="16377" y="24669"/>
                  </a:cubicBezTo>
                  <a:cubicBezTo>
                    <a:pt x="14604" y="28632"/>
                    <a:pt x="12517" y="33326"/>
                    <a:pt x="7980" y="34317"/>
                  </a:cubicBezTo>
                  <a:cubicBezTo>
                    <a:pt x="5790" y="34786"/>
                    <a:pt x="2452" y="34108"/>
                    <a:pt x="1252" y="32022"/>
                  </a:cubicBezTo>
                  <a:cubicBezTo>
                    <a:pt x="1" y="29936"/>
                    <a:pt x="1826" y="27485"/>
                    <a:pt x="4173" y="28058"/>
                  </a:cubicBezTo>
                  <a:cubicBezTo>
                    <a:pt x="4538" y="28111"/>
                    <a:pt x="4903" y="28319"/>
                    <a:pt x="5268" y="28476"/>
                  </a:cubicBezTo>
                  <a:cubicBezTo>
                    <a:pt x="5894" y="28789"/>
                    <a:pt x="6520" y="29102"/>
                    <a:pt x="7198" y="28997"/>
                  </a:cubicBezTo>
                  <a:cubicBezTo>
                    <a:pt x="7824" y="28893"/>
                    <a:pt x="8241" y="28371"/>
                    <a:pt x="8762" y="27798"/>
                  </a:cubicBezTo>
                  <a:cubicBezTo>
                    <a:pt x="9440" y="26963"/>
                    <a:pt x="9753" y="26077"/>
                    <a:pt x="9858" y="25607"/>
                  </a:cubicBezTo>
                  <a:cubicBezTo>
                    <a:pt x="9858" y="25555"/>
                    <a:pt x="9858" y="25555"/>
                    <a:pt x="9858" y="25503"/>
                  </a:cubicBezTo>
                  <a:cubicBezTo>
                    <a:pt x="9858" y="25451"/>
                    <a:pt x="9805" y="25451"/>
                    <a:pt x="9805" y="25451"/>
                  </a:cubicBezTo>
                  <a:cubicBezTo>
                    <a:pt x="9232" y="24356"/>
                    <a:pt x="8762" y="23417"/>
                    <a:pt x="8345" y="22582"/>
                  </a:cubicBezTo>
                  <a:cubicBezTo>
                    <a:pt x="8032" y="22061"/>
                    <a:pt x="7824" y="21592"/>
                    <a:pt x="7615" y="21226"/>
                  </a:cubicBezTo>
                  <a:cubicBezTo>
                    <a:pt x="7198" y="20444"/>
                    <a:pt x="6885" y="19818"/>
                    <a:pt x="6676" y="19401"/>
                  </a:cubicBezTo>
                  <a:cubicBezTo>
                    <a:pt x="5946" y="18045"/>
                    <a:pt x="5842" y="17784"/>
                    <a:pt x="5529" y="17211"/>
                  </a:cubicBezTo>
                  <a:cubicBezTo>
                    <a:pt x="4851" y="15907"/>
                    <a:pt x="4121" y="14655"/>
                    <a:pt x="3391" y="13351"/>
                  </a:cubicBezTo>
                  <a:cubicBezTo>
                    <a:pt x="2556" y="11995"/>
                    <a:pt x="1722" y="10483"/>
                    <a:pt x="2400" y="8814"/>
                  </a:cubicBezTo>
                  <a:cubicBezTo>
                    <a:pt x="2973" y="7510"/>
                    <a:pt x="4381" y="6884"/>
                    <a:pt x="5685" y="7302"/>
                  </a:cubicBezTo>
                  <a:cubicBezTo>
                    <a:pt x="7146" y="7719"/>
                    <a:pt x="7771" y="9075"/>
                    <a:pt x="8345" y="10326"/>
                  </a:cubicBezTo>
                  <a:cubicBezTo>
                    <a:pt x="8449" y="10587"/>
                    <a:pt x="8554" y="10796"/>
                    <a:pt x="8658" y="11057"/>
                  </a:cubicBezTo>
                  <a:cubicBezTo>
                    <a:pt x="9597" y="12934"/>
                    <a:pt x="10536" y="14812"/>
                    <a:pt x="11422" y="16689"/>
                  </a:cubicBezTo>
                  <a:cubicBezTo>
                    <a:pt x="11527" y="16898"/>
                    <a:pt x="11631" y="17158"/>
                    <a:pt x="11787" y="17471"/>
                  </a:cubicBezTo>
                  <a:cubicBezTo>
                    <a:pt x="11944" y="17732"/>
                    <a:pt x="12100" y="18045"/>
                    <a:pt x="12257" y="18410"/>
                  </a:cubicBezTo>
                  <a:cubicBezTo>
                    <a:pt x="12361" y="18619"/>
                    <a:pt x="12413" y="18775"/>
                    <a:pt x="12517" y="18932"/>
                  </a:cubicBezTo>
                  <a:cubicBezTo>
                    <a:pt x="12622" y="19140"/>
                    <a:pt x="12674" y="19297"/>
                    <a:pt x="12726" y="19453"/>
                  </a:cubicBezTo>
                  <a:cubicBezTo>
                    <a:pt x="13195" y="18358"/>
                    <a:pt x="13613" y="17263"/>
                    <a:pt x="14030" y="16220"/>
                  </a:cubicBezTo>
                  <a:cubicBezTo>
                    <a:pt x="14499" y="15125"/>
                    <a:pt x="14916" y="14081"/>
                    <a:pt x="15334" y="12986"/>
                  </a:cubicBezTo>
                  <a:cubicBezTo>
                    <a:pt x="15334" y="12934"/>
                    <a:pt x="15438" y="12673"/>
                    <a:pt x="15594" y="12360"/>
                  </a:cubicBezTo>
                  <a:cubicBezTo>
                    <a:pt x="15699" y="12047"/>
                    <a:pt x="15907" y="11682"/>
                    <a:pt x="16064" y="11265"/>
                  </a:cubicBezTo>
                  <a:cubicBezTo>
                    <a:pt x="16116" y="11109"/>
                    <a:pt x="16220" y="10952"/>
                    <a:pt x="16272" y="10796"/>
                  </a:cubicBezTo>
                  <a:cubicBezTo>
                    <a:pt x="16846" y="9388"/>
                    <a:pt x="17524" y="7719"/>
                    <a:pt x="19037" y="7249"/>
                  </a:cubicBezTo>
                  <a:cubicBezTo>
                    <a:pt x="20132" y="6936"/>
                    <a:pt x="21384" y="7354"/>
                    <a:pt x="22009" y="8292"/>
                  </a:cubicBezTo>
                  <a:cubicBezTo>
                    <a:pt x="22322" y="8762"/>
                    <a:pt x="22479" y="9336"/>
                    <a:pt x="22479" y="9857"/>
                  </a:cubicBezTo>
                  <a:cubicBezTo>
                    <a:pt x="22479" y="11057"/>
                    <a:pt x="21957" y="12308"/>
                    <a:pt x="21436" y="13403"/>
                  </a:cubicBezTo>
                  <a:cubicBezTo>
                    <a:pt x="21331" y="13664"/>
                    <a:pt x="21227" y="13925"/>
                    <a:pt x="21123" y="14134"/>
                  </a:cubicBezTo>
                  <a:cubicBezTo>
                    <a:pt x="21123" y="14134"/>
                    <a:pt x="21123" y="14186"/>
                    <a:pt x="21071" y="14290"/>
                  </a:cubicBezTo>
                  <a:cubicBezTo>
                    <a:pt x="20914" y="14603"/>
                    <a:pt x="20601" y="15385"/>
                    <a:pt x="19923" y="16793"/>
                  </a:cubicBezTo>
                  <a:cubicBezTo>
                    <a:pt x="19715" y="17263"/>
                    <a:pt x="19506" y="17732"/>
                    <a:pt x="19297" y="18254"/>
                  </a:cubicBezTo>
                  <a:cubicBezTo>
                    <a:pt x="19141" y="18514"/>
                    <a:pt x="19037" y="18775"/>
                    <a:pt x="18932" y="1903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 name="Google Shape;57;p5"/>
          <p:cNvSpPr txBox="1">
            <a:spLocks noGrp="1"/>
          </p:cNvSpPr>
          <p:nvPr>
            <p:ph type="body" idx="1"/>
          </p:nvPr>
        </p:nvSpPr>
        <p:spPr>
          <a:xfrm>
            <a:off x="228597" y="2142750"/>
            <a:ext cx="2514600" cy="2035500"/>
          </a:xfrm>
          <a:prstGeom prst="rect">
            <a:avLst/>
          </a:prstGeom>
        </p:spPr>
        <p:txBody>
          <a:bodyPr spcFirstLastPara="1" wrap="square" lIns="0" tIns="0" rIns="0" bIns="0" anchor="t" anchorCtr="0">
            <a:noAutofit/>
          </a:bodyPr>
          <a:lstStyle>
            <a:lvl1pPr marL="457200" lvl="0" indent="-292100" rtl="0">
              <a:lnSpc>
                <a:spcPct val="125000"/>
              </a:lnSpc>
              <a:spcBef>
                <a:spcPts val="0"/>
              </a:spcBef>
              <a:spcAft>
                <a:spcPts val="0"/>
              </a:spcAft>
              <a:buClr>
                <a:schemeClr val="dk2"/>
              </a:buClr>
              <a:buSzPts val="1000"/>
              <a:buFont typeface="Open Sans"/>
              <a:buChar char="●"/>
              <a:defRPr sz="1000">
                <a:solidFill>
                  <a:schemeClr val="dk2"/>
                </a:solidFill>
                <a:latin typeface="Open Sans"/>
                <a:ea typeface="Open Sans"/>
                <a:cs typeface="Open Sans"/>
                <a:sym typeface="Open Sans"/>
              </a:defRPr>
            </a:lvl1pPr>
            <a:lvl2pPr marL="914400" lvl="1" indent="-292100" rtl="0">
              <a:lnSpc>
                <a:spcPct val="125000"/>
              </a:lnSpc>
              <a:spcBef>
                <a:spcPts val="0"/>
              </a:spcBef>
              <a:spcAft>
                <a:spcPts val="0"/>
              </a:spcAft>
              <a:buClr>
                <a:schemeClr val="dk2"/>
              </a:buClr>
              <a:buSzPts val="1000"/>
              <a:buFont typeface="Open Sans"/>
              <a:buChar char="○"/>
              <a:defRPr sz="1000">
                <a:solidFill>
                  <a:schemeClr val="dk2"/>
                </a:solidFill>
                <a:latin typeface="Open Sans"/>
                <a:ea typeface="Open Sans"/>
                <a:cs typeface="Open Sans"/>
                <a:sym typeface="Open Sans"/>
              </a:defRPr>
            </a:lvl2pPr>
            <a:lvl3pPr marL="1371600" lvl="2" indent="-292100" rtl="0">
              <a:lnSpc>
                <a:spcPct val="125000"/>
              </a:lnSpc>
              <a:spcBef>
                <a:spcPts val="0"/>
              </a:spcBef>
              <a:spcAft>
                <a:spcPts val="0"/>
              </a:spcAft>
              <a:buClr>
                <a:schemeClr val="dk2"/>
              </a:buClr>
              <a:buSzPts val="1000"/>
              <a:buFont typeface="Open Sans"/>
              <a:buChar char="■"/>
              <a:defRPr sz="1000">
                <a:solidFill>
                  <a:schemeClr val="dk2"/>
                </a:solidFill>
                <a:latin typeface="Open Sans"/>
                <a:ea typeface="Open Sans"/>
                <a:cs typeface="Open Sans"/>
                <a:sym typeface="Open Sans"/>
              </a:defRPr>
            </a:lvl3pPr>
            <a:lvl4pPr marL="1828800" lvl="3" indent="-292100" rtl="0">
              <a:lnSpc>
                <a:spcPct val="125000"/>
              </a:lnSpc>
              <a:spcBef>
                <a:spcPts val="0"/>
              </a:spcBef>
              <a:spcAft>
                <a:spcPts val="0"/>
              </a:spcAft>
              <a:buClr>
                <a:schemeClr val="dk2"/>
              </a:buClr>
              <a:buSzPts val="1000"/>
              <a:buFont typeface="Open Sans"/>
              <a:buChar char="●"/>
              <a:defRPr sz="1000">
                <a:solidFill>
                  <a:schemeClr val="dk2"/>
                </a:solidFill>
                <a:latin typeface="Open Sans"/>
                <a:ea typeface="Open Sans"/>
                <a:cs typeface="Open Sans"/>
                <a:sym typeface="Open Sans"/>
              </a:defRPr>
            </a:lvl4pPr>
            <a:lvl5pPr marL="2286000" lvl="4" indent="-292100" rtl="0">
              <a:lnSpc>
                <a:spcPct val="125000"/>
              </a:lnSpc>
              <a:spcBef>
                <a:spcPts val="0"/>
              </a:spcBef>
              <a:spcAft>
                <a:spcPts val="0"/>
              </a:spcAft>
              <a:buClr>
                <a:schemeClr val="dk2"/>
              </a:buClr>
              <a:buSzPts val="1000"/>
              <a:buFont typeface="Open Sans"/>
              <a:buChar char="○"/>
              <a:defRPr sz="1000">
                <a:solidFill>
                  <a:schemeClr val="dk2"/>
                </a:solidFill>
                <a:latin typeface="Open Sans"/>
                <a:ea typeface="Open Sans"/>
                <a:cs typeface="Open Sans"/>
                <a:sym typeface="Open Sans"/>
              </a:defRPr>
            </a:lvl5pPr>
            <a:lvl6pPr marL="2743200" lvl="5" indent="-292100" rtl="0">
              <a:lnSpc>
                <a:spcPct val="125000"/>
              </a:lnSpc>
              <a:spcBef>
                <a:spcPts val="0"/>
              </a:spcBef>
              <a:spcAft>
                <a:spcPts val="0"/>
              </a:spcAft>
              <a:buClr>
                <a:schemeClr val="dk2"/>
              </a:buClr>
              <a:buSzPts val="1000"/>
              <a:buFont typeface="Open Sans"/>
              <a:buChar char="■"/>
              <a:defRPr sz="1000">
                <a:solidFill>
                  <a:schemeClr val="dk2"/>
                </a:solidFill>
                <a:latin typeface="Open Sans"/>
                <a:ea typeface="Open Sans"/>
                <a:cs typeface="Open Sans"/>
                <a:sym typeface="Open Sans"/>
              </a:defRPr>
            </a:lvl6pPr>
            <a:lvl7pPr marL="3200400" lvl="6" indent="-292100" rtl="0">
              <a:lnSpc>
                <a:spcPct val="125000"/>
              </a:lnSpc>
              <a:spcBef>
                <a:spcPts val="0"/>
              </a:spcBef>
              <a:spcAft>
                <a:spcPts val="0"/>
              </a:spcAft>
              <a:buClr>
                <a:schemeClr val="dk2"/>
              </a:buClr>
              <a:buSzPts val="1000"/>
              <a:buChar char="●"/>
              <a:defRPr sz="1000">
                <a:solidFill>
                  <a:schemeClr val="dk2"/>
                </a:solidFill>
              </a:defRPr>
            </a:lvl7pPr>
            <a:lvl8pPr marL="3657600" lvl="7" indent="-292100" rtl="0">
              <a:lnSpc>
                <a:spcPct val="125000"/>
              </a:lnSpc>
              <a:spcBef>
                <a:spcPts val="0"/>
              </a:spcBef>
              <a:spcAft>
                <a:spcPts val="0"/>
              </a:spcAft>
              <a:buClr>
                <a:schemeClr val="dk2"/>
              </a:buClr>
              <a:buSzPts val="1000"/>
              <a:buChar char="○"/>
              <a:defRPr sz="1000">
                <a:solidFill>
                  <a:schemeClr val="dk2"/>
                </a:solidFill>
              </a:defRPr>
            </a:lvl8pPr>
            <a:lvl9pPr marL="4114800" lvl="8" indent="-292100" rtl="0">
              <a:lnSpc>
                <a:spcPct val="125000"/>
              </a:lnSpc>
              <a:spcBef>
                <a:spcPts val="0"/>
              </a:spcBef>
              <a:spcAft>
                <a:spcPts val="0"/>
              </a:spcAft>
              <a:buClr>
                <a:schemeClr val="dk2"/>
              </a:buClr>
              <a:buSzPts val="1000"/>
              <a:buChar char="■"/>
              <a:defRPr sz="1000">
                <a:solidFill>
                  <a:schemeClr val="dk2"/>
                </a:solidFill>
              </a:defRPr>
            </a:lvl9pPr>
          </a:lstStyle>
          <a:p>
            <a:pPr lvl="0"/>
            <a:r>
              <a:rPr lang="en-US"/>
              <a:t>Click to edit Master text styles</a:t>
            </a:r>
          </a:p>
        </p:txBody>
      </p:sp>
      <p:sp>
        <p:nvSpPr>
          <p:cNvPr id="58" name="Google Shape;58;p5"/>
          <p:cNvSpPr txBox="1">
            <a:spLocks noGrp="1"/>
          </p:cNvSpPr>
          <p:nvPr>
            <p:ph type="subTitle" idx="2"/>
          </p:nvPr>
        </p:nvSpPr>
        <p:spPr>
          <a:xfrm>
            <a:off x="228600" y="814398"/>
            <a:ext cx="2514600" cy="1194300"/>
          </a:xfrm>
          <a:prstGeom prst="rect">
            <a:avLst/>
          </a:prstGeom>
        </p:spPr>
        <p:txBody>
          <a:bodyPr spcFirstLastPara="1" wrap="square" lIns="0" tIns="0" rIns="0" bIns="0" anchor="b" anchorCtr="0">
            <a:noAutofit/>
          </a:bodyPr>
          <a:lstStyle>
            <a:lvl1pPr lvl="0" rtl="0">
              <a:lnSpc>
                <a:spcPct val="90000"/>
              </a:lnSpc>
              <a:spcBef>
                <a:spcPts val="0"/>
              </a:spcBef>
              <a:spcAft>
                <a:spcPts val="0"/>
              </a:spcAft>
              <a:buClr>
                <a:schemeClr val="dk1"/>
              </a:buClr>
              <a:buSzPts val="2400"/>
              <a:buFont typeface="Poppins ExtraBold"/>
              <a:buNone/>
              <a:defRPr sz="2400">
                <a:solidFill>
                  <a:schemeClr val="dk1"/>
                </a:solidFill>
                <a:latin typeface="Poppins ExtraBold"/>
                <a:ea typeface="Poppins ExtraBold"/>
                <a:cs typeface="Poppins ExtraBold"/>
                <a:sym typeface="Poppins ExtraBold"/>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r>
              <a:rPr lang="en-US"/>
              <a:t>Click to edit Master subtitle style</a:t>
            </a:r>
            <a:endParaRPr/>
          </a:p>
        </p:txBody>
      </p:sp>
    </p:spTree>
    <p:extLst>
      <p:ext uri="{BB962C8B-B14F-4D97-AF65-F5344CB8AC3E}">
        <p14:creationId xmlns:p14="http://schemas.microsoft.com/office/powerpoint/2010/main" val="648811685"/>
      </p:ext>
    </p:extLst>
  </p:cSld>
  <p:clrMapOvr>
    <a:masterClrMapping/>
  </p:clrMapOvr>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21 Content | Headline Inset + Two Columns">
  <p:cSld name="21 Content | Headline Inset + Two Columns">
    <p:spTree>
      <p:nvGrpSpPr>
        <p:cNvPr id="1" name="Shape 355"/>
        <p:cNvGrpSpPr/>
        <p:nvPr/>
      </p:nvGrpSpPr>
      <p:grpSpPr>
        <a:xfrm>
          <a:off x="0" y="0"/>
          <a:ext cx="0" cy="0"/>
          <a:chOff x="0" y="0"/>
          <a:chExt cx="0" cy="0"/>
        </a:xfrm>
      </p:grpSpPr>
      <p:sp>
        <p:nvSpPr>
          <p:cNvPr id="356" name="Google Shape;356;p35"/>
          <p:cNvSpPr txBox="1">
            <a:spLocks noGrp="1"/>
          </p:cNvSpPr>
          <p:nvPr>
            <p:ph type="body" idx="1"/>
          </p:nvPr>
        </p:nvSpPr>
        <p:spPr>
          <a:xfrm>
            <a:off x="228600" y="1445000"/>
            <a:ext cx="4143900" cy="2611800"/>
          </a:xfrm>
          <a:prstGeom prst="rect">
            <a:avLst/>
          </a:prstGeom>
        </p:spPr>
        <p:txBody>
          <a:bodyPr spcFirstLastPara="1" wrap="square" lIns="0" tIns="0" rIns="0" bIns="0" anchor="t" anchorCtr="0">
            <a:noAutofit/>
          </a:bodyPr>
          <a:lstStyle>
            <a:lvl1pPr marL="457200" lvl="0" indent="-292100" rtl="0">
              <a:lnSpc>
                <a:spcPct val="125000"/>
              </a:lnSpc>
              <a:spcBef>
                <a:spcPts val="0"/>
              </a:spcBef>
              <a:spcAft>
                <a:spcPts val="0"/>
              </a:spcAft>
              <a:buClr>
                <a:schemeClr val="dk2"/>
              </a:buClr>
              <a:buSzPts val="1000"/>
              <a:buFont typeface="Open Sans"/>
              <a:buChar char="●"/>
              <a:defRPr sz="1000">
                <a:solidFill>
                  <a:schemeClr val="dk2"/>
                </a:solidFill>
                <a:latin typeface="Open Sans"/>
                <a:ea typeface="Open Sans"/>
                <a:cs typeface="Open Sans"/>
                <a:sym typeface="Open Sans"/>
              </a:defRPr>
            </a:lvl1pPr>
            <a:lvl2pPr marL="914400" lvl="1" indent="-292100" rtl="0">
              <a:lnSpc>
                <a:spcPct val="125000"/>
              </a:lnSpc>
              <a:spcBef>
                <a:spcPts val="0"/>
              </a:spcBef>
              <a:spcAft>
                <a:spcPts val="0"/>
              </a:spcAft>
              <a:buClr>
                <a:schemeClr val="dk2"/>
              </a:buClr>
              <a:buSzPts val="1000"/>
              <a:buFont typeface="Open Sans"/>
              <a:buChar char="○"/>
              <a:defRPr sz="1000">
                <a:solidFill>
                  <a:schemeClr val="dk2"/>
                </a:solidFill>
                <a:latin typeface="Open Sans"/>
                <a:ea typeface="Open Sans"/>
                <a:cs typeface="Open Sans"/>
                <a:sym typeface="Open Sans"/>
              </a:defRPr>
            </a:lvl2pPr>
            <a:lvl3pPr marL="1371600" lvl="2" indent="-292100" rtl="0">
              <a:lnSpc>
                <a:spcPct val="125000"/>
              </a:lnSpc>
              <a:spcBef>
                <a:spcPts val="0"/>
              </a:spcBef>
              <a:spcAft>
                <a:spcPts val="0"/>
              </a:spcAft>
              <a:buClr>
                <a:schemeClr val="dk2"/>
              </a:buClr>
              <a:buSzPts val="1000"/>
              <a:buFont typeface="Open Sans"/>
              <a:buChar char="■"/>
              <a:defRPr sz="1000">
                <a:solidFill>
                  <a:schemeClr val="dk2"/>
                </a:solidFill>
                <a:latin typeface="Open Sans"/>
                <a:ea typeface="Open Sans"/>
                <a:cs typeface="Open Sans"/>
                <a:sym typeface="Open Sans"/>
              </a:defRPr>
            </a:lvl3pPr>
            <a:lvl4pPr marL="1828800" lvl="3" indent="-292100" rtl="0">
              <a:lnSpc>
                <a:spcPct val="125000"/>
              </a:lnSpc>
              <a:spcBef>
                <a:spcPts val="0"/>
              </a:spcBef>
              <a:spcAft>
                <a:spcPts val="0"/>
              </a:spcAft>
              <a:buClr>
                <a:schemeClr val="dk2"/>
              </a:buClr>
              <a:buSzPts val="1000"/>
              <a:buFont typeface="Open Sans"/>
              <a:buChar char="●"/>
              <a:defRPr sz="1000">
                <a:solidFill>
                  <a:schemeClr val="dk2"/>
                </a:solidFill>
                <a:latin typeface="Open Sans"/>
                <a:ea typeface="Open Sans"/>
                <a:cs typeface="Open Sans"/>
                <a:sym typeface="Open Sans"/>
              </a:defRPr>
            </a:lvl4pPr>
            <a:lvl5pPr marL="2286000" lvl="4" indent="-292100" rtl="0">
              <a:lnSpc>
                <a:spcPct val="125000"/>
              </a:lnSpc>
              <a:spcBef>
                <a:spcPts val="0"/>
              </a:spcBef>
              <a:spcAft>
                <a:spcPts val="0"/>
              </a:spcAft>
              <a:buClr>
                <a:schemeClr val="dk2"/>
              </a:buClr>
              <a:buSzPts val="1000"/>
              <a:buFont typeface="Open Sans"/>
              <a:buChar char="○"/>
              <a:defRPr sz="1000">
                <a:solidFill>
                  <a:schemeClr val="dk2"/>
                </a:solidFill>
                <a:latin typeface="Open Sans"/>
                <a:ea typeface="Open Sans"/>
                <a:cs typeface="Open Sans"/>
                <a:sym typeface="Open Sans"/>
              </a:defRPr>
            </a:lvl5pPr>
            <a:lvl6pPr marL="2743200" lvl="5" indent="-292100" rtl="0">
              <a:lnSpc>
                <a:spcPct val="125000"/>
              </a:lnSpc>
              <a:spcBef>
                <a:spcPts val="0"/>
              </a:spcBef>
              <a:spcAft>
                <a:spcPts val="0"/>
              </a:spcAft>
              <a:buClr>
                <a:schemeClr val="dk2"/>
              </a:buClr>
              <a:buSzPts val="1000"/>
              <a:buFont typeface="Open Sans"/>
              <a:buChar char="■"/>
              <a:defRPr sz="1000">
                <a:solidFill>
                  <a:schemeClr val="dk2"/>
                </a:solidFill>
                <a:latin typeface="Open Sans"/>
                <a:ea typeface="Open Sans"/>
                <a:cs typeface="Open Sans"/>
                <a:sym typeface="Open Sans"/>
              </a:defRPr>
            </a:lvl6pPr>
            <a:lvl7pPr marL="3200400" lvl="6" indent="-292100" rtl="0">
              <a:lnSpc>
                <a:spcPct val="125000"/>
              </a:lnSpc>
              <a:spcBef>
                <a:spcPts val="0"/>
              </a:spcBef>
              <a:spcAft>
                <a:spcPts val="0"/>
              </a:spcAft>
              <a:buClr>
                <a:schemeClr val="dk2"/>
              </a:buClr>
              <a:buSzPts val="1000"/>
              <a:buChar char="●"/>
              <a:defRPr sz="1000">
                <a:solidFill>
                  <a:schemeClr val="dk2"/>
                </a:solidFill>
              </a:defRPr>
            </a:lvl7pPr>
            <a:lvl8pPr marL="3657600" lvl="7" indent="-292100" rtl="0">
              <a:lnSpc>
                <a:spcPct val="125000"/>
              </a:lnSpc>
              <a:spcBef>
                <a:spcPts val="0"/>
              </a:spcBef>
              <a:spcAft>
                <a:spcPts val="0"/>
              </a:spcAft>
              <a:buClr>
                <a:schemeClr val="dk2"/>
              </a:buClr>
              <a:buSzPts val="1000"/>
              <a:buChar char="○"/>
              <a:defRPr sz="1000">
                <a:solidFill>
                  <a:schemeClr val="dk2"/>
                </a:solidFill>
              </a:defRPr>
            </a:lvl8pPr>
            <a:lvl9pPr marL="4114800" lvl="8" indent="-292100" rtl="0">
              <a:lnSpc>
                <a:spcPct val="125000"/>
              </a:lnSpc>
              <a:spcBef>
                <a:spcPts val="0"/>
              </a:spcBef>
              <a:spcAft>
                <a:spcPts val="0"/>
              </a:spcAft>
              <a:buClr>
                <a:schemeClr val="dk2"/>
              </a:buClr>
              <a:buSzPts val="1000"/>
              <a:buChar char="■"/>
              <a:defRPr sz="1000">
                <a:solidFill>
                  <a:schemeClr val="dk2"/>
                </a:solidFill>
              </a:defRPr>
            </a:lvl9pPr>
          </a:lstStyle>
          <a:p>
            <a:pPr lvl="0"/>
            <a:r>
              <a:rPr lang="en-US"/>
              <a:t>Click to edit Master text styles</a:t>
            </a:r>
          </a:p>
        </p:txBody>
      </p:sp>
      <p:sp>
        <p:nvSpPr>
          <p:cNvPr id="357" name="Google Shape;357;p35"/>
          <p:cNvSpPr txBox="1">
            <a:spLocks noGrp="1"/>
          </p:cNvSpPr>
          <p:nvPr>
            <p:ph type="body" idx="2"/>
          </p:nvPr>
        </p:nvSpPr>
        <p:spPr>
          <a:xfrm>
            <a:off x="4771575" y="552325"/>
            <a:ext cx="4143900" cy="3504600"/>
          </a:xfrm>
          <a:prstGeom prst="rect">
            <a:avLst/>
          </a:prstGeom>
        </p:spPr>
        <p:txBody>
          <a:bodyPr spcFirstLastPara="1" wrap="square" lIns="0" tIns="0" rIns="0" bIns="0" anchor="t" anchorCtr="0">
            <a:noAutofit/>
          </a:bodyPr>
          <a:lstStyle>
            <a:lvl1pPr marL="457200" lvl="0" indent="-292100" rtl="0">
              <a:lnSpc>
                <a:spcPct val="125000"/>
              </a:lnSpc>
              <a:spcBef>
                <a:spcPts val="0"/>
              </a:spcBef>
              <a:spcAft>
                <a:spcPts val="0"/>
              </a:spcAft>
              <a:buClr>
                <a:schemeClr val="dk2"/>
              </a:buClr>
              <a:buSzPts val="1000"/>
              <a:buFont typeface="Open Sans"/>
              <a:buChar char="●"/>
              <a:defRPr sz="1000">
                <a:solidFill>
                  <a:schemeClr val="dk2"/>
                </a:solidFill>
                <a:latin typeface="Open Sans"/>
                <a:ea typeface="Open Sans"/>
                <a:cs typeface="Open Sans"/>
                <a:sym typeface="Open Sans"/>
              </a:defRPr>
            </a:lvl1pPr>
            <a:lvl2pPr marL="914400" lvl="1" indent="-292100" rtl="0">
              <a:lnSpc>
                <a:spcPct val="125000"/>
              </a:lnSpc>
              <a:spcBef>
                <a:spcPts val="0"/>
              </a:spcBef>
              <a:spcAft>
                <a:spcPts val="0"/>
              </a:spcAft>
              <a:buClr>
                <a:schemeClr val="dk2"/>
              </a:buClr>
              <a:buSzPts val="1000"/>
              <a:buFont typeface="Open Sans"/>
              <a:buChar char="○"/>
              <a:defRPr sz="1000">
                <a:solidFill>
                  <a:schemeClr val="dk2"/>
                </a:solidFill>
                <a:latin typeface="Open Sans"/>
                <a:ea typeface="Open Sans"/>
                <a:cs typeface="Open Sans"/>
                <a:sym typeface="Open Sans"/>
              </a:defRPr>
            </a:lvl2pPr>
            <a:lvl3pPr marL="1371600" lvl="2" indent="-292100" rtl="0">
              <a:lnSpc>
                <a:spcPct val="125000"/>
              </a:lnSpc>
              <a:spcBef>
                <a:spcPts val="0"/>
              </a:spcBef>
              <a:spcAft>
                <a:spcPts val="0"/>
              </a:spcAft>
              <a:buClr>
                <a:schemeClr val="dk2"/>
              </a:buClr>
              <a:buSzPts val="1000"/>
              <a:buFont typeface="Open Sans"/>
              <a:buChar char="■"/>
              <a:defRPr sz="1000">
                <a:solidFill>
                  <a:schemeClr val="dk2"/>
                </a:solidFill>
                <a:latin typeface="Open Sans"/>
                <a:ea typeface="Open Sans"/>
                <a:cs typeface="Open Sans"/>
                <a:sym typeface="Open Sans"/>
              </a:defRPr>
            </a:lvl3pPr>
            <a:lvl4pPr marL="1828800" lvl="3" indent="-292100" rtl="0">
              <a:lnSpc>
                <a:spcPct val="125000"/>
              </a:lnSpc>
              <a:spcBef>
                <a:spcPts val="0"/>
              </a:spcBef>
              <a:spcAft>
                <a:spcPts val="0"/>
              </a:spcAft>
              <a:buClr>
                <a:schemeClr val="dk2"/>
              </a:buClr>
              <a:buSzPts val="1000"/>
              <a:buFont typeface="Open Sans"/>
              <a:buChar char="●"/>
              <a:defRPr sz="1000">
                <a:solidFill>
                  <a:schemeClr val="dk2"/>
                </a:solidFill>
                <a:latin typeface="Open Sans"/>
                <a:ea typeface="Open Sans"/>
                <a:cs typeface="Open Sans"/>
                <a:sym typeface="Open Sans"/>
              </a:defRPr>
            </a:lvl4pPr>
            <a:lvl5pPr marL="2286000" lvl="4" indent="-292100" rtl="0">
              <a:lnSpc>
                <a:spcPct val="125000"/>
              </a:lnSpc>
              <a:spcBef>
                <a:spcPts val="0"/>
              </a:spcBef>
              <a:spcAft>
                <a:spcPts val="0"/>
              </a:spcAft>
              <a:buClr>
                <a:schemeClr val="dk2"/>
              </a:buClr>
              <a:buSzPts val="1000"/>
              <a:buFont typeface="Open Sans"/>
              <a:buChar char="○"/>
              <a:defRPr sz="1000">
                <a:solidFill>
                  <a:schemeClr val="dk2"/>
                </a:solidFill>
                <a:latin typeface="Open Sans"/>
                <a:ea typeface="Open Sans"/>
                <a:cs typeface="Open Sans"/>
                <a:sym typeface="Open Sans"/>
              </a:defRPr>
            </a:lvl5pPr>
            <a:lvl6pPr marL="2743200" lvl="5" indent="-292100" rtl="0">
              <a:lnSpc>
                <a:spcPct val="125000"/>
              </a:lnSpc>
              <a:spcBef>
                <a:spcPts val="0"/>
              </a:spcBef>
              <a:spcAft>
                <a:spcPts val="0"/>
              </a:spcAft>
              <a:buClr>
                <a:schemeClr val="dk2"/>
              </a:buClr>
              <a:buSzPts val="1000"/>
              <a:buFont typeface="Open Sans"/>
              <a:buChar char="■"/>
              <a:defRPr sz="1000">
                <a:solidFill>
                  <a:schemeClr val="dk2"/>
                </a:solidFill>
                <a:latin typeface="Open Sans"/>
                <a:ea typeface="Open Sans"/>
                <a:cs typeface="Open Sans"/>
                <a:sym typeface="Open Sans"/>
              </a:defRPr>
            </a:lvl6pPr>
            <a:lvl7pPr marL="3200400" lvl="6" indent="-292100" rtl="0">
              <a:lnSpc>
                <a:spcPct val="125000"/>
              </a:lnSpc>
              <a:spcBef>
                <a:spcPts val="0"/>
              </a:spcBef>
              <a:spcAft>
                <a:spcPts val="0"/>
              </a:spcAft>
              <a:buClr>
                <a:schemeClr val="dk2"/>
              </a:buClr>
              <a:buSzPts val="1000"/>
              <a:buChar char="●"/>
              <a:defRPr sz="1000">
                <a:solidFill>
                  <a:schemeClr val="dk2"/>
                </a:solidFill>
              </a:defRPr>
            </a:lvl7pPr>
            <a:lvl8pPr marL="3657600" lvl="7" indent="-292100" rtl="0">
              <a:lnSpc>
                <a:spcPct val="125000"/>
              </a:lnSpc>
              <a:spcBef>
                <a:spcPts val="0"/>
              </a:spcBef>
              <a:spcAft>
                <a:spcPts val="0"/>
              </a:spcAft>
              <a:buClr>
                <a:schemeClr val="dk2"/>
              </a:buClr>
              <a:buSzPts val="1000"/>
              <a:buChar char="○"/>
              <a:defRPr sz="1000">
                <a:solidFill>
                  <a:schemeClr val="dk2"/>
                </a:solidFill>
              </a:defRPr>
            </a:lvl8pPr>
            <a:lvl9pPr marL="4114800" lvl="8" indent="-292100" rtl="0">
              <a:lnSpc>
                <a:spcPct val="125000"/>
              </a:lnSpc>
              <a:spcBef>
                <a:spcPts val="0"/>
              </a:spcBef>
              <a:spcAft>
                <a:spcPts val="0"/>
              </a:spcAft>
              <a:buClr>
                <a:schemeClr val="dk2"/>
              </a:buClr>
              <a:buSzPts val="1000"/>
              <a:buChar char="■"/>
              <a:defRPr sz="1000">
                <a:solidFill>
                  <a:schemeClr val="dk2"/>
                </a:solidFill>
              </a:defRPr>
            </a:lvl9pPr>
          </a:lstStyle>
          <a:p>
            <a:pPr lvl="0"/>
            <a:r>
              <a:rPr lang="en-US"/>
              <a:t>Click to edit Master text styles</a:t>
            </a:r>
          </a:p>
        </p:txBody>
      </p:sp>
      <p:sp>
        <p:nvSpPr>
          <p:cNvPr id="358" name="Google Shape;358;p35"/>
          <p:cNvSpPr txBox="1">
            <a:spLocks noGrp="1"/>
          </p:cNvSpPr>
          <p:nvPr>
            <p:ph type="subTitle" idx="3"/>
          </p:nvPr>
        </p:nvSpPr>
        <p:spPr>
          <a:xfrm>
            <a:off x="228600" y="582300"/>
            <a:ext cx="4143900" cy="339600"/>
          </a:xfrm>
          <a:prstGeom prst="rect">
            <a:avLst/>
          </a:prstGeom>
        </p:spPr>
        <p:txBody>
          <a:bodyPr spcFirstLastPara="1" wrap="square" lIns="0" tIns="0" rIns="0" bIns="0" anchor="t" anchorCtr="0">
            <a:noAutofit/>
          </a:bodyPr>
          <a:lstStyle>
            <a:lvl1pPr lvl="0" rtl="0">
              <a:lnSpc>
                <a:spcPct val="90000"/>
              </a:lnSpc>
              <a:spcBef>
                <a:spcPts val="0"/>
              </a:spcBef>
              <a:spcAft>
                <a:spcPts val="0"/>
              </a:spcAft>
              <a:buClr>
                <a:schemeClr val="dk1"/>
              </a:buClr>
              <a:buSzPts val="2400"/>
              <a:buFont typeface="Poppins ExtraBold"/>
              <a:buNone/>
              <a:defRPr sz="2400">
                <a:solidFill>
                  <a:schemeClr val="dk1"/>
                </a:solidFill>
                <a:latin typeface="Poppins ExtraBold"/>
                <a:ea typeface="Poppins ExtraBold"/>
                <a:cs typeface="Poppins ExtraBold"/>
                <a:sym typeface="Poppins ExtraBold"/>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r>
              <a:rPr lang="en-US"/>
              <a:t>Click to edit Master subtitle style</a:t>
            </a:r>
            <a:endParaRPr/>
          </a:p>
        </p:txBody>
      </p:sp>
      <p:grpSp>
        <p:nvGrpSpPr>
          <p:cNvPr id="359" name="Google Shape;359;p35"/>
          <p:cNvGrpSpPr/>
          <p:nvPr/>
        </p:nvGrpSpPr>
        <p:grpSpPr>
          <a:xfrm>
            <a:off x="0" y="4626425"/>
            <a:ext cx="918600" cy="364500"/>
            <a:chOff x="0" y="4626425"/>
            <a:chExt cx="918600" cy="364500"/>
          </a:xfrm>
        </p:grpSpPr>
        <p:sp>
          <p:nvSpPr>
            <p:cNvPr id="360" name="Google Shape;360;p35"/>
            <p:cNvSpPr/>
            <p:nvPr/>
          </p:nvSpPr>
          <p:spPr>
            <a:xfrm rot="5400000">
              <a:off x="277050" y="4349375"/>
              <a:ext cx="364500" cy="918600"/>
            </a:xfrm>
            <a:prstGeom prst="round2SameRect">
              <a:avLst>
                <a:gd name="adj1" fmla="val 50000"/>
                <a:gd name="adj2" fmla="val 0"/>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361" name="Google Shape;361;p35"/>
            <p:cNvGrpSpPr/>
            <p:nvPr/>
          </p:nvGrpSpPr>
          <p:grpSpPr>
            <a:xfrm>
              <a:off x="228605" y="4702470"/>
              <a:ext cx="548754" cy="212464"/>
              <a:chOff x="217250" y="2303525"/>
              <a:chExt cx="2809800" cy="1084000"/>
            </a:xfrm>
          </p:grpSpPr>
          <p:sp>
            <p:nvSpPr>
              <p:cNvPr id="362" name="Google Shape;362;p35"/>
              <p:cNvSpPr/>
              <p:nvPr/>
            </p:nvSpPr>
            <p:spPr>
              <a:xfrm>
                <a:off x="2235600" y="2740800"/>
                <a:ext cx="346850" cy="236275"/>
              </a:xfrm>
              <a:custGeom>
                <a:avLst/>
                <a:gdLst/>
                <a:ahLst/>
                <a:cxnLst/>
                <a:rect l="l" t="t" r="r" b="b"/>
                <a:pathLst>
                  <a:path w="13874" h="9451" extrusionOk="0">
                    <a:moveTo>
                      <a:pt x="2608" y="0"/>
                    </a:moveTo>
                    <a:cubicBezTo>
                      <a:pt x="2347" y="0"/>
                      <a:pt x="2087" y="52"/>
                      <a:pt x="1826" y="157"/>
                    </a:cubicBezTo>
                    <a:cubicBezTo>
                      <a:pt x="1617" y="261"/>
                      <a:pt x="1356" y="418"/>
                      <a:pt x="1200" y="626"/>
                    </a:cubicBezTo>
                    <a:cubicBezTo>
                      <a:pt x="1096" y="730"/>
                      <a:pt x="991" y="835"/>
                      <a:pt x="939" y="939"/>
                    </a:cubicBezTo>
                    <a:cubicBezTo>
                      <a:pt x="835" y="1043"/>
                      <a:pt x="783" y="1148"/>
                      <a:pt x="731" y="1304"/>
                    </a:cubicBezTo>
                    <a:cubicBezTo>
                      <a:pt x="678" y="1408"/>
                      <a:pt x="574" y="1565"/>
                      <a:pt x="522" y="1721"/>
                    </a:cubicBezTo>
                    <a:cubicBezTo>
                      <a:pt x="157" y="2817"/>
                      <a:pt x="0" y="3964"/>
                      <a:pt x="0" y="5163"/>
                    </a:cubicBezTo>
                    <a:cubicBezTo>
                      <a:pt x="0" y="6207"/>
                      <a:pt x="0" y="7563"/>
                      <a:pt x="574" y="8501"/>
                    </a:cubicBezTo>
                    <a:cubicBezTo>
                      <a:pt x="731" y="8710"/>
                      <a:pt x="887" y="8918"/>
                      <a:pt x="1096" y="9075"/>
                    </a:cubicBezTo>
                    <a:cubicBezTo>
                      <a:pt x="1513" y="9388"/>
                      <a:pt x="1930" y="9388"/>
                      <a:pt x="2347" y="9440"/>
                    </a:cubicBezTo>
                    <a:cubicBezTo>
                      <a:pt x="2438" y="9447"/>
                      <a:pt x="2528" y="9450"/>
                      <a:pt x="2617" y="9450"/>
                    </a:cubicBezTo>
                    <a:cubicBezTo>
                      <a:pt x="3193" y="9450"/>
                      <a:pt x="3735" y="9315"/>
                      <a:pt x="4277" y="9179"/>
                    </a:cubicBezTo>
                    <a:lnTo>
                      <a:pt x="10327" y="7771"/>
                    </a:lnTo>
                    <a:lnTo>
                      <a:pt x="10327" y="7719"/>
                    </a:lnTo>
                    <a:lnTo>
                      <a:pt x="12152" y="7302"/>
                    </a:lnTo>
                    <a:cubicBezTo>
                      <a:pt x="12152" y="7302"/>
                      <a:pt x="12257" y="7250"/>
                      <a:pt x="12361" y="7250"/>
                    </a:cubicBezTo>
                    <a:cubicBezTo>
                      <a:pt x="12830" y="7093"/>
                      <a:pt x="13300" y="6780"/>
                      <a:pt x="13560" y="6363"/>
                    </a:cubicBezTo>
                    <a:cubicBezTo>
                      <a:pt x="13821" y="5894"/>
                      <a:pt x="13873" y="5372"/>
                      <a:pt x="13769" y="4851"/>
                    </a:cubicBezTo>
                    <a:lnTo>
                      <a:pt x="13769" y="4798"/>
                    </a:lnTo>
                    <a:cubicBezTo>
                      <a:pt x="13717" y="4590"/>
                      <a:pt x="13613" y="4329"/>
                      <a:pt x="13456" y="4120"/>
                    </a:cubicBezTo>
                    <a:cubicBezTo>
                      <a:pt x="13247" y="3860"/>
                      <a:pt x="12987" y="3651"/>
                      <a:pt x="12726" y="3495"/>
                    </a:cubicBezTo>
                    <a:cubicBezTo>
                      <a:pt x="12413" y="3286"/>
                      <a:pt x="12048" y="3129"/>
                      <a:pt x="11683" y="2973"/>
                    </a:cubicBezTo>
                    <a:lnTo>
                      <a:pt x="9649" y="2243"/>
                    </a:lnTo>
                    <a:cubicBezTo>
                      <a:pt x="8554" y="1826"/>
                      <a:pt x="7406" y="1408"/>
                      <a:pt x="6311" y="1043"/>
                    </a:cubicBezTo>
                    <a:cubicBezTo>
                      <a:pt x="5581" y="783"/>
                      <a:pt x="4955" y="574"/>
                      <a:pt x="4434" y="365"/>
                    </a:cubicBezTo>
                    <a:cubicBezTo>
                      <a:pt x="4277" y="365"/>
                      <a:pt x="4173" y="313"/>
                      <a:pt x="4121" y="313"/>
                    </a:cubicBezTo>
                    <a:cubicBezTo>
                      <a:pt x="3443" y="105"/>
                      <a:pt x="2973" y="0"/>
                      <a:pt x="2608" y="0"/>
                    </a:cubicBezTo>
                    <a:close/>
                  </a:path>
                </a:pathLst>
              </a:custGeom>
              <a:solidFill>
                <a:srgbClr val="FF1A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35"/>
              <p:cNvSpPr/>
              <p:nvPr/>
            </p:nvSpPr>
            <p:spPr>
              <a:xfrm>
                <a:off x="2688025" y="2597375"/>
                <a:ext cx="339025" cy="278750"/>
              </a:xfrm>
              <a:custGeom>
                <a:avLst/>
                <a:gdLst/>
                <a:ahLst/>
                <a:cxnLst/>
                <a:rect l="l" t="t" r="r" b="b"/>
                <a:pathLst>
                  <a:path w="13561" h="11150" extrusionOk="0">
                    <a:moveTo>
                      <a:pt x="8763" y="0"/>
                    </a:moveTo>
                    <a:cubicBezTo>
                      <a:pt x="8502" y="0"/>
                      <a:pt x="8241" y="105"/>
                      <a:pt x="8032" y="261"/>
                    </a:cubicBezTo>
                    <a:cubicBezTo>
                      <a:pt x="7667" y="418"/>
                      <a:pt x="7302" y="731"/>
                      <a:pt x="6781" y="1148"/>
                    </a:cubicBezTo>
                    <a:cubicBezTo>
                      <a:pt x="6729" y="1252"/>
                      <a:pt x="6624" y="1304"/>
                      <a:pt x="6572" y="1409"/>
                    </a:cubicBezTo>
                    <a:cubicBezTo>
                      <a:pt x="6155" y="1774"/>
                      <a:pt x="5686" y="2243"/>
                      <a:pt x="5112" y="2817"/>
                    </a:cubicBezTo>
                    <a:cubicBezTo>
                      <a:pt x="4277" y="3703"/>
                      <a:pt x="3443" y="4538"/>
                      <a:pt x="2608" y="5424"/>
                    </a:cubicBezTo>
                    <a:lnTo>
                      <a:pt x="1148" y="6989"/>
                    </a:lnTo>
                    <a:cubicBezTo>
                      <a:pt x="887" y="7250"/>
                      <a:pt x="627" y="7563"/>
                      <a:pt x="418" y="7876"/>
                    </a:cubicBezTo>
                    <a:cubicBezTo>
                      <a:pt x="209" y="8136"/>
                      <a:pt x="105" y="8449"/>
                      <a:pt x="53" y="8814"/>
                    </a:cubicBezTo>
                    <a:cubicBezTo>
                      <a:pt x="1" y="9023"/>
                      <a:pt x="1" y="9284"/>
                      <a:pt x="53" y="9544"/>
                    </a:cubicBezTo>
                    <a:lnTo>
                      <a:pt x="53" y="9597"/>
                    </a:lnTo>
                    <a:cubicBezTo>
                      <a:pt x="157" y="10066"/>
                      <a:pt x="470" y="10535"/>
                      <a:pt x="887" y="10848"/>
                    </a:cubicBezTo>
                    <a:cubicBezTo>
                      <a:pt x="1235" y="11042"/>
                      <a:pt x="1612" y="11149"/>
                      <a:pt x="1997" y="11149"/>
                    </a:cubicBezTo>
                    <a:cubicBezTo>
                      <a:pt x="2130" y="11149"/>
                      <a:pt x="2265" y="11136"/>
                      <a:pt x="2400" y="11109"/>
                    </a:cubicBezTo>
                    <a:lnTo>
                      <a:pt x="2556" y="11109"/>
                    </a:lnTo>
                    <a:lnTo>
                      <a:pt x="10431" y="9232"/>
                    </a:lnTo>
                    <a:cubicBezTo>
                      <a:pt x="11057" y="9075"/>
                      <a:pt x="11683" y="8971"/>
                      <a:pt x="12257" y="8658"/>
                    </a:cubicBezTo>
                    <a:cubicBezTo>
                      <a:pt x="12622" y="8397"/>
                      <a:pt x="12987" y="8188"/>
                      <a:pt x="13196" y="7771"/>
                    </a:cubicBezTo>
                    <a:cubicBezTo>
                      <a:pt x="13352" y="7511"/>
                      <a:pt x="13456" y="7250"/>
                      <a:pt x="13456" y="6989"/>
                    </a:cubicBezTo>
                    <a:cubicBezTo>
                      <a:pt x="13561" y="5894"/>
                      <a:pt x="13039" y="4694"/>
                      <a:pt x="12570" y="3755"/>
                    </a:cubicBezTo>
                    <a:lnTo>
                      <a:pt x="12570" y="3703"/>
                    </a:lnTo>
                    <a:cubicBezTo>
                      <a:pt x="12048" y="2660"/>
                      <a:pt x="11370" y="1669"/>
                      <a:pt x="10588" y="835"/>
                    </a:cubicBezTo>
                    <a:cubicBezTo>
                      <a:pt x="10484" y="731"/>
                      <a:pt x="10379" y="678"/>
                      <a:pt x="10275" y="574"/>
                    </a:cubicBezTo>
                    <a:cubicBezTo>
                      <a:pt x="10171" y="470"/>
                      <a:pt x="10014" y="418"/>
                      <a:pt x="9910" y="313"/>
                    </a:cubicBezTo>
                    <a:lnTo>
                      <a:pt x="9545" y="157"/>
                    </a:lnTo>
                    <a:cubicBezTo>
                      <a:pt x="9284" y="53"/>
                      <a:pt x="9023" y="0"/>
                      <a:pt x="8763" y="0"/>
                    </a:cubicBezTo>
                    <a:close/>
                  </a:path>
                </a:pathLst>
              </a:custGeom>
              <a:solidFill>
                <a:srgbClr val="FF1A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35"/>
              <p:cNvSpPr/>
              <p:nvPr/>
            </p:nvSpPr>
            <p:spPr>
              <a:xfrm>
                <a:off x="2379025" y="2303525"/>
                <a:ext cx="303825" cy="489500"/>
              </a:xfrm>
              <a:custGeom>
                <a:avLst/>
                <a:gdLst/>
                <a:ahLst/>
                <a:cxnLst/>
                <a:rect l="l" t="t" r="r" b="b"/>
                <a:pathLst>
                  <a:path w="12153" h="19580" extrusionOk="0">
                    <a:moveTo>
                      <a:pt x="8307" y="1"/>
                    </a:moveTo>
                    <a:cubicBezTo>
                      <a:pt x="7747" y="1"/>
                      <a:pt x="7200" y="57"/>
                      <a:pt x="6728" y="124"/>
                    </a:cubicBezTo>
                    <a:cubicBezTo>
                      <a:pt x="6259" y="229"/>
                      <a:pt x="5789" y="281"/>
                      <a:pt x="5320" y="385"/>
                    </a:cubicBezTo>
                    <a:cubicBezTo>
                      <a:pt x="4903" y="489"/>
                      <a:pt x="4433" y="646"/>
                      <a:pt x="4016" y="750"/>
                    </a:cubicBezTo>
                    <a:cubicBezTo>
                      <a:pt x="2556" y="1272"/>
                      <a:pt x="574" y="2106"/>
                      <a:pt x="209" y="3775"/>
                    </a:cubicBezTo>
                    <a:cubicBezTo>
                      <a:pt x="0" y="4714"/>
                      <a:pt x="470" y="5705"/>
                      <a:pt x="835" y="6539"/>
                    </a:cubicBezTo>
                    <a:cubicBezTo>
                      <a:pt x="1252" y="7582"/>
                      <a:pt x="1878" y="8521"/>
                      <a:pt x="2399" y="9512"/>
                    </a:cubicBezTo>
                    <a:cubicBezTo>
                      <a:pt x="3755" y="12120"/>
                      <a:pt x="5216" y="14675"/>
                      <a:pt x="6676" y="17231"/>
                    </a:cubicBezTo>
                    <a:cubicBezTo>
                      <a:pt x="7093" y="18013"/>
                      <a:pt x="7563" y="19004"/>
                      <a:pt x="8397" y="19369"/>
                    </a:cubicBezTo>
                    <a:cubicBezTo>
                      <a:pt x="8449" y="19421"/>
                      <a:pt x="8501" y="19421"/>
                      <a:pt x="8554" y="19421"/>
                    </a:cubicBezTo>
                    <a:cubicBezTo>
                      <a:pt x="8789" y="19522"/>
                      <a:pt x="9047" y="19580"/>
                      <a:pt x="9298" y="19580"/>
                    </a:cubicBezTo>
                    <a:cubicBezTo>
                      <a:pt x="9436" y="19580"/>
                      <a:pt x="9572" y="19562"/>
                      <a:pt x="9701" y="19525"/>
                    </a:cubicBezTo>
                    <a:cubicBezTo>
                      <a:pt x="9753" y="19525"/>
                      <a:pt x="9753" y="19525"/>
                      <a:pt x="9753" y="19473"/>
                    </a:cubicBezTo>
                    <a:cubicBezTo>
                      <a:pt x="10118" y="19421"/>
                      <a:pt x="10431" y="19212"/>
                      <a:pt x="10692" y="18899"/>
                    </a:cubicBezTo>
                    <a:cubicBezTo>
                      <a:pt x="10744" y="18899"/>
                      <a:pt x="10796" y="18847"/>
                      <a:pt x="10848" y="18795"/>
                    </a:cubicBezTo>
                    <a:lnTo>
                      <a:pt x="10796" y="18795"/>
                    </a:lnTo>
                    <a:cubicBezTo>
                      <a:pt x="11370" y="18065"/>
                      <a:pt x="11370" y="17022"/>
                      <a:pt x="11474" y="16135"/>
                    </a:cubicBezTo>
                    <a:cubicBezTo>
                      <a:pt x="11631" y="13163"/>
                      <a:pt x="11787" y="10242"/>
                      <a:pt x="11944" y="7269"/>
                    </a:cubicBezTo>
                    <a:cubicBezTo>
                      <a:pt x="11996" y="6174"/>
                      <a:pt x="12152" y="5027"/>
                      <a:pt x="12048" y="3931"/>
                    </a:cubicBezTo>
                    <a:cubicBezTo>
                      <a:pt x="11996" y="2993"/>
                      <a:pt x="11996" y="1950"/>
                      <a:pt x="11422" y="1167"/>
                    </a:cubicBezTo>
                    <a:cubicBezTo>
                      <a:pt x="10716" y="249"/>
                      <a:pt x="9483" y="1"/>
                      <a:pt x="8307" y="1"/>
                    </a:cubicBezTo>
                    <a:close/>
                  </a:path>
                </a:pathLst>
              </a:custGeom>
              <a:solidFill>
                <a:srgbClr val="FF1A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35"/>
              <p:cNvSpPr/>
              <p:nvPr/>
            </p:nvSpPr>
            <p:spPr>
              <a:xfrm>
                <a:off x="2402500" y="2951700"/>
                <a:ext cx="241225" cy="351075"/>
              </a:xfrm>
              <a:custGeom>
                <a:avLst/>
                <a:gdLst/>
                <a:ahLst/>
                <a:cxnLst/>
                <a:rect l="l" t="t" r="r" b="b"/>
                <a:pathLst>
                  <a:path w="9649" h="14043" extrusionOk="0">
                    <a:moveTo>
                      <a:pt x="7771" y="0"/>
                    </a:moveTo>
                    <a:cubicBezTo>
                      <a:pt x="7575" y="0"/>
                      <a:pt x="7380" y="39"/>
                      <a:pt x="7197" y="117"/>
                    </a:cubicBezTo>
                    <a:cubicBezTo>
                      <a:pt x="7093" y="117"/>
                      <a:pt x="7041" y="170"/>
                      <a:pt x="6937" y="222"/>
                    </a:cubicBezTo>
                    <a:cubicBezTo>
                      <a:pt x="6832" y="274"/>
                      <a:pt x="6728" y="326"/>
                      <a:pt x="6624" y="430"/>
                    </a:cubicBezTo>
                    <a:cubicBezTo>
                      <a:pt x="6259" y="691"/>
                      <a:pt x="5998" y="1004"/>
                      <a:pt x="5737" y="1317"/>
                    </a:cubicBezTo>
                    <a:cubicBezTo>
                      <a:pt x="5685" y="1369"/>
                      <a:pt x="5633" y="1526"/>
                      <a:pt x="5528" y="1578"/>
                    </a:cubicBezTo>
                    <a:lnTo>
                      <a:pt x="4277" y="3351"/>
                    </a:lnTo>
                    <a:cubicBezTo>
                      <a:pt x="3547" y="4342"/>
                      <a:pt x="2816" y="5333"/>
                      <a:pt x="2138" y="6324"/>
                    </a:cubicBezTo>
                    <a:cubicBezTo>
                      <a:pt x="1669" y="6949"/>
                      <a:pt x="1252" y="7523"/>
                      <a:pt x="939" y="7993"/>
                    </a:cubicBezTo>
                    <a:cubicBezTo>
                      <a:pt x="887" y="8097"/>
                      <a:pt x="835" y="8201"/>
                      <a:pt x="782" y="8253"/>
                    </a:cubicBezTo>
                    <a:cubicBezTo>
                      <a:pt x="417" y="8879"/>
                      <a:pt x="209" y="9296"/>
                      <a:pt x="104" y="9661"/>
                    </a:cubicBezTo>
                    <a:cubicBezTo>
                      <a:pt x="0" y="9922"/>
                      <a:pt x="0" y="10183"/>
                      <a:pt x="0" y="10444"/>
                    </a:cubicBezTo>
                    <a:cubicBezTo>
                      <a:pt x="52" y="10704"/>
                      <a:pt x="157" y="11017"/>
                      <a:pt x="261" y="11226"/>
                    </a:cubicBezTo>
                    <a:cubicBezTo>
                      <a:pt x="365" y="11330"/>
                      <a:pt x="417" y="11435"/>
                      <a:pt x="522" y="11539"/>
                    </a:cubicBezTo>
                    <a:cubicBezTo>
                      <a:pt x="626" y="11695"/>
                      <a:pt x="678" y="11748"/>
                      <a:pt x="835" y="11852"/>
                    </a:cubicBezTo>
                    <a:cubicBezTo>
                      <a:pt x="939" y="11956"/>
                      <a:pt x="1043" y="12060"/>
                      <a:pt x="1147" y="12165"/>
                    </a:cubicBezTo>
                    <a:cubicBezTo>
                      <a:pt x="2034" y="12791"/>
                      <a:pt x="2973" y="13208"/>
                      <a:pt x="4016" y="13573"/>
                    </a:cubicBezTo>
                    <a:cubicBezTo>
                      <a:pt x="4850" y="13834"/>
                      <a:pt x="5737" y="13990"/>
                      <a:pt x="6624" y="14042"/>
                    </a:cubicBezTo>
                    <a:lnTo>
                      <a:pt x="7041" y="14042"/>
                    </a:lnTo>
                    <a:cubicBezTo>
                      <a:pt x="7197" y="14042"/>
                      <a:pt x="7354" y="14042"/>
                      <a:pt x="7458" y="13990"/>
                    </a:cubicBezTo>
                    <a:cubicBezTo>
                      <a:pt x="7615" y="13938"/>
                      <a:pt x="7719" y="13886"/>
                      <a:pt x="7875" y="13886"/>
                    </a:cubicBezTo>
                    <a:cubicBezTo>
                      <a:pt x="8136" y="13782"/>
                      <a:pt x="8345" y="13625"/>
                      <a:pt x="8553" y="13416"/>
                    </a:cubicBezTo>
                    <a:cubicBezTo>
                      <a:pt x="8762" y="13208"/>
                      <a:pt x="8866" y="12999"/>
                      <a:pt x="8971" y="12738"/>
                    </a:cubicBezTo>
                    <a:cubicBezTo>
                      <a:pt x="9127" y="12373"/>
                      <a:pt x="9231" y="11904"/>
                      <a:pt x="9283" y="11226"/>
                    </a:cubicBezTo>
                    <a:cubicBezTo>
                      <a:pt x="9283" y="11122"/>
                      <a:pt x="9283" y="11017"/>
                      <a:pt x="9336" y="10913"/>
                    </a:cubicBezTo>
                    <a:cubicBezTo>
                      <a:pt x="9336" y="10339"/>
                      <a:pt x="9388" y="9661"/>
                      <a:pt x="9440" y="8827"/>
                    </a:cubicBezTo>
                    <a:cubicBezTo>
                      <a:pt x="9492" y="7627"/>
                      <a:pt x="9544" y="6428"/>
                      <a:pt x="9596" y="5176"/>
                    </a:cubicBezTo>
                    <a:lnTo>
                      <a:pt x="9649" y="2986"/>
                    </a:lnTo>
                    <a:cubicBezTo>
                      <a:pt x="9649" y="2516"/>
                      <a:pt x="9649" y="1943"/>
                      <a:pt x="9492" y="1421"/>
                    </a:cubicBezTo>
                    <a:cubicBezTo>
                      <a:pt x="9440" y="1213"/>
                      <a:pt x="9336" y="952"/>
                      <a:pt x="9231" y="743"/>
                    </a:cubicBezTo>
                    <a:lnTo>
                      <a:pt x="9231" y="795"/>
                    </a:lnTo>
                    <a:cubicBezTo>
                      <a:pt x="9023" y="482"/>
                      <a:pt x="8710" y="222"/>
                      <a:pt x="8345" y="117"/>
                    </a:cubicBezTo>
                    <a:cubicBezTo>
                      <a:pt x="8162" y="39"/>
                      <a:pt x="7967" y="0"/>
                      <a:pt x="7771" y="0"/>
                    </a:cubicBezTo>
                    <a:close/>
                  </a:path>
                </a:pathLst>
              </a:custGeom>
              <a:solidFill>
                <a:srgbClr val="FF1A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35"/>
              <p:cNvSpPr/>
              <p:nvPr/>
            </p:nvSpPr>
            <p:spPr>
              <a:xfrm>
                <a:off x="2689325" y="2919425"/>
                <a:ext cx="315575" cy="317350"/>
              </a:xfrm>
              <a:custGeom>
                <a:avLst/>
                <a:gdLst/>
                <a:ahLst/>
                <a:cxnLst/>
                <a:rect l="l" t="t" r="r" b="b"/>
                <a:pathLst>
                  <a:path w="12623" h="12694" extrusionOk="0">
                    <a:moveTo>
                      <a:pt x="1826" y="0"/>
                    </a:moveTo>
                    <a:cubicBezTo>
                      <a:pt x="1722" y="0"/>
                      <a:pt x="1618" y="0"/>
                      <a:pt x="1513" y="52"/>
                    </a:cubicBezTo>
                    <a:cubicBezTo>
                      <a:pt x="1148" y="105"/>
                      <a:pt x="783" y="261"/>
                      <a:pt x="522" y="522"/>
                    </a:cubicBezTo>
                    <a:cubicBezTo>
                      <a:pt x="262" y="835"/>
                      <a:pt x="53" y="1148"/>
                      <a:pt x="1" y="1565"/>
                    </a:cubicBezTo>
                    <a:cubicBezTo>
                      <a:pt x="1" y="1773"/>
                      <a:pt x="1" y="2034"/>
                      <a:pt x="53" y="2243"/>
                    </a:cubicBezTo>
                    <a:cubicBezTo>
                      <a:pt x="105" y="2764"/>
                      <a:pt x="366" y="3286"/>
                      <a:pt x="575" y="3703"/>
                    </a:cubicBezTo>
                    <a:lnTo>
                      <a:pt x="1618" y="5633"/>
                    </a:lnTo>
                    <a:cubicBezTo>
                      <a:pt x="2191" y="6728"/>
                      <a:pt x="2765" y="7771"/>
                      <a:pt x="3339" y="8866"/>
                    </a:cubicBezTo>
                    <a:cubicBezTo>
                      <a:pt x="3704" y="9544"/>
                      <a:pt x="4017" y="10170"/>
                      <a:pt x="4330" y="10640"/>
                    </a:cubicBezTo>
                    <a:cubicBezTo>
                      <a:pt x="4382" y="10744"/>
                      <a:pt x="4434" y="10848"/>
                      <a:pt x="4486" y="10900"/>
                    </a:cubicBezTo>
                    <a:cubicBezTo>
                      <a:pt x="4851" y="11526"/>
                      <a:pt x="5112" y="11891"/>
                      <a:pt x="5425" y="12152"/>
                    </a:cubicBezTo>
                    <a:cubicBezTo>
                      <a:pt x="5581" y="12361"/>
                      <a:pt x="5842" y="12465"/>
                      <a:pt x="6103" y="12569"/>
                    </a:cubicBezTo>
                    <a:cubicBezTo>
                      <a:pt x="6294" y="12646"/>
                      <a:pt x="6485" y="12694"/>
                      <a:pt x="6676" y="12694"/>
                    </a:cubicBezTo>
                    <a:cubicBezTo>
                      <a:pt x="6745" y="12694"/>
                      <a:pt x="6815" y="12687"/>
                      <a:pt x="6885" y="12673"/>
                    </a:cubicBezTo>
                    <a:cubicBezTo>
                      <a:pt x="7042" y="12673"/>
                      <a:pt x="7198" y="12621"/>
                      <a:pt x="7302" y="12569"/>
                    </a:cubicBezTo>
                    <a:cubicBezTo>
                      <a:pt x="7459" y="12569"/>
                      <a:pt x="7563" y="12517"/>
                      <a:pt x="7720" y="12465"/>
                    </a:cubicBezTo>
                    <a:cubicBezTo>
                      <a:pt x="7824" y="12413"/>
                      <a:pt x="7980" y="12361"/>
                      <a:pt x="8137" y="12308"/>
                    </a:cubicBezTo>
                    <a:cubicBezTo>
                      <a:pt x="8919" y="11839"/>
                      <a:pt x="9597" y="11318"/>
                      <a:pt x="10223" y="10692"/>
                    </a:cubicBezTo>
                    <a:cubicBezTo>
                      <a:pt x="11005" y="9909"/>
                      <a:pt x="11683" y="9127"/>
                      <a:pt x="12205" y="8188"/>
                    </a:cubicBezTo>
                    <a:cubicBezTo>
                      <a:pt x="12257" y="8032"/>
                      <a:pt x="12361" y="7875"/>
                      <a:pt x="12361" y="7771"/>
                    </a:cubicBezTo>
                    <a:cubicBezTo>
                      <a:pt x="12413" y="7615"/>
                      <a:pt x="12466" y="7458"/>
                      <a:pt x="12518" y="7354"/>
                    </a:cubicBezTo>
                    <a:cubicBezTo>
                      <a:pt x="12518" y="7197"/>
                      <a:pt x="12570" y="7093"/>
                      <a:pt x="12570" y="6937"/>
                    </a:cubicBezTo>
                    <a:cubicBezTo>
                      <a:pt x="12622" y="6676"/>
                      <a:pt x="12570" y="6363"/>
                      <a:pt x="12518" y="6102"/>
                    </a:cubicBezTo>
                    <a:cubicBezTo>
                      <a:pt x="12413" y="5841"/>
                      <a:pt x="12257" y="5633"/>
                      <a:pt x="12101" y="5424"/>
                    </a:cubicBezTo>
                    <a:lnTo>
                      <a:pt x="12048" y="5476"/>
                    </a:lnTo>
                    <a:cubicBezTo>
                      <a:pt x="11788" y="5163"/>
                      <a:pt x="11423" y="4851"/>
                      <a:pt x="10797" y="4538"/>
                    </a:cubicBezTo>
                    <a:cubicBezTo>
                      <a:pt x="10745" y="4485"/>
                      <a:pt x="10640" y="4433"/>
                      <a:pt x="10536" y="4329"/>
                    </a:cubicBezTo>
                    <a:cubicBezTo>
                      <a:pt x="10067" y="4068"/>
                      <a:pt x="9441" y="3755"/>
                      <a:pt x="8763" y="3338"/>
                    </a:cubicBezTo>
                    <a:cubicBezTo>
                      <a:pt x="7720" y="2764"/>
                      <a:pt x="6624" y="2191"/>
                      <a:pt x="5581" y="1617"/>
                    </a:cubicBezTo>
                    <a:lnTo>
                      <a:pt x="3652" y="626"/>
                    </a:lnTo>
                    <a:cubicBezTo>
                      <a:pt x="3600" y="574"/>
                      <a:pt x="3443" y="522"/>
                      <a:pt x="3391" y="470"/>
                    </a:cubicBezTo>
                    <a:cubicBezTo>
                      <a:pt x="3026" y="313"/>
                      <a:pt x="2609" y="157"/>
                      <a:pt x="2244" y="52"/>
                    </a:cubicBezTo>
                    <a:cubicBezTo>
                      <a:pt x="2087" y="52"/>
                      <a:pt x="1931" y="0"/>
                      <a:pt x="1826" y="0"/>
                    </a:cubicBezTo>
                    <a:close/>
                  </a:path>
                </a:pathLst>
              </a:custGeom>
              <a:solidFill>
                <a:srgbClr val="FF1A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35"/>
              <p:cNvSpPr/>
              <p:nvPr/>
            </p:nvSpPr>
            <p:spPr>
              <a:xfrm>
                <a:off x="217250" y="2517850"/>
                <a:ext cx="1891900" cy="869675"/>
              </a:xfrm>
              <a:custGeom>
                <a:avLst/>
                <a:gdLst/>
                <a:ahLst/>
                <a:cxnLst/>
                <a:rect l="l" t="t" r="r" b="b"/>
                <a:pathLst>
                  <a:path w="75676" h="34787" extrusionOk="0">
                    <a:moveTo>
                      <a:pt x="45583" y="2869"/>
                    </a:moveTo>
                    <a:cubicBezTo>
                      <a:pt x="45583" y="1304"/>
                      <a:pt x="46887" y="0"/>
                      <a:pt x="48399" y="0"/>
                    </a:cubicBezTo>
                    <a:cubicBezTo>
                      <a:pt x="49964" y="0"/>
                      <a:pt x="51163" y="1304"/>
                      <a:pt x="51215" y="2921"/>
                    </a:cubicBezTo>
                    <a:lnTo>
                      <a:pt x="51215" y="25347"/>
                    </a:lnTo>
                    <a:cubicBezTo>
                      <a:pt x="51215" y="26911"/>
                      <a:pt x="49964" y="28215"/>
                      <a:pt x="48399" y="28215"/>
                    </a:cubicBezTo>
                    <a:cubicBezTo>
                      <a:pt x="46887" y="28215"/>
                      <a:pt x="45583" y="26911"/>
                      <a:pt x="45583" y="25347"/>
                    </a:cubicBezTo>
                    <a:close/>
                    <a:moveTo>
                      <a:pt x="42975" y="16741"/>
                    </a:moveTo>
                    <a:cubicBezTo>
                      <a:pt x="42975" y="17158"/>
                      <a:pt x="42819" y="17993"/>
                      <a:pt x="42297" y="18619"/>
                    </a:cubicBezTo>
                    <a:cubicBezTo>
                      <a:pt x="41671" y="19245"/>
                      <a:pt x="40837" y="19401"/>
                      <a:pt x="40315" y="19401"/>
                    </a:cubicBezTo>
                    <a:cubicBezTo>
                      <a:pt x="38333" y="19401"/>
                      <a:pt x="36300" y="19401"/>
                      <a:pt x="34318" y="19401"/>
                    </a:cubicBezTo>
                    <a:cubicBezTo>
                      <a:pt x="32284" y="19401"/>
                      <a:pt x="30302" y="19401"/>
                      <a:pt x="28268" y="19401"/>
                    </a:cubicBezTo>
                    <a:cubicBezTo>
                      <a:pt x="28476" y="19975"/>
                      <a:pt x="28789" y="20809"/>
                      <a:pt x="29624" y="21592"/>
                    </a:cubicBezTo>
                    <a:cubicBezTo>
                      <a:pt x="30093" y="22061"/>
                      <a:pt x="30563" y="22322"/>
                      <a:pt x="30719" y="22426"/>
                    </a:cubicBezTo>
                    <a:cubicBezTo>
                      <a:pt x="30980" y="22582"/>
                      <a:pt x="31814" y="23052"/>
                      <a:pt x="32857" y="23052"/>
                    </a:cubicBezTo>
                    <a:cubicBezTo>
                      <a:pt x="33953" y="23052"/>
                      <a:pt x="34891" y="22687"/>
                      <a:pt x="35882" y="22217"/>
                    </a:cubicBezTo>
                    <a:lnTo>
                      <a:pt x="35934" y="22165"/>
                    </a:lnTo>
                    <a:cubicBezTo>
                      <a:pt x="36612" y="21800"/>
                      <a:pt x="37290" y="21487"/>
                      <a:pt x="37968" y="21331"/>
                    </a:cubicBezTo>
                    <a:cubicBezTo>
                      <a:pt x="38699" y="21226"/>
                      <a:pt x="39429" y="21331"/>
                      <a:pt x="40002" y="21852"/>
                    </a:cubicBezTo>
                    <a:cubicBezTo>
                      <a:pt x="40628" y="22426"/>
                      <a:pt x="40889" y="23260"/>
                      <a:pt x="40680" y="24147"/>
                    </a:cubicBezTo>
                    <a:cubicBezTo>
                      <a:pt x="40367" y="25138"/>
                      <a:pt x="39585" y="25972"/>
                      <a:pt x="38699" y="26494"/>
                    </a:cubicBezTo>
                    <a:cubicBezTo>
                      <a:pt x="38229" y="26755"/>
                      <a:pt x="37708" y="27015"/>
                      <a:pt x="37186" y="27224"/>
                    </a:cubicBezTo>
                    <a:cubicBezTo>
                      <a:pt x="36508" y="27485"/>
                      <a:pt x="35778" y="27641"/>
                      <a:pt x="35100" y="27746"/>
                    </a:cubicBezTo>
                    <a:cubicBezTo>
                      <a:pt x="34370" y="27850"/>
                      <a:pt x="33640" y="27902"/>
                      <a:pt x="32910" y="27902"/>
                    </a:cubicBezTo>
                    <a:cubicBezTo>
                      <a:pt x="32597" y="27902"/>
                      <a:pt x="32179" y="27902"/>
                      <a:pt x="31814" y="27850"/>
                    </a:cubicBezTo>
                    <a:cubicBezTo>
                      <a:pt x="31449" y="27798"/>
                      <a:pt x="31032" y="27693"/>
                      <a:pt x="30667" y="27641"/>
                    </a:cubicBezTo>
                    <a:cubicBezTo>
                      <a:pt x="30041" y="27485"/>
                      <a:pt x="29467" y="27276"/>
                      <a:pt x="28894" y="27015"/>
                    </a:cubicBezTo>
                    <a:cubicBezTo>
                      <a:pt x="28372" y="26807"/>
                      <a:pt x="27798" y="26494"/>
                      <a:pt x="27329" y="26129"/>
                    </a:cubicBezTo>
                    <a:cubicBezTo>
                      <a:pt x="26808" y="25764"/>
                      <a:pt x="26338" y="25347"/>
                      <a:pt x="25921" y="24929"/>
                    </a:cubicBezTo>
                    <a:cubicBezTo>
                      <a:pt x="25504" y="24460"/>
                      <a:pt x="25086" y="23938"/>
                      <a:pt x="24721" y="23417"/>
                    </a:cubicBezTo>
                    <a:cubicBezTo>
                      <a:pt x="23574" y="21644"/>
                      <a:pt x="23000" y="19349"/>
                      <a:pt x="23105" y="17158"/>
                    </a:cubicBezTo>
                    <a:cubicBezTo>
                      <a:pt x="23209" y="15020"/>
                      <a:pt x="23887" y="12882"/>
                      <a:pt x="25191" y="11161"/>
                    </a:cubicBezTo>
                    <a:cubicBezTo>
                      <a:pt x="25295" y="10952"/>
                      <a:pt x="25452" y="10744"/>
                      <a:pt x="25608" y="10587"/>
                    </a:cubicBezTo>
                    <a:cubicBezTo>
                      <a:pt x="25608" y="10587"/>
                      <a:pt x="25764" y="10431"/>
                      <a:pt x="25817" y="10326"/>
                    </a:cubicBezTo>
                    <a:cubicBezTo>
                      <a:pt x="27381" y="8397"/>
                      <a:pt x="29467" y="7771"/>
                      <a:pt x="30354" y="7562"/>
                    </a:cubicBezTo>
                    <a:lnTo>
                      <a:pt x="30406" y="7562"/>
                    </a:lnTo>
                    <a:cubicBezTo>
                      <a:pt x="32857" y="6832"/>
                      <a:pt x="34944" y="7302"/>
                      <a:pt x="35778" y="7562"/>
                    </a:cubicBezTo>
                    <a:cubicBezTo>
                      <a:pt x="36195" y="7667"/>
                      <a:pt x="38542" y="8397"/>
                      <a:pt x="40367" y="10379"/>
                    </a:cubicBezTo>
                    <a:cubicBezTo>
                      <a:pt x="40472" y="10483"/>
                      <a:pt x="40680" y="10744"/>
                      <a:pt x="40993" y="11161"/>
                    </a:cubicBezTo>
                    <a:cubicBezTo>
                      <a:pt x="42141" y="12778"/>
                      <a:pt x="42558" y="14238"/>
                      <a:pt x="42714" y="14759"/>
                    </a:cubicBezTo>
                    <a:cubicBezTo>
                      <a:pt x="42819" y="15281"/>
                      <a:pt x="42975" y="15907"/>
                      <a:pt x="42975" y="16741"/>
                    </a:cubicBezTo>
                    <a:close/>
                    <a:moveTo>
                      <a:pt x="30093" y="13038"/>
                    </a:moveTo>
                    <a:cubicBezTo>
                      <a:pt x="28789" y="14081"/>
                      <a:pt x="28476" y="15437"/>
                      <a:pt x="28372" y="15855"/>
                    </a:cubicBezTo>
                    <a:lnTo>
                      <a:pt x="37968" y="15855"/>
                    </a:lnTo>
                    <a:cubicBezTo>
                      <a:pt x="37864" y="15437"/>
                      <a:pt x="37499" y="14081"/>
                      <a:pt x="36195" y="13038"/>
                    </a:cubicBezTo>
                    <a:cubicBezTo>
                      <a:pt x="34944" y="11995"/>
                      <a:pt x="33535" y="11943"/>
                      <a:pt x="33118" y="11943"/>
                    </a:cubicBezTo>
                    <a:cubicBezTo>
                      <a:pt x="32701" y="11943"/>
                      <a:pt x="31345" y="11995"/>
                      <a:pt x="30093" y="13038"/>
                    </a:cubicBezTo>
                    <a:close/>
                    <a:moveTo>
                      <a:pt x="66549" y="7145"/>
                    </a:moveTo>
                    <a:cubicBezTo>
                      <a:pt x="63993" y="7145"/>
                      <a:pt x="61750" y="8292"/>
                      <a:pt x="60134" y="10118"/>
                    </a:cubicBezTo>
                    <a:lnTo>
                      <a:pt x="60134" y="10066"/>
                    </a:lnTo>
                    <a:cubicBezTo>
                      <a:pt x="60029" y="8553"/>
                      <a:pt x="58830" y="7354"/>
                      <a:pt x="57317" y="7354"/>
                    </a:cubicBezTo>
                    <a:cubicBezTo>
                      <a:pt x="55857" y="7354"/>
                      <a:pt x="54501" y="8605"/>
                      <a:pt x="54501" y="10222"/>
                    </a:cubicBezTo>
                    <a:lnTo>
                      <a:pt x="54501" y="31605"/>
                    </a:lnTo>
                    <a:cubicBezTo>
                      <a:pt x="54501" y="33170"/>
                      <a:pt x="55753" y="34473"/>
                      <a:pt x="57317" y="34473"/>
                    </a:cubicBezTo>
                    <a:cubicBezTo>
                      <a:pt x="58882" y="34473"/>
                      <a:pt x="60134" y="33222"/>
                      <a:pt x="60134" y="31605"/>
                    </a:cubicBezTo>
                    <a:lnTo>
                      <a:pt x="60134" y="24929"/>
                    </a:lnTo>
                    <a:cubicBezTo>
                      <a:pt x="61750" y="26755"/>
                      <a:pt x="64045" y="27902"/>
                      <a:pt x="66549" y="27902"/>
                    </a:cubicBezTo>
                    <a:cubicBezTo>
                      <a:pt x="71608" y="27902"/>
                      <a:pt x="75676" y="23313"/>
                      <a:pt x="75676" y="17576"/>
                    </a:cubicBezTo>
                    <a:cubicBezTo>
                      <a:pt x="75676" y="11839"/>
                      <a:pt x="71555" y="7145"/>
                      <a:pt x="66549" y="7145"/>
                    </a:cubicBezTo>
                    <a:close/>
                    <a:moveTo>
                      <a:pt x="65297" y="23260"/>
                    </a:moveTo>
                    <a:cubicBezTo>
                      <a:pt x="62428" y="23260"/>
                      <a:pt x="60134" y="20757"/>
                      <a:pt x="60134" y="17628"/>
                    </a:cubicBezTo>
                    <a:cubicBezTo>
                      <a:pt x="60134" y="14447"/>
                      <a:pt x="62428" y="11943"/>
                      <a:pt x="65297" y="11943"/>
                    </a:cubicBezTo>
                    <a:cubicBezTo>
                      <a:pt x="68165" y="11943"/>
                      <a:pt x="70460" y="14447"/>
                      <a:pt x="70460" y="17628"/>
                    </a:cubicBezTo>
                    <a:cubicBezTo>
                      <a:pt x="70460" y="20757"/>
                      <a:pt x="68165" y="23260"/>
                      <a:pt x="65297" y="23260"/>
                    </a:cubicBezTo>
                    <a:close/>
                    <a:moveTo>
                      <a:pt x="18880" y="19036"/>
                    </a:moveTo>
                    <a:lnTo>
                      <a:pt x="17994" y="21122"/>
                    </a:lnTo>
                    <a:cubicBezTo>
                      <a:pt x="17576" y="22009"/>
                      <a:pt x="17159" y="22895"/>
                      <a:pt x="16742" y="23834"/>
                    </a:cubicBezTo>
                    <a:cubicBezTo>
                      <a:pt x="16638" y="24095"/>
                      <a:pt x="16481" y="24408"/>
                      <a:pt x="16377" y="24669"/>
                    </a:cubicBezTo>
                    <a:cubicBezTo>
                      <a:pt x="14604" y="28632"/>
                      <a:pt x="12517" y="33326"/>
                      <a:pt x="7980" y="34317"/>
                    </a:cubicBezTo>
                    <a:cubicBezTo>
                      <a:pt x="5790" y="34786"/>
                      <a:pt x="2452" y="34108"/>
                      <a:pt x="1252" y="32022"/>
                    </a:cubicBezTo>
                    <a:cubicBezTo>
                      <a:pt x="1" y="29936"/>
                      <a:pt x="1826" y="27485"/>
                      <a:pt x="4173" y="28058"/>
                    </a:cubicBezTo>
                    <a:cubicBezTo>
                      <a:pt x="4538" y="28111"/>
                      <a:pt x="4903" y="28319"/>
                      <a:pt x="5268" y="28476"/>
                    </a:cubicBezTo>
                    <a:cubicBezTo>
                      <a:pt x="5894" y="28789"/>
                      <a:pt x="6520" y="29102"/>
                      <a:pt x="7198" y="28997"/>
                    </a:cubicBezTo>
                    <a:cubicBezTo>
                      <a:pt x="7824" y="28893"/>
                      <a:pt x="8241" y="28371"/>
                      <a:pt x="8762" y="27798"/>
                    </a:cubicBezTo>
                    <a:cubicBezTo>
                      <a:pt x="9440" y="26963"/>
                      <a:pt x="9753" y="26077"/>
                      <a:pt x="9858" y="25607"/>
                    </a:cubicBezTo>
                    <a:cubicBezTo>
                      <a:pt x="9858" y="25555"/>
                      <a:pt x="9858" y="25555"/>
                      <a:pt x="9858" y="25503"/>
                    </a:cubicBezTo>
                    <a:cubicBezTo>
                      <a:pt x="9858" y="25451"/>
                      <a:pt x="9805" y="25451"/>
                      <a:pt x="9805" y="25451"/>
                    </a:cubicBezTo>
                    <a:cubicBezTo>
                      <a:pt x="9232" y="24356"/>
                      <a:pt x="8762" y="23417"/>
                      <a:pt x="8345" y="22582"/>
                    </a:cubicBezTo>
                    <a:cubicBezTo>
                      <a:pt x="8032" y="22061"/>
                      <a:pt x="7824" y="21592"/>
                      <a:pt x="7615" y="21226"/>
                    </a:cubicBezTo>
                    <a:cubicBezTo>
                      <a:pt x="7198" y="20444"/>
                      <a:pt x="6885" y="19818"/>
                      <a:pt x="6676" y="19401"/>
                    </a:cubicBezTo>
                    <a:cubicBezTo>
                      <a:pt x="5946" y="18045"/>
                      <a:pt x="5842" y="17784"/>
                      <a:pt x="5529" y="17211"/>
                    </a:cubicBezTo>
                    <a:cubicBezTo>
                      <a:pt x="4851" y="15907"/>
                      <a:pt x="4121" y="14655"/>
                      <a:pt x="3391" y="13351"/>
                    </a:cubicBezTo>
                    <a:cubicBezTo>
                      <a:pt x="2556" y="11995"/>
                      <a:pt x="1722" y="10483"/>
                      <a:pt x="2400" y="8814"/>
                    </a:cubicBezTo>
                    <a:cubicBezTo>
                      <a:pt x="2973" y="7510"/>
                      <a:pt x="4381" y="6884"/>
                      <a:pt x="5685" y="7302"/>
                    </a:cubicBezTo>
                    <a:cubicBezTo>
                      <a:pt x="7146" y="7719"/>
                      <a:pt x="7771" y="9075"/>
                      <a:pt x="8345" y="10326"/>
                    </a:cubicBezTo>
                    <a:cubicBezTo>
                      <a:pt x="8449" y="10587"/>
                      <a:pt x="8554" y="10796"/>
                      <a:pt x="8658" y="11057"/>
                    </a:cubicBezTo>
                    <a:cubicBezTo>
                      <a:pt x="9597" y="12934"/>
                      <a:pt x="10536" y="14812"/>
                      <a:pt x="11422" y="16689"/>
                    </a:cubicBezTo>
                    <a:cubicBezTo>
                      <a:pt x="11527" y="16898"/>
                      <a:pt x="11631" y="17158"/>
                      <a:pt x="11787" y="17471"/>
                    </a:cubicBezTo>
                    <a:cubicBezTo>
                      <a:pt x="11944" y="17732"/>
                      <a:pt x="12100" y="18045"/>
                      <a:pt x="12257" y="18410"/>
                    </a:cubicBezTo>
                    <a:cubicBezTo>
                      <a:pt x="12361" y="18619"/>
                      <a:pt x="12413" y="18775"/>
                      <a:pt x="12517" y="18932"/>
                    </a:cubicBezTo>
                    <a:cubicBezTo>
                      <a:pt x="12622" y="19140"/>
                      <a:pt x="12674" y="19297"/>
                      <a:pt x="12726" y="19453"/>
                    </a:cubicBezTo>
                    <a:cubicBezTo>
                      <a:pt x="13195" y="18358"/>
                      <a:pt x="13613" y="17263"/>
                      <a:pt x="14030" y="16220"/>
                    </a:cubicBezTo>
                    <a:cubicBezTo>
                      <a:pt x="14499" y="15125"/>
                      <a:pt x="14916" y="14081"/>
                      <a:pt x="15334" y="12986"/>
                    </a:cubicBezTo>
                    <a:cubicBezTo>
                      <a:pt x="15334" y="12934"/>
                      <a:pt x="15438" y="12673"/>
                      <a:pt x="15594" y="12360"/>
                    </a:cubicBezTo>
                    <a:cubicBezTo>
                      <a:pt x="15699" y="12047"/>
                      <a:pt x="15907" y="11682"/>
                      <a:pt x="16064" y="11265"/>
                    </a:cubicBezTo>
                    <a:cubicBezTo>
                      <a:pt x="16116" y="11109"/>
                      <a:pt x="16220" y="10952"/>
                      <a:pt x="16272" y="10796"/>
                    </a:cubicBezTo>
                    <a:cubicBezTo>
                      <a:pt x="16846" y="9388"/>
                      <a:pt x="17524" y="7719"/>
                      <a:pt x="19037" y="7249"/>
                    </a:cubicBezTo>
                    <a:cubicBezTo>
                      <a:pt x="20132" y="6936"/>
                      <a:pt x="21384" y="7354"/>
                      <a:pt x="22009" y="8292"/>
                    </a:cubicBezTo>
                    <a:cubicBezTo>
                      <a:pt x="22322" y="8762"/>
                      <a:pt x="22479" y="9336"/>
                      <a:pt x="22479" y="9857"/>
                    </a:cubicBezTo>
                    <a:cubicBezTo>
                      <a:pt x="22479" y="11057"/>
                      <a:pt x="21957" y="12308"/>
                      <a:pt x="21436" y="13403"/>
                    </a:cubicBezTo>
                    <a:cubicBezTo>
                      <a:pt x="21331" y="13664"/>
                      <a:pt x="21227" y="13925"/>
                      <a:pt x="21123" y="14134"/>
                    </a:cubicBezTo>
                    <a:cubicBezTo>
                      <a:pt x="21123" y="14134"/>
                      <a:pt x="21123" y="14186"/>
                      <a:pt x="21071" y="14290"/>
                    </a:cubicBezTo>
                    <a:cubicBezTo>
                      <a:pt x="20914" y="14603"/>
                      <a:pt x="20601" y="15385"/>
                      <a:pt x="19923" y="16793"/>
                    </a:cubicBezTo>
                    <a:cubicBezTo>
                      <a:pt x="19715" y="17263"/>
                      <a:pt x="19506" y="17732"/>
                      <a:pt x="19297" y="18254"/>
                    </a:cubicBezTo>
                    <a:cubicBezTo>
                      <a:pt x="19141" y="18514"/>
                      <a:pt x="19037" y="18775"/>
                      <a:pt x="18932" y="1903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68" name="Google Shape;368;p35"/>
          <p:cNvSpPr/>
          <p:nvPr/>
        </p:nvSpPr>
        <p:spPr>
          <a:xfrm>
            <a:off x="8608775" y="4626425"/>
            <a:ext cx="429600" cy="429600"/>
          </a:xfrm>
          <a:prstGeom prst="ellipse">
            <a:avLst/>
          </a:prstGeom>
          <a:solidFill>
            <a:srgbClr val="FFFFFF"/>
          </a:solidFill>
          <a:ln>
            <a:noFill/>
          </a:ln>
        </p:spPr>
        <p:txBody>
          <a:bodyPr spcFirstLastPara="1" wrap="square" lIns="0" tIns="0" rIns="0" bIns="0" anchor="ctr" anchorCtr="0">
            <a:noAutofit/>
          </a:bodyPr>
          <a:lstStyle/>
          <a:p>
            <a:pPr marL="0" lvl="0" indent="0" algn="ctr" rtl="0">
              <a:spcBef>
                <a:spcPts val="0"/>
              </a:spcBef>
              <a:spcAft>
                <a:spcPts val="0"/>
              </a:spcAft>
              <a:buNone/>
            </a:pPr>
            <a:endParaRPr/>
          </a:p>
        </p:txBody>
      </p:sp>
      <p:sp>
        <p:nvSpPr>
          <p:cNvPr id="369" name="Google Shape;369;p35"/>
          <p:cNvSpPr txBox="1">
            <a:spLocks noGrp="1"/>
          </p:cNvSpPr>
          <p:nvPr>
            <p:ph type="sldNum" idx="12"/>
          </p:nvPr>
        </p:nvSpPr>
        <p:spPr>
          <a:xfrm>
            <a:off x="8608775" y="4626500"/>
            <a:ext cx="429600" cy="429600"/>
          </a:xfrm>
          <a:prstGeom prst="rect">
            <a:avLst/>
          </a:prstGeom>
          <a:noFill/>
        </p:spPr>
        <p:txBody>
          <a:bodyPr spcFirstLastPara="1" wrap="square" lIns="0" tIns="0" rIns="0" bIns="0" anchor="ctr" anchorCtr="0">
            <a:normAutofit/>
          </a:bodyPr>
          <a:lstStyle>
            <a:lvl1pPr lvl="0" algn="ctr" rtl="0">
              <a:buNone/>
              <a:defRPr/>
            </a:lvl1pPr>
            <a:lvl2pPr lvl="1" algn="ctr" rtl="0">
              <a:buNone/>
              <a:defRPr/>
            </a:lvl2pPr>
            <a:lvl3pPr lvl="2" algn="ctr" rtl="0">
              <a:buNone/>
              <a:defRPr/>
            </a:lvl3pPr>
            <a:lvl4pPr lvl="3" algn="ctr" rtl="0">
              <a:buNone/>
              <a:defRPr/>
            </a:lvl4pPr>
            <a:lvl5pPr lvl="4" algn="ctr" rtl="0">
              <a:buNone/>
              <a:defRPr/>
            </a:lvl5pPr>
            <a:lvl6pPr lvl="5" algn="ctr" rtl="0">
              <a:buNone/>
              <a:defRPr/>
            </a:lvl6pPr>
            <a:lvl7pPr lvl="6" algn="ctr" rtl="0">
              <a:buNone/>
              <a:defRPr/>
            </a:lvl7pPr>
            <a:lvl8pPr lvl="7" algn="ctr" rtl="0">
              <a:buNone/>
              <a:defRPr/>
            </a:lvl8pPr>
            <a:lvl9pPr lvl="8" algn="ctr" rtl="0">
              <a:buNone/>
              <a:defRPr/>
            </a:lvl9p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537132314"/>
      </p:ext>
    </p:extLst>
  </p:cSld>
  <p:clrMapOvr>
    <a:masterClrMapping/>
  </p:clrMapOvr>
  <p:hf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27 Content | Large Container Box + Headline + Body Left">
  <p:cSld name="27 Content | Large Container Box + Headline + Body Left">
    <p:spTree>
      <p:nvGrpSpPr>
        <p:cNvPr id="1" name="Shape 370"/>
        <p:cNvGrpSpPr/>
        <p:nvPr/>
      </p:nvGrpSpPr>
      <p:grpSpPr>
        <a:xfrm>
          <a:off x="0" y="0"/>
          <a:ext cx="0" cy="0"/>
          <a:chOff x="0" y="0"/>
          <a:chExt cx="0" cy="0"/>
        </a:xfrm>
      </p:grpSpPr>
      <p:sp>
        <p:nvSpPr>
          <p:cNvPr id="371" name="Google Shape;371;p36"/>
          <p:cNvSpPr txBox="1">
            <a:spLocks noGrp="1"/>
          </p:cNvSpPr>
          <p:nvPr>
            <p:ph type="body" idx="1"/>
          </p:nvPr>
        </p:nvSpPr>
        <p:spPr>
          <a:xfrm>
            <a:off x="5149725" y="4808700"/>
            <a:ext cx="3422400" cy="212400"/>
          </a:xfrm>
          <a:prstGeom prst="rect">
            <a:avLst/>
          </a:prstGeom>
        </p:spPr>
        <p:txBody>
          <a:bodyPr spcFirstLastPara="1" wrap="square" lIns="0" tIns="0" rIns="0" bIns="0" anchor="t" anchorCtr="0">
            <a:noAutofit/>
          </a:bodyPr>
          <a:lstStyle>
            <a:lvl1pPr marL="457200" lvl="0" indent="-266700" algn="r" rtl="0">
              <a:spcBef>
                <a:spcPts val="0"/>
              </a:spcBef>
              <a:spcAft>
                <a:spcPts val="0"/>
              </a:spcAft>
              <a:buClr>
                <a:schemeClr val="dk2"/>
              </a:buClr>
              <a:buSzPts val="600"/>
              <a:buFont typeface="Open Sans"/>
              <a:buChar char="●"/>
              <a:defRPr sz="600">
                <a:solidFill>
                  <a:schemeClr val="dk2"/>
                </a:solidFill>
                <a:latin typeface="Open Sans"/>
                <a:ea typeface="Open Sans"/>
                <a:cs typeface="Open Sans"/>
                <a:sym typeface="Open Sans"/>
              </a:defRPr>
            </a:lvl1pPr>
            <a:lvl2pPr marL="914400" lvl="1" indent="-266700" algn="r" rtl="0">
              <a:spcBef>
                <a:spcPts val="0"/>
              </a:spcBef>
              <a:spcAft>
                <a:spcPts val="0"/>
              </a:spcAft>
              <a:buClr>
                <a:schemeClr val="dk2"/>
              </a:buClr>
              <a:buSzPts val="600"/>
              <a:buFont typeface="Open Sans"/>
              <a:buChar char="○"/>
              <a:defRPr sz="600">
                <a:solidFill>
                  <a:schemeClr val="dk2"/>
                </a:solidFill>
                <a:latin typeface="Open Sans"/>
                <a:ea typeface="Open Sans"/>
                <a:cs typeface="Open Sans"/>
                <a:sym typeface="Open Sans"/>
              </a:defRPr>
            </a:lvl2pPr>
            <a:lvl3pPr marL="1371600" lvl="2" indent="-266700" algn="r" rtl="0">
              <a:spcBef>
                <a:spcPts val="0"/>
              </a:spcBef>
              <a:spcAft>
                <a:spcPts val="0"/>
              </a:spcAft>
              <a:buClr>
                <a:schemeClr val="dk2"/>
              </a:buClr>
              <a:buSzPts val="600"/>
              <a:buFont typeface="Open Sans"/>
              <a:buChar char="■"/>
              <a:defRPr sz="600">
                <a:solidFill>
                  <a:schemeClr val="dk2"/>
                </a:solidFill>
                <a:latin typeface="Open Sans"/>
                <a:ea typeface="Open Sans"/>
                <a:cs typeface="Open Sans"/>
                <a:sym typeface="Open Sans"/>
              </a:defRPr>
            </a:lvl3pPr>
            <a:lvl4pPr marL="1828800" lvl="3" indent="-266700" algn="r" rtl="0">
              <a:spcBef>
                <a:spcPts val="0"/>
              </a:spcBef>
              <a:spcAft>
                <a:spcPts val="0"/>
              </a:spcAft>
              <a:buClr>
                <a:schemeClr val="dk2"/>
              </a:buClr>
              <a:buSzPts val="600"/>
              <a:buFont typeface="Open Sans"/>
              <a:buChar char="●"/>
              <a:defRPr sz="600">
                <a:solidFill>
                  <a:schemeClr val="dk2"/>
                </a:solidFill>
                <a:latin typeface="Open Sans"/>
                <a:ea typeface="Open Sans"/>
                <a:cs typeface="Open Sans"/>
                <a:sym typeface="Open Sans"/>
              </a:defRPr>
            </a:lvl4pPr>
            <a:lvl5pPr marL="2286000" lvl="4" indent="-266700" algn="r" rtl="0">
              <a:spcBef>
                <a:spcPts val="0"/>
              </a:spcBef>
              <a:spcAft>
                <a:spcPts val="0"/>
              </a:spcAft>
              <a:buClr>
                <a:schemeClr val="dk2"/>
              </a:buClr>
              <a:buSzPts val="600"/>
              <a:buFont typeface="Open Sans"/>
              <a:buChar char="○"/>
              <a:defRPr sz="600">
                <a:solidFill>
                  <a:schemeClr val="dk2"/>
                </a:solidFill>
                <a:latin typeface="Open Sans"/>
                <a:ea typeface="Open Sans"/>
                <a:cs typeface="Open Sans"/>
                <a:sym typeface="Open Sans"/>
              </a:defRPr>
            </a:lvl5pPr>
            <a:lvl6pPr marL="2743200" lvl="5" indent="-266700" algn="r" rtl="0">
              <a:spcBef>
                <a:spcPts val="0"/>
              </a:spcBef>
              <a:spcAft>
                <a:spcPts val="0"/>
              </a:spcAft>
              <a:buClr>
                <a:schemeClr val="dk2"/>
              </a:buClr>
              <a:buSzPts val="600"/>
              <a:buFont typeface="Open Sans"/>
              <a:buChar char="■"/>
              <a:defRPr sz="600">
                <a:solidFill>
                  <a:schemeClr val="dk2"/>
                </a:solidFill>
                <a:latin typeface="Open Sans"/>
                <a:ea typeface="Open Sans"/>
                <a:cs typeface="Open Sans"/>
                <a:sym typeface="Open Sans"/>
              </a:defRPr>
            </a:lvl6pPr>
            <a:lvl7pPr marL="3200400" lvl="6" indent="-266700" algn="r" rtl="0">
              <a:spcBef>
                <a:spcPts val="0"/>
              </a:spcBef>
              <a:spcAft>
                <a:spcPts val="0"/>
              </a:spcAft>
              <a:buClr>
                <a:schemeClr val="dk2"/>
              </a:buClr>
              <a:buSzPts val="600"/>
              <a:buFont typeface="Open Sans"/>
              <a:buChar char="●"/>
              <a:defRPr sz="600">
                <a:solidFill>
                  <a:schemeClr val="dk2"/>
                </a:solidFill>
                <a:latin typeface="Open Sans"/>
                <a:ea typeface="Open Sans"/>
                <a:cs typeface="Open Sans"/>
                <a:sym typeface="Open Sans"/>
              </a:defRPr>
            </a:lvl7pPr>
            <a:lvl8pPr marL="3657600" lvl="7" indent="-266700" algn="r" rtl="0">
              <a:spcBef>
                <a:spcPts val="0"/>
              </a:spcBef>
              <a:spcAft>
                <a:spcPts val="0"/>
              </a:spcAft>
              <a:buClr>
                <a:schemeClr val="dk2"/>
              </a:buClr>
              <a:buSzPts val="600"/>
              <a:buFont typeface="Open Sans"/>
              <a:buChar char="○"/>
              <a:defRPr sz="600">
                <a:solidFill>
                  <a:schemeClr val="dk2"/>
                </a:solidFill>
                <a:latin typeface="Open Sans"/>
                <a:ea typeface="Open Sans"/>
                <a:cs typeface="Open Sans"/>
                <a:sym typeface="Open Sans"/>
              </a:defRPr>
            </a:lvl8pPr>
            <a:lvl9pPr marL="4114800" lvl="8" indent="-266700" algn="r" rtl="0">
              <a:spcBef>
                <a:spcPts val="0"/>
              </a:spcBef>
              <a:spcAft>
                <a:spcPts val="0"/>
              </a:spcAft>
              <a:buClr>
                <a:schemeClr val="dk2"/>
              </a:buClr>
              <a:buSzPts val="600"/>
              <a:buFont typeface="Open Sans"/>
              <a:buChar char="■"/>
              <a:defRPr sz="600">
                <a:solidFill>
                  <a:schemeClr val="dk2"/>
                </a:solidFill>
                <a:latin typeface="Open Sans"/>
                <a:ea typeface="Open Sans"/>
                <a:cs typeface="Open Sans"/>
                <a:sym typeface="Open Sans"/>
              </a:defRPr>
            </a:lvl9pPr>
          </a:lstStyle>
          <a:p>
            <a:pPr lvl="0"/>
            <a:r>
              <a:rPr lang="en-US"/>
              <a:t>Click to edit Master text styles</a:t>
            </a:r>
          </a:p>
        </p:txBody>
      </p:sp>
      <p:sp>
        <p:nvSpPr>
          <p:cNvPr id="372" name="Google Shape;372;p36"/>
          <p:cNvSpPr/>
          <p:nvPr/>
        </p:nvSpPr>
        <p:spPr>
          <a:xfrm>
            <a:off x="2061325" y="228600"/>
            <a:ext cx="6906600" cy="4373100"/>
          </a:xfrm>
          <a:prstGeom prst="roundRect">
            <a:avLst>
              <a:gd name="adj" fmla="val 5352"/>
            </a:avLst>
          </a:prstGeom>
          <a:solidFill>
            <a:srgbClr val="FFFFFF"/>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73" name="Google Shape;373;p36"/>
          <p:cNvSpPr txBox="1">
            <a:spLocks noGrp="1"/>
          </p:cNvSpPr>
          <p:nvPr>
            <p:ph type="body" idx="2"/>
          </p:nvPr>
        </p:nvSpPr>
        <p:spPr>
          <a:xfrm>
            <a:off x="228600" y="2725575"/>
            <a:ext cx="1600200" cy="2035500"/>
          </a:xfrm>
          <a:prstGeom prst="rect">
            <a:avLst/>
          </a:prstGeom>
        </p:spPr>
        <p:txBody>
          <a:bodyPr spcFirstLastPara="1" wrap="square" lIns="0" tIns="0" rIns="0" bIns="0" anchor="t" anchorCtr="0">
            <a:noAutofit/>
          </a:bodyPr>
          <a:lstStyle>
            <a:lvl1pPr marL="457200" lvl="0" indent="-292100" rtl="0">
              <a:spcBef>
                <a:spcPts val="0"/>
              </a:spcBef>
              <a:spcAft>
                <a:spcPts val="0"/>
              </a:spcAft>
              <a:buClr>
                <a:schemeClr val="dk2"/>
              </a:buClr>
              <a:buSzPts val="1000"/>
              <a:buFont typeface="Open Sans"/>
              <a:buChar char="●"/>
              <a:defRPr sz="1000">
                <a:solidFill>
                  <a:schemeClr val="dk2"/>
                </a:solidFill>
                <a:latin typeface="Open Sans"/>
                <a:ea typeface="Open Sans"/>
                <a:cs typeface="Open Sans"/>
                <a:sym typeface="Open Sans"/>
              </a:defRPr>
            </a:lvl1pPr>
            <a:lvl2pPr marL="914400" lvl="1" indent="-292100" rtl="0">
              <a:spcBef>
                <a:spcPts val="0"/>
              </a:spcBef>
              <a:spcAft>
                <a:spcPts val="0"/>
              </a:spcAft>
              <a:buClr>
                <a:schemeClr val="dk2"/>
              </a:buClr>
              <a:buSzPts val="1000"/>
              <a:buFont typeface="Open Sans"/>
              <a:buChar char="○"/>
              <a:defRPr sz="1000">
                <a:solidFill>
                  <a:schemeClr val="dk2"/>
                </a:solidFill>
                <a:latin typeface="Open Sans"/>
                <a:ea typeface="Open Sans"/>
                <a:cs typeface="Open Sans"/>
                <a:sym typeface="Open Sans"/>
              </a:defRPr>
            </a:lvl2pPr>
            <a:lvl3pPr marL="1371600" lvl="2" indent="-292100" rtl="0">
              <a:spcBef>
                <a:spcPts val="0"/>
              </a:spcBef>
              <a:spcAft>
                <a:spcPts val="0"/>
              </a:spcAft>
              <a:buClr>
                <a:schemeClr val="dk2"/>
              </a:buClr>
              <a:buSzPts val="1000"/>
              <a:buFont typeface="Open Sans"/>
              <a:buChar char="■"/>
              <a:defRPr sz="1000">
                <a:solidFill>
                  <a:schemeClr val="dk2"/>
                </a:solidFill>
                <a:latin typeface="Open Sans"/>
                <a:ea typeface="Open Sans"/>
                <a:cs typeface="Open Sans"/>
                <a:sym typeface="Open Sans"/>
              </a:defRPr>
            </a:lvl3pPr>
            <a:lvl4pPr marL="1828800" lvl="3" indent="-292100" rtl="0">
              <a:spcBef>
                <a:spcPts val="0"/>
              </a:spcBef>
              <a:spcAft>
                <a:spcPts val="0"/>
              </a:spcAft>
              <a:buClr>
                <a:schemeClr val="dk2"/>
              </a:buClr>
              <a:buSzPts val="1000"/>
              <a:buFont typeface="Open Sans"/>
              <a:buChar char="●"/>
              <a:defRPr sz="1000">
                <a:solidFill>
                  <a:schemeClr val="dk2"/>
                </a:solidFill>
                <a:latin typeface="Open Sans"/>
                <a:ea typeface="Open Sans"/>
                <a:cs typeface="Open Sans"/>
                <a:sym typeface="Open Sans"/>
              </a:defRPr>
            </a:lvl4pPr>
            <a:lvl5pPr marL="2286000" lvl="4" indent="-292100" rtl="0">
              <a:spcBef>
                <a:spcPts val="0"/>
              </a:spcBef>
              <a:spcAft>
                <a:spcPts val="0"/>
              </a:spcAft>
              <a:buClr>
                <a:schemeClr val="dk2"/>
              </a:buClr>
              <a:buSzPts val="1000"/>
              <a:buFont typeface="Open Sans"/>
              <a:buChar char="○"/>
              <a:defRPr sz="1000">
                <a:solidFill>
                  <a:schemeClr val="dk2"/>
                </a:solidFill>
                <a:latin typeface="Open Sans"/>
                <a:ea typeface="Open Sans"/>
                <a:cs typeface="Open Sans"/>
                <a:sym typeface="Open Sans"/>
              </a:defRPr>
            </a:lvl5pPr>
            <a:lvl6pPr marL="2743200" lvl="5" indent="-292100" rtl="0">
              <a:spcBef>
                <a:spcPts val="0"/>
              </a:spcBef>
              <a:spcAft>
                <a:spcPts val="0"/>
              </a:spcAft>
              <a:buClr>
                <a:schemeClr val="dk2"/>
              </a:buClr>
              <a:buSzPts val="1000"/>
              <a:buFont typeface="Open Sans"/>
              <a:buChar char="■"/>
              <a:defRPr sz="1000">
                <a:solidFill>
                  <a:schemeClr val="dk2"/>
                </a:solidFill>
                <a:latin typeface="Open Sans"/>
                <a:ea typeface="Open Sans"/>
                <a:cs typeface="Open Sans"/>
                <a:sym typeface="Open Sans"/>
              </a:defRPr>
            </a:lvl6pPr>
            <a:lvl7pPr marL="3200400" lvl="6" indent="-292100" rtl="0">
              <a:spcBef>
                <a:spcPts val="0"/>
              </a:spcBef>
              <a:spcAft>
                <a:spcPts val="0"/>
              </a:spcAft>
              <a:buClr>
                <a:schemeClr val="dk2"/>
              </a:buClr>
              <a:buSzPts val="1000"/>
              <a:buChar char="●"/>
              <a:defRPr sz="1000">
                <a:solidFill>
                  <a:schemeClr val="dk2"/>
                </a:solidFill>
              </a:defRPr>
            </a:lvl7pPr>
            <a:lvl8pPr marL="3657600" lvl="7" indent="-292100" rtl="0">
              <a:spcBef>
                <a:spcPts val="0"/>
              </a:spcBef>
              <a:spcAft>
                <a:spcPts val="0"/>
              </a:spcAft>
              <a:buClr>
                <a:schemeClr val="dk2"/>
              </a:buClr>
              <a:buSzPts val="1000"/>
              <a:buChar char="○"/>
              <a:defRPr sz="1000">
                <a:solidFill>
                  <a:schemeClr val="dk2"/>
                </a:solidFill>
              </a:defRPr>
            </a:lvl8pPr>
            <a:lvl9pPr marL="4114800" lvl="8" indent="-292100" rtl="0">
              <a:spcBef>
                <a:spcPts val="0"/>
              </a:spcBef>
              <a:spcAft>
                <a:spcPts val="0"/>
              </a:spcAft>
              <a:buClr>
                <a:schemeClr val="dk2"/>
              </a:buClr>
              <a:buSzPts val="1000"/>
              <a:buChar char="■"/>
              <a:defRPr sz="1000">
                <a:solidFill>
                  <a:schemeClr val="dk2"/>
                </a:solidFill>
              </a:defRPr>
            </a:lvl9pPr>
          </a:lstStyle>
          <a:p>
            <a:pPr lvl="0"/>
            <a:r>
              <a:rPr lang="en-US"/>
              <a:t>Click to edit Master text styles</a:t>
            </a:r>
          </a:p>
        </p:txBody>
      </p:sp>
      <p:sp>
        <p:nvSpPr>
          <p:cNvPr id="374" name="Google Shape;374;p36"/>
          <p:cNvSpPr txBox="1">
            <a:spLocks noGrp="1"/>
          </p:cNvSpPr>
          <p:nvPr>
            <p:ph type="subTitle" idx="3"/>
          </p:nvPr>
        </p:nvSpPr>
        <p:spPr>
          <a:xfrm>
            <a:off x="228600" y="814400"/>
            <a:ext cx="1600200" cy="1695900"/>
          </a:xfrm>
          <a:prstGeom prst="rect">
            <a:avLst/>
          </a:prstGeom>
        </p:spPr>
        <p:txBody>
          <a:bodyPr spcFirstLastPara="1" wrap="square" lIns="0" tIns="0" rIns="0" bIns="0" anchor="b" anchorCtr="0">
            <a:noAutofit/>
          </a:bodyPr>
          <a:lstStyle>
            <a:lvl1pPr lvl="0" rtl="0">
              <a:spcBef>
                <a:spcPts val="0"/>
              </a:spcBef>
              <a:spcAft>
                <a:spcPts val="0"/>
              </a:spcAft>
              <a:buClr>
                <a:schemeClr val="dk1"/>
              </a:buClr>
              <a:buSzPts val="2400"/>
              <a:buFont typeface="Poppins ExtraBold"/>
              <a:buNone/>
              <a:defRPr sz="2400">
                <a:solidFill>
                  <a:schemeClr val="dk1"/>
                </a:solidFill>
                <a:latin typeface="Poppins ExtraBold"/>
                <a:ea typeface="Poppins ExtraBold"/>
                <a:cs typeface="Poppins ExtraBold"/>
                <a:sym typeface="Poppins ExtraBold"/>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r>
              <a:rPr lang="en-US"/>
              <a:t>Click to edit Master subtitle style</a:t>
            </a:r>
            <a:endParaRPr/>
          </a:p>
        </p:txBody>
      </p:sp>
      <p:grpSp>
        <p:nvGrpSpPr>
          <p:cNvPr id="375" name="Google Shape;375;p36"/>
          <p:cNvGrpSpPr/>
          <p:nvPr/>
        </p:nvGrpSpPr>
        <p:grpSpPr>
          <a:xfrm>
            <a:off x="0" y="4626425"/>
            <a:ext cx="918600" cy="364500"/>
            <a:chOff x="0" y="4626425"/>
            <a:chExt cx="918600" cy="364500"/>
          </a:xfrm>
        </p:grpSpPr>
        <p:sp>
          <p:nvSpPr>
            <p:cNvPr id="376" name="Google Shape;376;p36"/>
            <p:cNvSpPr/>
            <p:nvPr/>
          </p:nvSpPr>
          <p:spPr>
            <a:xfrm rot="5400000">
              <a:off x="277050" y="4349375"/>
              <a:ext cx="364500" cy="918600"/>
            </a:xfrm>
            <a:prstGeom prst="round2SameRect">
              <a:avLst>
                <a:gd name="adj1" fmla="val 50000"/>
                <a:gd name="adj2" fmla="val 0"/>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377" name="Google Shape;377;p36"/>
            <p:cNvGrpSpPr/>
            <p:nvPr/>
          </p:nvGrpSpPr>
          <p:grpSpPr>
            <a:xfrm>
              <a:off x="228605" y="4702470"/>
              <a:ext cx="548754" cy="212464"/>
              <a:chOff x="217250" y="2303525"/>
              <a:chExt cx="2809800" cy="1084000"/>
            </a:xfrm>
          </p:grpSpPr>
          <p:sp>
            <p:nvSpPr>
              <p:cNvPr id="378" name="Google Shape;378;p36"/>
              <p:cNvSpPr/>
              <p:nvPr/>
            </p:nvSpPr>
            <p:spPr>
              <a:xfrm>
                <a:off x="2235600" y="2740800"/>
                <a:ext cx="346850" cy="236275"/>
              </a:xfrm>
              <a:custGeom>
                <a:avLst/>
                <a:gdLst/>
                <a:ahLst/>
                <a:cxnLst/>
                <a:rect l="l" t="t" r="r" b="b"/>
                <a:pathLst>
                  <a:path w="13874" h="9451" extrusionOk="0">
                    <a:moveTo>
                      <a:pt x="2608" y="0"/>
                    </a:moveTo>
                    <a:cubicBezTo>
                      <a:pt x="2347" y="0"/>
                      <a:pt x="2087" y="52"/>
                      <a:pt x="1826" y="157"/>
                    </a:cubicBezTo>
                    <a:cubicBezTo>
                      <a:pt x="1617" y="261"/>
                      <a:pt x="1356" y="418"/>
                      <a:pt x="1200" y="626"/>
                    </a:cubicBezTo>
                    <a:cubicBezTo>
                      <a:pt x="1096" y="730"/>
                      <a:pt x="991" y="835"/>
                      <a:pt x="939" y="939"/>
                    </a:cubicBezTo>
                    <a:cubicBezTo>
                      <a:pt x="835" y="1043"/>
                      <a:pt x="783" y="1148"/>
                      <a:pt x="731" y="1304"/>
                    </a:cubicBezTo>
                    <a:cubicBezTo>
                      <a:pt x="678" y="1408"/>
                      <a:pt x="574" y="1565"/>
                      <a:pt x="522" y="1721"/>
                    </a:cubicBezTo>
                    <a:cubicBezTo>
                      <a:pt x="157" y="2817"/>
                      <a:pt x="0" y="3964"/>
                      <a:pt x="0" y="5163"/>
                    </a:cubicBezTo>
                    <a:cubicBezTo>
                      <a:pt x="0" y="6207"/>
                      <a:pt x="0" y="7563"/>
                      <a:pt x="574" y="8501"/>
                    </a:cubicBezTo>
                    <a:cubicBezTo>
                      <a:pt x="731" y="8710"/>
                      <a:pt x="887" y="8918"/>
                      <a:pt x="1096" y="9075"/>
                    </a:cubicBezTo>
                    <a:cubicBezTo>
                      <a:pt x="1513" y="9388"/>
                      <a:pt x="1930" y="9388"/>
                      <a:pt x="2347" y="9440"/>
                    </a:cubicBezTo>
                    <a:cubicBezTo>
                      <a:pt x="2438" y="9447"/>
                      <a:pt x="2528" y="9450"/>
                      <a:pt x="2617" y="9450"/>
                    </a:cubicBezTo>
                    <a:cubicBezTo>
                      <a:pt x="3193" y="9450"/>
                      <a:pt x="3735" y="9315"/>
                      <a:pt x="4277" y="9179"/>
                    </a:cubicBezTo>
                    <a:lnTo>
                      <a:pt x="10327" y="7771"/>
                    </a:lnTo>
                    <a:lnTo>
                      <a:pt x="10327" y="7719"/>
                    </a:lnTo>
                    <a:lnTo>
                      <a:pt x="12152" y="7302"/>
                    </a:lnTo>
                    <a:cubicBezTo>
                      <a:pt x="12152" y="7302"/>
                      <a:pt x="12257" y="7250"/>
                      <a:pt x="12361" y="7250"/>
                    </a:cubicBezTo>
                    <a:cubicBezTo>
                      <a:pt x="12830" y="7093"/>
                      <a:pt x="13300" y="6780"/>
                      <a:pt x="13560" y="6363"/>
                    </a:cubicBezTo>
                    <a:cubicBezTo>
                      <a:pt x="13821" y="5894"/>
                      <a:pt x="13873" y="5372"/>
                      <a:pt x="13769" y="4851"/>
                    </a:cubicBezTo>
                    <a:lnTo>
                      <a:pt x="13769" y="4798"/>
                    </a:lnTo>
                    <a:cubicBezTo>
                      <a:pt x="13717" y="4590"/>
                      <a:pt x="13613" y="4329"/>
                      <a:pt x="13456" y="4120"/>
                    </a:cubicBezTo>
                    <a:cubicBezTo>
                      <a:pt x="13247" y="3860"/>
                      <a:pt x="12987" y="3651"/>
                      <a:pt x="12726" y="3495"/>
                    </a:cubicBezTo>
                    <a:cubicBezTo>
                      <a:pt x="12413" y="3286"/>
                      <a:pt x="12048" y="3129"/>
                      <a:pt x="11683" y="2973"/>
                    </a:cubicBezTo>
                    <a:lnTo>
                      <a:pt x="9649" y="2243"/>
                    </a:lnTo>
                    <a:cubicBezTo>
                      <a:pt x="8554" y="1826"/>
                      <a:pt x="7406" y="1408"/>
                      <a:pt x="6311" y="1043"/>
                    </a:cubicBezTo>
                    <a:cubicBezTo>
                      <a:pt x="5581" y="783"/>
                      <a:pt x="4955" y="574"/>
                      <a:pt x="4434" y="365"/>
                    </a:cubicBezTo>
                    <a:cubicBezTo>
                      <a:pt x="4277" y="365"/>
                      <a:pt x="4173" y="313"/>
                      <a:pt x="4121" y="313"/>
                    </a:cubicBezTo>
                    <a:cubicBezTo>
                      <a:pt x="3443" y="105"/>
                      <a:pt x="2973" y="0"/>
                      <a:pt x="2608" y="0"/>
                    </a:cubicBezTo>
                    <a:close/>
                  </a:path>
                </a:pathLst>
              </a:custGeom>
              <a:solidFill>
                <a:srgbClr val="FF1A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36"/>
              <p:cNvSpPr/>
              <p:nvPr/>
            </p:nvSpPr>
            <p:spPr>
              <a:xfrm>
                <a:off x="2688025" y="2597375"/>
                <a:ext cx="339025" cy="278750"/>
              </a:xfrm>
              <a:custGeom>
                <a:avLst/>
                <a:gdLst/>
                <a:ahLst/>
                <a:cxnLst/>
                <a:rect l="l" t="t" r="r" b="b"/>
                <a:pathLst>
                  <a:path w="13561" h="11150" extrusionOk="0">
                    <a:moveTo>
                      <a:pt x="8763" y="0"/>
                    </a:moveTo>
                    <a:cubicBezTo>
                      <a:pt x="8502" y="0"/>
                      <a:pt x="8241" y="105"/>
                      <a:pt x="8032" y="261"/>
                    </a:cubicBezTo>
                    <a:cubicBezTo>
                      <a:pt x="7667" y="418"/>
                      <a:pt x="7302" y="731"/>
                      <a:pt x="6781" y="1148"/>
                    </a:cubicBezTo>
                    <a:cubicBezTo>
                      <a:pt x="6729" y="1252"/>
                      <a:pt x="6624" y="1304"/>
                      <a:pt x="6572" y="1409"/>
                    </a:cubicBezTo>
                    <a:cubicBezTo>
                      <a:pt x="6155" y="1774"/>
                      <a:pt x="5686" y="2243"/>
                      <a:pt x="5112" y="2817"/>
                    </a:cubicBezTo>
                    <a:cubicBezTo>
                      <a:pt x="4277" y="3703"/>
                      <a:pt x="3443" y="4538"/>
                      <a:pt x="2608" y="5424"/>
                    </a:cubicBezTo>
                    <a:lnTo>
                      <a:pt x="1148" y="6989"/>
                    </a:lnTo>
                    <a:cubicBezTo>
                      <a:pt x="887" y="7250"/>
                      <a:pt x="627" y="7563"/>
                      <a:pt x="418" y="7876"/>
                    </a:cubicBezTo>
                    <a:cubicBezTo>
                      <a:pt x="209" y="8136"/>
                      <a:pt x="105" y="8449"/>
                      <a:pt x="53" y="8814"/>
                    </a:cubicBezTo>
                    <a:cubicBezTo>
                      <a:pt x="1" y="9023"/>
                      <a:pt x="1" y="9284"/>
                      <a:pt x="53" y="9544"/>
                    </a:cubicBezTo>
                    <a:lnTo>
                      <a:pt x="53" y="9597"/>
                    </a:lnTo>
                    <a:cubicBezTo>
                      <a:pt x="157" y="10066"/>
                      <a:pt x="470" y="10535"/>
                      <a:pt x="887" y="10848"/>
                    </a:cubicBezTo>
                    <a:cubicBezTo>
                      <a:pt x="1235" y="11042"/>
                      <a:pt x="1612" y="11149"/>
                      <a:pt x="1997" y="11149"/>
                    </a:cubicBezTo>
                    <a:cubicBezTo>
                      <a:pt x="2130" y="11149"/>
                      <a:pt x="2265" y="11136"/>
                      <a:pt x="2400" y="11109"/>
                    </a:cubicBezTo>
                    <a:lnTo>
                      <a:pt x="2556" y="11109"/>
                    </a:lnTo>
                    <a:lnTo>
                      <a:pt x="10431" y="9232"/>
                    </a:lnTo>
                    <a:cubicBezTo>
                      <a:pt x="11057" y="9075"/>
                      <a:pt x="11683" y="8971"/>
                      <a:pt x="12257" y="8658"/>
                    </a:cubicBezTo>
                    <a:cubicBezTo>
                      <a:pt x="12622" y="8397"/>
                      <a:pt x="12987" y="8188"/>
                      <a:pt x="13196" y="7771"/>
                    </a:cubicBezTo>
                    <a:cubicBezTo>
                      <a:pt x="13352" y="7511"/>
                      <a:pt x="13456" y="7250"/>
                      <a:pt x="13456" y="6989"/>
                    </a:cubicBezTo>
                    <a:cubicBezTo>
                      <a:pt x="13561" y="5894"/>
                      <a:pt x="13039" y="4694"/>
                      <a:pt x="12570" y="3755"/>
                    </a:cubicBezTo>
                    <a:lnTo>
                      <a:pt x="12570" y="3703"/>
                    </a:lnTo>
                    <a:cubicBezTo>
                      <a:pt x="12048" y="2660"/>
                      <a:pt x="11370" y="1669"/>
                      <a:pt x="10588" y="835"/>
                    </a:cubicBezTo>
                    <a:cubicBezTo>
                      <a:pt x="10484" y="731"/>
                      <a:pt x="10379" y="678"/>
                      <a:pt x="10275" y="574"/>
                    </a:cubicBezTo>
                    <a:cubicBezTo>
                      <a:pt x="10171" y="470"/>
                      <a:pt x="10014" y="418"/>
                      <a:pt x="9910" y="313"/>
                    </a:cubicBezTo>
                    <a:lnTo>
                      <a:pt x="9545" y="157"/>
                    </a:lnTo>
                    <a:cubicBezTo>
                      <a:pt x="9284" y="53"/>
                      <a:pt x="9023" y="0"/>
                      <a:pt x="8763" y="0"/>
                    </a:cubicBezTo>
                    <a:close/>
                  </a:path>
                </a:pathLst>
              </a:custGeom>
              <a:solidFill>
                <a:srgbClr val="FF1A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36"/>
              <p:cNvSpPr/>
              <p:nvPr/>
            </p:nvSpPr>
            <p:spPr>
              <a:xfrm>
                <a:off x="2379025" y="2303525"/>
                <a:ext cx="303825" cy="489500"/>
              </a:xfrm>
              <a:custGeom>
                <a:avLst/>
                <a:gdLst/>
                <a:ahLst/>
                <a:cxnLst/>
                <a:rect l="l" t="t" r="r" b="b"/>
                <a:pathLst>
                  <a:path w="12153" h="19580" extrusionOk="0">
                    <a:moveTo>
                      <a:pt x="8307" y="1"/>
                    </a:moveTo>
                    <a:cubicBezTo>
                      <a:pt x="7747" y="1"/>
                      <a:pt x="7200" y="57"/>
                      <a:pt x="6728" y="124"/>
                    </a:cubicBezTo>
                    <a:cubicBezTo>
                      <a:pt x="6259" y="229"/>
                      <a:pt x="5789" y="281"/>
                      <a:pt x="5320" y="385"/>
                    </a:cubicBezTo>
                    <a:cubicBezTo>
                      <a:pt x="4903" y="489"/>
                      <a:pt x="4433" y="646"/>
                      <a:pt x="4016" y="750"/>
                    </a:cubicBezTo>
                    <a:cubicBezTo>
                      <a:pt x="2556" y="1272"/>
                      <a:pt x="574" y="2106"/>
                      <a:pt x="209" y="3775"/>
                    </a:cubicBezTo>
                    <a:cubicBezTo>
                      <a:pt x="0" y="4714"/>
                      <a:pt x="470" y="5705"/>
                      <a:pt x="835" y="6539"/>
                    </a:cubicBezTo>
                    <a:cubicBezTo>
                      <a:pt x="1252" y="7582"/>
                      <a:pt x="1878" y="8521"/>
                      <a:pt x="2399" y="9512"/>
                    </a:cubicBezTo>
                    <a:cubicBezTo>
                      <a:pt x="3755" y="12120"/>
                      <a:pt x="5216" y="14675"/>
                      <a:pt x="6676" y="17231"/>
                    </a:cubicBezTo>
                    <a:cubicBezTo>
                      <a:pt x="7093" y="18013"/>
                      <a:pt x="7563" y="19004"/>
                      <a:pt x="8397" y="19369"/>
                    </a:cubicBezTo>
                    <a:cubicBezTo>
                      <a:pt x="8449" y="19421"/>
                      <a:pt x="8501" y="19421"/>
                      <a:pt x="8554" y="19421"/>
                    </a:cubicBezTo>
                    <a:cubicBezTo>
                      <a:pt x="8789" y="19522"/>
                      <a:pt x="9047" y="19580"/>
                      <a:pt x="9298" y="19580"/>
                    </a:cubicBezTo>
                    <a:cubicBezTo>
                      <a:pt x="9436" y="19580"/>
                      <a:pt x="9572" y="19562"/>
                      <a:pt x="9701" y="19525"/>
                    </a:cubicBezTo>
                    <a:cubicBezTo>
                      <a:pt x="9753" y="19525"/>
                      <a:pt x="9753" y="19525"/>
                      <a:pt x="9753" y="19473"/>
                    </a:cubicBezTo>
                    <a:cubicBezTo>
                      <a:pt x="10118" y="19421"/>
                      <a:pt x="10431" y="19212"/>
                      <a:pt x="10692" y="18899"/>
                    </a:cubicBezTo>
                    <a:cubicBezTo>
                      <a:pt x="10744" y="18899"/>
                      <a:pt x="10796" y="18847"/>
                      <a:pt x="10848" y="18795"/>
                    </a:cubicBezTo>
                    <a:lnTo>
                      <a:pt x="10796" y="18795"/>
                    </a:lnTo>
                    <a:cubicBezTo>
                      <a:pt x="11370" y="18065"/>
                      <a:pt x="11370" y="17022"/>
                      <a:pt x="11474" y="16135"/>
                    </a:cubicBezTo>
                    <a:cubicBezTo>
                      <a:pt x="11631" y="13163"/>
                      <a:pt x="11787" y="10242"/>
                      <a:pt x="11944" y="7269"/>
                    </a:cubicBezTo>
                    <a:cubicBezTo>
                      <a:pt x="11996" y="6174"/>
                      <a:pt x="12152" y="5027"/>
                      <a:pt x="12048" y="3931"/>
                    </a:cubicBezTo>
                    <a:cubicBezTo>
                      <a:pt x="11996" y="2993"/>
                      <a:pt x="11996" y="1950"/>
                      <a:pt x="11422" y="1167"/>
                    </a:cubicBezTo>
                    <a:cubicBezTo>
                      <a:pt x="10716" y="249"/>
                      <a:pt x="9483" y="1"/>
                      <a:pt x="8307" y="1"/>
                    </a:cubicBezTo>
                    <a:close/>
                  </a:path>
                </a:pathLst>
              </a:custGeom>
              <a:solidFill>
                <a:srgbClr val="FF1A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36"/>
              <p:cNvSpPr/>
              <p:nvPr/>
            </p:nvSpPr>
            <p:spPr>
              <a:xfrm>
                <a:off x="2402500" y="2951700"/>
                <a:ext cx="241225" cy="351075"/>
              </a:xfrm>
              <a:custGeom>
                <a:avLst/>
                <a:gdLst/>
                <a:ahLst/>
                <a:cxnLst/>
                <a:rect l="l" t="t" r="r" b="b"/>
                <a:pathLst>
                  <a:path w="9649" h="14043" extrusionOk="0">
                    <a:moveTo>
                      <a:pt x="7771" y="0"/>
                    </a:moveTo>
                    <a:cubicBezTo>
                      <a:pt x="7575" y="0"/>
                      <a:pt x="7380" y="39"/>
                      <a:pt x="7197" y="117"/>
                    </a:cubicBezTo>
                    <a:cubicBezTo>
                      <a:pt x="7093" y="117"/>
                      <a:pt x="7041" y="170"/>
                      <a:pt x="6937" y="222"/>
                    </a:cubicBezTo>
                    <a:cubicBezTo>
                      <a:pt x="6832" y="274"/>
                      <a:pt x="6728" y="326"/>
                      <a:pt x="6624" y="430"/>
                    </a:cubicBezTo>
                    <a:cubicBezTo>
                      <a:pt x="6259" y="691"/>
                      <a:pt x="5998" y="1004"/>
                      <a:pt x="5737" y="1317"/>
                    </a:cubicBezTo>
                    <a:cubicBezTo>
                      <a:pt x="5685" y="1369"/>
                      <a:pt x="5633" y="1526"/>
                      <a:pt x="5528" y="1578"/>
                    </a:cubicBezTo>
                    <a:lnTo>
                      <a:pt x="4277" y="3351"/>
                    </a:lnTo>
                    <a:cubicBezTo>
                      <a:pt x="3547" y="4342"/>
                      <a:pt x="2816" y="5333"/>
                      <a:pt x="2138" y="6324"/>
                    </a:cubicBezTo>
                    <a:cubicBezTo>
                      <a:pt x="1669" y="6949"/>
                      <a:pt x="1252" y="7523"/>
                      <a:pt x="939" y="7993"/>
                    </a:cubicBezTo>
                    <a:cubicBezTo>
                      <a:pt x="887" y="8097"/>
                      <a:pt x="835" y="8201"/>
                      <a:pt x="782" y="8253"/>
                    </a:cubicBezTo>
                    <a:cubicBezTo>
                      <a:pt x="417" y="8879"/>
                      <a:pt x="209" y="9296"/>
                      <a:pt x="104" y="9661"/>
                    </a:cubicBezTo>
                    <a:cubicBezTo>
                      <a:pt x="0" y="9922"/>
                      <a:pt x="0" y="10183"/>
                      <a:pt x="0" y="10444"/>
                    </a:cubicBezTo>
                    <a:cubicBezTo>
                      <a:pt x="52" y="10704"/>
                      <a:pt x="157" y="11017"/>
                      <a:pt x="261" y="11226"/>
                    </a:cubicBezTo>
                    <a:cubicBezTo>
                      <a:pt x="365" y="11330"/>
                      <a:pt x="417" y="11435"/>
                      <a:pt x="522" y="11539"/>
                    </a:cubicBezTo>
                    <a:cubicBezTo>
                      <a:pt x="626" y="11695"/>
                      <a:pt x="678" y="11748"/>
                      <a:pt x="835" y="11852"/>
                    </a:cubicBezTo>
                    <a:cubicBezTo>
                      <a:pt x="939" y="11956"/>
                      <a:pt x="1043" y="12060"/>
                      <a:pt x="1147" y="12165"/>
                    </a:cubicBezTo>
                    <a:cubicBezTo>
                      <a:pt x="2034" y="12791"/>
                      <a:pt x="2973" y="13208"/>
                      <a:pt x="4016" y="13573"/>
                    </a:cubicBezTo>
                    <a:cubicBezTo>
                      <a:pt x="4850" y="13834"/>
                      <a:pt x="5737" y="13990"/>
                      <a:pt x="6624" y="14042"/>
                    </a:cubicBezTo>
                    <a:lnTo>
                      <a:pt x="7041" y="14042"/>
                    </a:lnTo>
                    <a:cubicBezTo>
                      <a:pt x="7197" y="14042"/>
                      <a:pt x="7354" y="14042"/>
                      <a:pt x="7458" y="13990"/>
                    </a:cubicBezTo>
                    <a:cubicBezTo>
                      <a:pt x="7615" y="13938"/>
                      <a:pt x="7719" y="13886"/>
                      <a:pt x="7875" y="13886"/>
                    </a:cubicBezTo>
                    <a:cubicBezTo>
                      <a:pt x="8136" y="13782"/>
                      <a:pt x="8345" y="13625"/>
                      <a:pt x="8553" y="13416"/>
                    </a:cubicBezTo>
                    <a:cubicBezTo>
                      <a:pt x="8762" y="13208"/>
                      <a:pt x="8866" y="12999"/>
                      <a:pt x="8971" y="12738"/>
                    </a:cubicBezTo>
                    <a:cubicBezTo>
                      <a:pt x="9127" y="12373"/>
                      <a:pt x="9231" y="11904"/>
                      <a:pt x="9283" y="11226"/>
                    </a:cubicBezTo>
                    <a:cubicBezTo>
                      <a:pt x="9283" y="11122"/>
                      <a:pt x="9283" y="11017"/>
                      <a:pt x="9336" y="10913"/>
                    </a:cubicBezTo>
                    <a:cubicBezTo>
                      <a:pt x="9336" y="10339"/>
                      <a:pt x="9388" y="9661"/>
                      <a:pt x="9440" y="8827"/>
                    </a:cubicBezTo>
                    <a:cubicBezTo>
                      <a:pt x="9492" y="7627"/>
                      <a:pt x="9544" y="6428"/>
                      <a:pt x="9596" y="5176"/>
                    </a:cubicBezTo>
                    <a:lnTo>
                      <a:pt x="9649" y="2986"/>
                    </a:lnTo>
                    <a:cubicBezTo>
                      <a:pt x="9649" y="2516"/>
                      <a:pt x="9649" y="1943"/>
                      <a:pt x="9492" y="1421"/>
                    </a:cubicBezTo>
                    <a:cubicBezTo>
                      <a:pt x="9440" y="1213"/>
                      <a:pt x="9336" y="952"/>
                      <a:pt x="9231" y="743"/>
                    </a:cubicBezTo>
                    <a:lnTo>
                      <a:pt x="9231" y="795"/>
                    </a:lnTo>
                    <a:cubicBezTo>
                      <a:pt x="9023" y="482"/>
                      <a:pt x="8710" y="222"/>
                      <a:pt x="8345" y="117"/>
                    </a:cubicBezTo>
                    <a:cubicBezTo>
                      <a:pt x="8162" y="39"/>
                      <a:pt x="7967" y="0"/>
                      <a:pt x="7771" y="0"/>
                    </a:cubicBezTo>
                    <a:close/>
                  </a:path>
                </a:pathLst>
              </a:custGeom>
              <a:solidFill>
                <a:srgbClr val="FF1A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36"/>
              <p:cNvSpPr/>
              <p:nvPr/>
            </p:nvSpPr>
            <p:spPr>
              <a:xfrm>
                <a:off x="2689325" y="2919425"/>
                <a:ext cx="315575" cy="317350"/>
              </a:xfrm>
              <a:custGeom>
                <a:avLst/>
                <a:gdLst/>
                <a:ahLst/>
                <a:cxnLst/>
                <a:rect l="l" t="t" r="r" b="b"/>
                <a:pathLst>
                  <a:path w="12623" h="12694" extrusionOk="0">
                    <a:moveTo>
                      <a:pt x="1826" y="0"/>
                    </a:moveTo>
                    <a:cubicBezTo>
                      <a:pt x="1722" y="0"/>
                      <a:pt x="1618" y="0"/>
                      <a:pt x="1513" y="52"/>
                    </a:cubicBezTo>
                    <a:cubicBezTo>
                      <a:pt x="1148" y="105"/>
                      <a:pt x="783" y="261"/>
                      <a:pt x="522" y="522"/>
                    </a:cubicBezTo>
                    <a:cubicBezTo>
                      <a:pt x="262" y="835"/>
                      <a:pt x="53" y="1148"/>
                      <a:pt x="1" y="1565"/>
                    </a:cubicBezTo>
                    <a:cubicBezTo>
                      <a:pt x="1" y="1773"/>
                      <a:pt x="1" y="2034"/>
                      <a:pt x="53" y="2243"/>
                    </a:cubicBezTo>
                    <a:cubicBezTo>
                      <a:pt x="105" y="2764"/>
                      <a:pt x="366" y="3286"/>
                      <a:pt x="575" y="3703"/>
                    </a:cubicBezTo>
                    <a:lnTo>
                      <a:pt x="1618" y="5633"/>
                    </a:lnTo>
                    <a:cubicBezTo>
                      <a:pt x="2191" y="6728"/>
                      <a:pt x="2765" y="7771"/>
                      <a:pt x="3339" y="8866"/>
                    </a:cubicBezTo>
                    <a:cubicBezTo>
                      <a:pt x="3704" y="9544"/>
                      <a:pt x="4017" y="10170"/>
                      <a:pt x="4330" y="10640"/>
                    </a:cubicBezTo>
                    <a:cubicBezTo>
                      <a:pt x="4382" y="10744"/>
                      <a:pt x="4434" y="10848"/>
                      <a:pt x="4486" y="10900"/>
                    </a:cubicBezTo>
                    <a:cubicBezTo>
                      <a:pt x="4851" y="11526"/>
                      <a:pt x="5112" y="11891"/>
                      <a:pt x="5425" y="12152"/>
                    </a:cubicBezTo>
                    <a:cubicBezTo>
                      <a:pt x="5581" y="12361"/>
                      <a:pt x="5842" y="12465"/>
                      <a:pt x="6103" y="12569"/>
                    </a:cubicBezTo>
                    <a:cubicBezTo>
                      <a:pt x="6294" y="12646"/>
                      <a:pt x="6485" y="12694"/>
                      <a:pt x="6676" y="12694"/>
                    </a:cubicBezTo>
                    <a:cubicBezTo>
                      <a:pt x="6745" y="12694"/>
                      <a:pt x="6815" y="12687"/>
                      <a:pt x="6885" y="12673"/>
                    </a:cubicBezTo>
                    <a:cubicBezTo>
                      <a:pt x="7042" y="12673"/>
                      <a:pt x="7198" y="12621"/>
                      <a:pt x="7302" y="12569"/>
                    </a:cubicBezTo>
                    <a:cubicBezTo>
                      <a:pt x="7459" y="12569"/>
                      <a:pt x="7563" y="12517"/>
                      <a:pt x="7720" y="12465"/>
                    </a:cubicBezTo>
                    <a:cubicBezTo>
                      <a:pt x="7824" y="12413"/>
                      <a:pt x="7980" y="12361"/>
                      <a:pt x="8137" y="12308"/>
                    </a:cubicBezTo>
                    <a:cubicBezTo>
                      <a:pt x="8919" y="11839"/>
                      <a:pt x="9597" y="11318"/>
                      <a:pt x="10223" y="10692"/>
                    </a:cubicBezTo>
                    <a:cubicBezTo>
                      <a:pt x="11005" y="9909"/>
                      <a:pt x="11683" y="9127"/>
                      <a:pt x="12205" y="8188"/>
                    </a:cubicBezTo>
                    <a:cubicBezTo>
                      <a:pt x="12257" y="8032"/>
                      <a:pt x="12361" y="7875"/>
                      <a:pt x="12361" y="7771"/>
                    </a:cubicBezTo>
                    <a:cubicBezTo>
                      <a:pt x="12413" y="7615"/>
                      <a:pt x="12466" y="7458"/>
                      <a:pt x="12518" y="7354"/>
                    </a:cubicBezTo>
                    <a:cubicBezTo>
                      <a:pt x="12518" y="7197"/>
                      <a:pt x="12570" y="7093"/>
                      <a:pt x="12570" y="6937"/>
                    </a:cubicBezTo>
                    <a:cubicBezTo>
                      <a:pt x="12622" y="6676"/>
                      <a:pt x="12570" y="6363"/>
                      <a:pt x="12518" y="6102"/>
                    </a:cubicBezTo>
                    <a:cubicBezTo>
                      <a:pt x="12413" y="5841"/>
                      <a:pt x="12257" y="5633"/>
                      <a:pt x="12101" y="5424"/>
                    </a:cubicBezTo>
                    <a:lnTo>
                      <a:pt x="12048" y="5476"/>
                    </a:lnTo>
                    <a:cubicBezTo>
                      <a:pt x="11788" y="5163"/>
                      <a:pt x="11423" y="4851"/>
                      <a:pt x="10797" y="4538"/>
                    </a:cubicBezTo>
                    <a:cubicBezTo>
                      <a:pt x="10745" y="4485"/>
                      <a:pt x="10640" y="4433"/>
                      <a:pt x="10536" y="4329"/>
                    </a:cubicBezTo>
                    <a:cubicBezTo>
                      <a:pt x="10067" y="4068"/>
                      <a:pt x="9441" y="3755"/>
                      <a:pt x="8763" y="3338"/>
                    </a:cubicBezTo>
                    <a:cubicBezTo>
                      <a:pt x="7720" y="2764"/>
                      <a:pt x="6624" y="2191"/>
                      <a:pt x="5581" y="1617"/>
                    </a:cubicBezTo>
                    <a:lnTo>
                      <a:pt x="3652" y="626"/>
                    </a:lnTo>
                    <a:cubicBezTo>
                      <a:pt x="3600" y="574"/>
                      <a:pt x="3443" y="522"/>
                      <a:pt x="3391" y="470"/>
                    </a:cubicBezTo>
                    <a:cubicBezTo>
                      <a:pt x="3026" y="313"/>
                      <a:pt x="2609" y="157"/>
                      <a:pt x="2244" y="52"/>
                    </a:cubicBezTo>
                    <a:cubicBezTo>
                      <a:pt x="2087" y="52"/>
                      <a:pt x="1931" y="0"/>
                      <a:pt x="1826" y="0"/>
                    </a:cubicBezTo>
                    <a:close/>
                  </a:path>
                </a:pathLst>
              </a:custGeom>
              <a:solidFill>
                <a:srgbClr val="FF1A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36"/>
              <p:cNvSpPr/>
              <p:nvPr/>
            </p:nvSpPr>
            <p:spPr>
              <a:xfrm>
                <a:off x="217250" y="2517850"/>
                <a:ext cx="1891900" cy="869675"/>
              </a:xfrm>
              <a:custGeom>
                <a:avLst/>
                <a:gdLst/>
                <a:ahLst/>
                <a:cxnLst/>
                <a:rect l="l" t="t" r="r" b="b"/>
                <a:pathLst>
                  <a:path w="75676" h="34787" extrusionOk="0">
                    <a:moveTo>
                      <a:pt x="45583" y="2869"/>
                    </a:moveTo>
                    <a:cubicBezTo>
                      <a:pt x="45583" y="1304"/>
                      <a:pt x="46887" y="0"/>
                      <a:pt x="48399" y="0"/>
                    </a:cubicBezTo>
                    <a:cubicBezTo>
                      <a:pt x="49964" y="0"/>
                      <a:pt x="51163" y="1304"/>
                      <a:pt x="51215" y="2921"/>
                    </a:cubicBezTo>
                    <a:lnTo>
                      <a:pt x="51215" y="25347"/>
                    </a:lnTo>
                    <a:cubicBezTo>
                      <a:pt x="51215" y="26911"/>
                      <a:pt x="49964" y="28215"/>
                      <a:pt x="48399" y="28215"/>
                    </a:cubicBezTo>
                    <a:cubicBezTo>
                      <a:pt x="46887" y="28215"/>
                      <a:pt x="45583" y="26911"/>
                      <a:pt x="45583" y="25347"/>
                    </a:cubicBezTo>
                    <a:close/>
                    <a:moveTo>
                      <a:pt x="42975" y="16741"/>
                    </a:moveTo>
                    <a:cubicBezTo>
                      <a:pt x="42975" y="17158"/>
                      <a:pt x="42819" y="17993"/>
                      <a:pt x="42297" y="18619"/>
                    </a:cubicBezTo>
                    <a:cubicBezTo>
                      <a:pt x="41671" y="19245"/>
                      <a:pt x="40837" y="19401"/>
                      <a:pt x="40315" y="19401"/>
                    </a:cubicBezTo>
                    <a:cubicBezTo>
                      <a:pt x="38333" y="19401"/>
                      <a:pt x="36300" y="19401"/>
                      <a:pt x="34318" y="19401"/>
                    </a:cubicBezTo>
                    <a:cubicBezTo>
                      <a:pt x="32284" y="19401"/>
                      <a:pt x="30302" y="19401"/>
                      <a:pt x="28268" y="19401"/>
                    </a:cubicBezTo>
                    <a:cubicBezTo>
                      <a:pt x="28476" y="19975"/>
                      <a:pt x="28789" y="20809"/>
                      <a:pt x="29624" y="21592"/>
                    </a:cubicBezTo>
                    <a:cubicBezTo>
                      <a:pt x="30093" y="22061"/>
                      <a:pt x="30563" y="22322"/>
                      <a:pt x="30719" y="22426"/>
                    </a:cubicBezTo>
                    <a:cubicBezTo>
                      <a:pt x="30980" y="22582"/>
                      <a:pt x="31814" y="23052"/>
                      <a:pt x="32857" y="23052"/>
                    </a:cubicBezTo>
                    <a:cubicBezTo>
                      <a:pt x="33953" y="23052"/>
                      <a:pt x="34891" y="22687"/>
                      <a:pt x="35882" y="22217"/>
                    </a:cubicBezTo>
                    <a:lnTo>
                      <a:pt x="35934" y="22165"/>
                    </a:lnTo>
                    <a:cubicBezTo>
                      <a:pt x="36612" y="21800"/>
                      <a:pt x="37290" y="21487"/>
                      <a:pt x="37968" y="21331"/>
                    </a:cubicBezTo>
                    <a:cubicBezTo>
                      <a:pt x="38699" y="21226"/>
                      <a:pt x="39429" y="21331"/>
                      <a:pt x="40002" y="21852"/>
                    </a:cubicBezTo>
                    <a:cubicBezTo>
                      <a:pt x="40628" y="22426"/>
                      <a:pt x="40889" y="23260"/>
                      <a:pt x="40680" y="24147"/>
                    </a:cubicBezTo>
                    <a:cubicBezTo>
                      <a:pt x="40367" y="25138"/>
                      <a:pt x="39585" y="25972"/>
                      <a:pt x="38699" y="26494"/>
                    </a:cubicBezTo>
                    <a:cubicBezTo>
                      <a:pt x="38229" y="26755"/>
                      <a:pt x="37708" y="27015"/>
                      <a:pt x="37186" y="27224"/>
                    </a:cubicBezTo>
                    <a:cubicBezTo>
                      <a:pt x="36508" y="27485"/>
                      <a:pt x="35778" y="27641"/>
                      <a:pt x="35100" y="27746"/>
                    </a:cubicBezTo>
                    <a:cubicBezTo>
                      <a:pt x="34370" y="27850"/>
                      <a:pt x="33640" y="27902"/>
                      <a:pt x="32910" y="27902"/>
                    </a:cubicBezTo>
                    <a:cubicBezTo>
                      <a:pt x="32597" y="27902"/>
                      <a:pt x="32179" y="27902"/>
                      <a:pt x="31814" y="27850"/>
                    </a:cubicBezTo>
                    <a:cubicBezTo>
                      <a:pt x="31449" y="27798"/>
                      <a:pt x="31032" y="27693"/>
                      <a:pt x="30667" y="27641"/>
                    </a:cubicBezTo>
                    <a:cubicBezTo>
                      <a:pt x="30041" y="27485"/>
                      <a:pt x="29467" y="27276"/>
                      <a:pt x="28894" y="27015"/>
                    </a:cubicBezTo>
                    <a:cubicBezTo>
                      <a:pt x="28372" y="26807"/>
                      <a:pt x="27798" y="26494"/>
                      <a:pt x="27329" y="26129"/>
                    </a:cubicBezTo>
                    <a:cubicBezTo>
                      <a:pt x="26808" y="25764"/>
                      <a:pt x="26338" y="25347"/>
                      <a:pt x="25921" y="24929"/>
                    </a:cubicBezTo>
                    <a:cubicBezTo>
                      <a:pt x="25504" y="24460"/>
                      <a:pt x="25086" y="23938"/>
                      <a:pt x="24721" y="23417"/>
                    </a:cubicBezTo>
                    <a:cubicBezTo>
                      <a:pt x="23574" y="21644"/>
                      <a:pt x="23000" y="19349"/>
                      <a:pt x="23105" y="17158"/>
                    </a:cubicBezTo>
                    <a:cubicBezTo>
                      <a:pt x="23209" y="15020"/>
                      <a:pt x="23887" y="12882"/>
                      <a:pt x="25191" y="11161"/>
                    </a:cubicBezTo>
                    <a:cubicBezTo>
                      <a:pt x="25295" y="10952"/>
                      <a:pt x="25452" y="10744"/>
                      <a:pt x="25608" y="10587"/>
                    </a:cubicBezTo>
                    <a:cubicBezTo>
                      <a:pt x="25608" y="10587"/>
                      <a:pt x="25764" y="10431"/>
                      <a:pt x="25817" y="10326"/>
                    </a:cubicBezTo>
                    <a:cubicBezTo>
                      <a:pt x="27381" y="8397"/>
                      <a:pt x="29467" y="7771"/>
                      <a:pt x="30354" y="7562"/>
                    </a:cubicBezTo>
                    <a:lnTo>
                      <a:pt x="30406" y="7562"/>
                    </a:lnTo>
                    <a:cubicBezTo>
                      <a:pt x="32857" y="6832"/>
                      <a:pt x="34944" y="7302"/>
                      <a:pt x="35778" y="7562"/>
                    </a:cubicBezTo>
                    <a:cubicBezTo>
                      <a:pt x="36195" y="7667"/>
                      <a:pt x="38542" y="8397"/>
                      <a:pt x="40367" y="10379"/>
                    </a:cubicBezTo>
                    <a:cubicBezTo>
                      <a:pt x="40472" y="10483"/>
                      <a:pt x="40680" y="10744"/>
                      <a:pt x="40993" y="11161"/>
                    </a:cubicBezTo>
                    <a:cubicBezTo>
                      <a:pt x="42141" y="12778"/>
                      <a:pt x="42558" y="14238"/>
                      <a:pt x="42714" y="14759"/>
                    </a:cubicBezTo>
                    <a:cubicBezTo>
                      <a:pt x="42819" y="15281"/>
                      <a:pt x="42975" y="15907"/>
                      <a:pt x="42975" y="16741"/>
                    </a:cubicBezTo>
                    <a:close/>
                    <a:moveTo>
                      <a:pt x="30093" y="13038"/>
                    </a:moveTo>
                    <a:cubicBezTo>
                      <a:pt x="28789" y="14081"/>
                      <a:pt x="28476" y="15437"/>
                      <a:pt x="28372" y="15855"/>
                    </a:cubicBezTo>
                    <a:lnTo>
                      <a:pt x="37968" y="15855"/>
                    </a:lnTo>
                    <a:cubicBezTo>
                      <a:pt x="37864" y="15437"/>
                      <a:pt x="37499" y="14081"/>
                      <a:pt x="36195" y="13038"/>
                    </a:cubicBezTo>
                    <a:cubicBezTo>
                      <a:pt x="34944" y="11995"/>
                      <a:pt x="33535" y="11943"/>
                      <a:pt x="33118" y="11943"/>
                    </a:cubicBezTo>
                    <a:cubicBezTo>
                      <a:pt x="32701" y="11943"/>
                      <a:pt x="31345" y="11995"/>
                      <a:pt x="30093" y="13038"/>
                    </a:cubicBezTo>
                    <a:close/>
                    <a:moveTo>
                      <a:pt x="66549" y="7145"/>
                    </a:moveTo>
                    <a:cubicBezTo>
                      <a:pt x="63993" y="7145"/>
                      <a:pt x="61750" y="8292"/>
                      <a:pt x="60134" y="10118"/>
                    </a:cubicBezTo>
                    <a:lnTo>
                      <a:pt x="60134" y="10066"/>
                    </a:lnTo>
                    <a:cubicBezTo>
                      <a:pt x="60029" y="8553"/>
                      <a:pt x="58830" y="7354"/>
                      <a:pt x="57317" y="7354"/>
                    </a:cubicBezTo>
                    <a:cubicBezTo>
                      <a:pt x="55857" y="7354"/>
                      <a:pt x="54501" y="8605"/>
                      <a:pt x="54501" y="10222"/>
                    </a:cubicBezTo>
                    <a:lnTo>
                      <a:pt x="54501" y="31605"/>
                    </a:lnTo>
                    <a:cubicBezTo>
                      <a:pt x="54501" y="33170"/>
                      <a:pt x="55753" y="34473"/>
                      <a:pt x="57317" y="34473"/>
                    </a:cubicBezTo>
                    <a:cubicBezTo>
                      <a:pt x="58882" y="34473"/>
                      <a:pt x="60134" y="33222"/>
                      <a:pt x="60134" y="31605"/>
                    </a:cubicBezTo>
                    <a:lnTo>
                      <a:pt x="60134" y="24929"/>
                    </a:lnTo>
                    <a:cubicBezTo>
                      <a:pt x="61750" y="26755"/>
                      <a:pt x="64045" y="27902"/>
                      <a:pt x="66549" y="27902"/>
                    </a:cubicBezTo>
                    <a:cubicBezTo>
                      <a:pt x="71608" y="27902"/>
                      <a:pt x="75676" y="23313"/>
                      <a:pt x="75676" y="17576"/>
                    </a:cubicBezTo>
                    <a:cubicBezTo>
                      <a:pt x="75676" y="11839"/>
                      <a:pt x="71555" y="7145"/>
                      <a:pt x="66549" y="7145"/>
                    </a:cubicBezTo>
                    <a:close/>
                    <a:moveTo>
                      <a:pt x="65297" y="23260"/>
                    </a:moveTo>
                    <a:cubicBezTo>
                      <a:pt x="62428" y="23260"/>
                      <a:pt x="60134" y="20757"/>
                      <a:pt x="60134" y="17628"/>
                    </a:cubicBezTo>
                    <a:cubicBezTo>
                      <a:pt x="60134" y="14447"/>
                      <a:pt x="62428" y="11943"/>
                      <a:pt x="65297" y="11943"/>
                    </a:cubicBezTo>
                    <a:cubicBezTo>
                      <a:pt x="68165" y="11943"/>
                      <a:pt x="70460" y="14447"/>
                      <a:pt x="70460" y="17628"/>
                    </a:cubicBezTo>
                    <a:cubicBezTo>
                      <a:pt x="70460" y="20757"/>
                      <a:pt x="68165" y="23260"/>
                      <a:pt x="65297" y="23260"/>
                    </a:cubicBezTo>
                    <a:close/>
                    <a:moveTo>
                      <a:pt x="18880" y="19036"/>
                    </a:moveTo>
                    <a:lnTo>
                      <a:pt x="17994" y="21122"/>
                    </a:lnTo>
                    <a:cubicBezTo>
                      <a:pt x="17576" y="22009"/>
                      <a:pt x="17159" y="22895"/>
                      <a:pt x="16742" y="23834"/>
                    </a:cubicBezTo>
                    <a:cubicBezTo>
                      <a:pt x="16638" y="24095"/>
                      <a:pt x="16481" y="24408"/>
                      <a:pt x="16377" y="24669"/>
                    </a:cubicBezTo>
                    <a:cubicBezTo>
                      <a:pt x="14604" y="28632"/>
                      <a:pt x="12517" y="33326"/>
                      <a:pt x="7980" y="34317"/>
                    </a:cubicBezTo>
                    <a:cubicBezTo>
                      <a:pt x="5790" y="34786"/>
                      <a:pt x="2452" y="34108"/>
                      <a:pt x="1252" y="32022"/>
                    </a:cubicBezTo>
                    <a:cubicBezTo>
                      <a:pt x="1" y="29936"/>
                      <a:pt x="1826" y="27485"/>
                      <a:pt x="4173" y="28058"/>
                    </a:cubicBezTo>
                    <a:cubicBezTo>
                      <a:pt x="4538" y="28111"/>
                      <a:pt x="4903" y="28319"/>
                      <a:pt x="5268" y="28476"/>
                    </a:cubicBezTo>
                    <a:cubicBezTo>
                      <a:pt x="5894" y="28789"/>
                      <a:pt x="6520" y="29102"/>
                      <a:pt x="7198" y="28997"/>
                    </a:cubicBezTo>
                    <a:cubicBezTo>
                      <a:pt x="7824" y="28893"/>
                      <a:pt x="8241" y="28371"/>
                      <a:pt x="8762" y="27798"/>
                    </a:cubicBezTo>
                    <a:cubicBezTo>
                      <a:pt x="9440" y="26963"/>
                      <a:pt x="9753" y="26077"/>
                      <a:pt x="9858" y="25607"/>
                    </a:cubicBezTo>
                    <a:cubicBezTo>
                      <a:pt x="9858" y="25555"/>
                      <a:pt x="9858" y="25555"/>
                      <a:pt x="9858" y="25503"/>
                    </a:cubicBezTo>
                    <a:cubicBezTo>
                      <a:pt x="9858" y="25451"/>
                      <a:pt x="9805" y="25451"/>
                      <a:pt x="9805" y="25451"/>
                    </a:cubicBezTo>
                    <a:cubicBezTo>
                      <a:pt x="9232" y="24356"/>
                      <a:pt x="8762" y="23417"/>
                      <a:pt x="8345" y="22582"/>
                    </a:cubicBezTo>
                    <a:cubicBezTo>
                      <a:pt x="8032" y="22061"/>
                      <a:pt x="7824" y="21592"/>
                      <a:pt x="7615" y="21226"/>
                    </a:cubicBezTo>
                    <a:cubicBezTo>
                      <a:pt x="7198" y="20444"/>
                      <a:pt x="6885" y="19818"/>
                      <a:pt x="6676" y="19401"/>
                    </a:cubicBezTo>
                    <a:cubicBezTo>
                      <a:pt x="5946" y="18045"/>
                      <a:pt x="5842" y="17784"/>
                      <a:pt x="5529" y="17211"/>
                    </a:cubicBezTo>
                    <a:cubicBezTo>
                      <a:pt x="4851" y="15907"/>
                      <a:pt x="4121" y="14655"/>
                      <a:pt x="3391" y="13351"/>
                    </a:cubicBezTo>
                    <a:cubicBezTo>
                      <a:pt x="2556" y="11995"/>
                      <a:pt x="1722" y="10483"/>
                      <a:pt x="2400" y="8814"/>
                    </a:cubicBezTo>
                    <a:cubicBezTo>
                      <a:pt x="2973" y="7510"/>
                      <a:pt x="4381" y="6884"/>
                      <a:pt x="5685" y="7302"/>
                    </a:cubicBezTo>
                    <a:cubicBezTo>
                      <a:pt x="7146" y="7719"/>
                      <a:pt x="7771" y="9075"/>
                      <a:pt x="8345" y="10326"/>
                    </a:cubicBezTo>
                    <a:cubicBezTo>
                      <a:pt x="8449" y="10587"/>
                      <a:pt x="8554" y="10796"/>
                      <a:pt x="8658" y="11057"/>
                    </a:cubicBezTo>
                    <a:cubicBezTo>
                      <a:pt x="9597" y="12934"/>
                      <a:pt x="10536" y="14812"/>
                      <a:pt x="11422" y="16689"/>
                    </a:cubicBezTo>
                    <a:cubicBezTo>
                      <a:pt x="11527" y="16898"/>
                      <a:pt x="11631" y="17158"/>
                      <a:pt x="11787" y="17471"/>
                    </a:cubicBezTo>
                    <a:cubicBezTo>
                      <a:pt x="11944" y="17732"/>
                      <a:pt x="12100" y="18045"/>
                      <a:pt x="12257" y="18410"/>
                    </a:cubicBezTo>
                    <a:cubicBezTo>
                      <a:pt x="12361" y="18619"/>
                      <a:pt x="12413" y="18775"/>
                      <a:pt x="12517" y="18932"/>
                    </a:cubicBezTo>
                    <a:cubicBezTo>
                      <a:pt x="12622" y="19140"/>
                      <a:pt x="12674" y="19297"/>
                      <a:pt x="12726" y="19453"/>
                    </a:cubicBezTo>
                    <a:cubicBezTo>
                      <a:pt x="13195" y="18358"/>
                      <a:pt x="13613" y="17263"/>
                      <a:pt x="14030" y="16220"/>
                    </a:cubicBezTo>
                    <a:cubicBezTo>
                      <a:pt x="14499" y="15125"/>
                      <a:pt x="14916" y="14081"/>
                      <a:pt x="15334" y="12986"/>
                    </a:cubicBezTo>
                    <a:cubicBezTo>
                      <a:pt x="15334" y="12934"/>
                      <a:pt x="15438" y="12673"/>
                      <a:pt x="15594" y="12360"/>
                    </a:cubicBezTo>
                    <a:cubicBezTo>
                      <a:pt x="15699" y="12047"/>
                      <a:pt x="15907" y="11682"/>
                      <a:pt x="16064" y="11265"/>
                    </a:cubicBezTo>
                    <a:cubicBezTo>
                      <a:pt x="16116" y="11109"/>
                      <a:pt x="16220" y="10952"/>
                      <a:pt x="16272" y="10796"/>
                    </a:cubicBezTo>
                    <a:cubicBezTo>
                      <a:pt x="16846" y="9388"/>
                      <a:pt x="17524" y="7719"/>
                      <a:pt x="19037" y="7249"/>
                    </a:cubicBezTo>
                    <a:cubicBezTo>
                      <a:pt x="20132" y="6936"/>
                      <a:pt x="21384" y="7354"/>
                      <a:pt x="22009" y="8292"/>
                    </a:cubicBezTo>
                    <a:cubicBezTo>
                      <a:pt x="22322" y="8762"/>
                      <a:pt x="22479" y="9336"/>
                      <a:pt x="22479" y="9857"/>
                    </a:cubicBezTo>
                    <a:cubicBezTo>
                      <a:pt x="22479" y="11057"/>
                      <a:pt x="21957" y="12308"/>
                      <a:pt x="21436" y="13403"/>
                    </a:cubicBezTo>
                    <a:cubicBezTo>
                      <a:pt x="21331" y="13664"/>
                      <a:pt x="21227" y="13925"/>
                      <a:pt x="21123" y="14134"/>
                    </a:cubicBezTo>
                    <a:cubicBezTo>
                      <a:pt x="21123" y="14134"/>
                      <a:pt x="21123" y="14186"/>
                      <a:pt x="21071" y="14290"/>
                    </a:cubicBezTo>
                    <a:cubicBezTo>
                      <a:pt x="20914" y="14603"/>
                      <a:pt x="20601" y="15385"/>
                      <a:pt x="19923" y="16793"/>
                    </a:cubicBezTo>
                    <a:cubicBezTo>
                      <a:pt x="19715" y="17263"/>
                      <a:pt x="19506" y="17732"/>
                      <a:pt x="19297" y="18254"/>
                    </a:cubicBezTo>
                    <a:cubicBezTo>
                      <a:pt x="19141" y="18514"/>
                      <a:pt x="19037" y="18775"/>
                      <a:pt x="18932" y="1903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84" name="Google Shape;384;p36"/>
          <p:cNvSpPr/>
          <p:nvPr/>
        </p:nvSpPr>
        <p:spPr>
          <a:xfrm>
            <a:off x="8608775" y="4626425"/>
            <a:ext cx="429600" cy="429600"/>
          </a:xfrm>
          <a:prstGeom prst="ellipse">
            <a:avLst/>
          </a:prstGeom>
          <a:solidFill>
            <a:srgbClr val="FFFFFF"/>
          </a:solidFill>
          <a:ln>
            <a:noFill/>
          </a:ln>
        </p:spPr>
        <p:txBody>
          <a:bodyPr spcFirstLastPara="1" wrap="square" lIns="0" tIns="0" rIns="0" bIns="0" anchor="ctr" anchorCtr="0">
            <a:noAutofit/>
          </a:bodyPr>
          <a:lstStyle/>
          <a:p>
            <a:pPr marL="0" lvl="0" indent="0" algn="ctr" rtl="0">
              <a:spcBef>
                <a:spcPts val="0"/>
              </a:spcBef>
              <a:spcAft>
                <a:spcPts val="0"/>
              </a:spcAft>
              <a:buNone/>
            </a:pPr>
            <a:endParaRPr/>
          </a:p>
        </p:txBody>
      </p:sp>
      <p:sp>
        <p:nvSpPr>
          <p:cNvPr id="385" name="Google Shape;385;p36"/>
          <p:cNvSpPr txBox="1">
            <a:spLocks noGrp="1"/>
          </p:cNvSpPr>
          <p:nvPr>
            <p:ph type="sldNum" idx="12"/>
          </p:nvPr>
        </p:nvSpPr>
        <p:spPr>
          <a:xfrm>
            <a:off x="8608775" y="4626500"/>
            <a:ext cx="429600" cy="429600"/>
          </a:xfrm>
          <a:prstGeom prst="rect">
            <a:avLst/>
          </a:prstGeom>
          <a:noFill/>
        </p:spPr>
        <p:txBody>
          <a:bodyPr spcFirstLastPara="1" wrap="square" lIns="0" tIns="0" rIns="0" bIns="0" anchor="ctr" anchorCtr="0">
            <a:normAutofit/>
          </a:bodyPr>
          <a:lstStyle>
            <a:lvl1pPr lvl="0" algn="ctr" rtl="0">
              <a:buNone/>
              <a:defRPr/>
            </a:lvl1pPr>
            <a:lvl2pPr lvl="1" algn="ctr" rtl="0">
              <a:buNone/>
              <a:defRPr/>
            </a:lvl2pPr>
            <a:lvl3pPr lvl="2" algn="ctr" rtl="0">
              <a:buNone/>
              <a:defRPr/>
            </a:lvl3pPr>
            <a:lvl4pPr lvl="3" algn="ctr" rtl="0">
              <a:buNone/>
              <a:defRPr/>
            </a:lvl4pPr>
            <a:lvl5pPr lvl="4" algn="ctr" rtl="0">
              <a:buNone/>
              <a:defRPr/>
            </a:lvl5pPr>
            <a:lvl6pPr lvl="5" algn="ctr" rtl="0">
              <a:buNone/>
              <a:defRPr/>
            </a:lvl6pPr>
            <a:lvl7pPr lvl="6" algn="ctr" rtl="0">
              <a:buNone/>
              <a:defRPr/>
            </a:lvl7pPr>
            <a:lvl8pPr lvl="7" algn="ctr" rtl="0">
              <a:buNone/>
              <a:defRPr/>
            </a:lvl8pPr>
            <a:lvl9pPr lvl="8" algn="ctr" rtl="0">
              <a:buNone/>
              <a:defRPr/>
            </a:lvl9p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533875169"/>
      </p:ext>
    </p:extLst>
  </p:cSld>
  <p:clrMapOvr>
    <a:masterClrMapping/>
  </p:clrMapOvr>
  <p:hf hdr="0" ftr="0" dt="0"/>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29 Content | Two Container Boxes + Headline + Body Left">
  <p:cSld name="29 Content | Two Container Boxes + Headline + Body Left">
    <p:spTree>
      <p:nvGrpSpPr>
        <p:cNvPr id="1" name="Shape 386"/>
        <p:cNvGrpSpPr/>
        <p:nvPr/>
      </p:nvGrpSpPr>
      <p:grpSpPr>
        <a:xfrm>
          <a:off x="0" y="0"/>
          <a:ext cx="0" cy="0"/>
          <a:chOff x="0" y="0"/>
          <a:chExt cx="0" cy="0"/>
        </a:xfrm>
      </p:grpSpPr>
      <p:sp>
        <p:nvSpPr>
          <p:cNvPr id="387" name="Google Shape;387;p37"/>
          <p:cNvSpPr/>
          <p:nvPr/>
        </p:nvSpPr>
        <p:spPr>
          <a:xfrm>
            <a:off x="5590838" y="658550"/>
            <a:ext cx="3422400" cy="3931800"/>
          </a:xfrm>
          <a:prstGeom prst="roundRect">
            <a:avLst>
              <a:gd name="adj" fmla="val 5352"/>
            </a:avLst>
          </a:prstGeom>
          <a:solidFill>
            <a:srgbClr val="FFFFFF"/>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88" name="Google Shape;388;p37"/>
          <p:cNvSpPr/>
          <p:nvPr/>
        </p:nvSpPr>
        <p:spPr>
          <a:xfrm>
            <a:off x="2052613" y="658550"/>
            <a:ext cx="3422400" cy="3931800"/>
          </a:xfrm>
          <a:prstGeom prst="roundRect">
            <a:avLst>
              <a:gd name="adj" fmla="val 5352"/>
            </a:avLst>
          </a:prstGeom>
          <a:solidFill>
            <a:srgbClr val="FFFFFF"/>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89" name="Google Shape;389;p37"/>
          <p:cNvSpPr txBox="1">
            <a:spLocks noGrp="1"/>
          </p:cNvSpPr>
          <p:nvPr>
            <p:ph type="body" idx="1"/>
          </p:nvPr>
        </p:nvSpPr>
        <p:spPr>
          <a:xfrm>
            <a:off x="5149725" y="4808700"/>
            <a:ext cx="3422400" cy="212400"/>
          </a:xfrm>
          <a:prstGeom prst="rect">
            <a:avLst/>
          </a:prstGeom>
        </p:spPr>
        <p:txBody>
          <a:bodyPr spcFirstLastPara="1" wrap="square" lIns="0" tIns="0" rIns="0" bIns="0" anchor="t" anchorCtr="0">
            <a:noAutofit/>
          </a:bodyPr>
          <a:lstStyle>
            <a:lvl1pPr marL="457200" lvl="0" indent="-266700" algn="r" rtl="0">
              <a:spcBef>
                <a:spcPts val="0"/>
              </a:spcBef>
              <a:spcAft>
                <a:spcPts val="0"/>
              </a:spcAft>
              <a:buClr>
                <a:schemeClr val="dk2"/>
              </a:buClr>
              <a:buSzPts val="600"/>
              <a:buFont typeface="Open Sans"/>
              <a:buChar char="●"/>
              <a:defRPr sz="600">
                <a:solidFill>
                  <a:schemeClr val="dk2"/>
                </a:solidFill>
                <a:latin typeface="Open Sans"/>
                <a:ea typeface="Open Sans"/>
                <a:cs typeface="Open Sans"/>
                <a:sym typeface="Open Sans"/>
              </a:defRPr>
            </a:lvl1pPr>
            <a:lvl2pPr marL="914400" lvl="1" indent="-266700" algn="r" rtl="0">
              <a:spcBef>
                <a:spcPts val="0"/>
              </a:spcBef>
              <a:spcAft>
                <a:spcPts val="0"/>
              </a:spcAft>
              <a:buClr>
                <a:schemeClr val="dk2"/>
              </a:buClr>
              <a:buSzPts val="600"/>
              <a:buFont typeface="Open Sans"/>
              <a:buChar char="○"/>
              <a:defRPr sz="600">
                <a:solidFill>
                  <a:schemeClr val="dk2"/>
                </a:solidFill>
                <a:latin typeface="Open Sans"/>
                <a:ea typeface="Open Sans"/>
                <a:cs typeface="Open Sans"/>
                <a:sym typeface="Open Sans"/>
              </a:defRPr>
            </a:lvl2pPr>
            <a:lvl3pPr marL="1371600" lvl="2" indent="-266700" algn="r" rtl="0">
              <a:spcBef>
                <a:spcPts val="0"/>
              </a:spcBef>
              <a:spcAft>
                <a:spcPts val="0"/>
              </a:spcAft>
              <a:buClr>
                <a:schemeClr val="dk2"/>
              </a:buClr>
              <a:buSzPts val="600"/>
              <a:buFont typeface="Open Sans"/>
              <a:buChar char="■"/>
              <a:defRPr sz="600">
                <a:solidFill>
                  <a:schemeClr val="dk2"/>
                </a:solidFill>
                <a:latin typeface="Open Sans"/>
                <a:ea typeface="Open Sans"/>
                <a:cs typeface="Open Sans"/>
                <a:sym typeface="Open Sans"/>
              </a:defRPr>
            </a:lvl3pPr>
            <a:lvl4pPr marL="1828800" lvl="3" indent="-266700" algn="r" rtl="0">
              <a:spcBef>
                <a:spcPts val="0"/>
              </a:spcBef>
              <a:spcAft>
                <a:spcPts val="0"/>
              </a:spcAft>
              <a:buClr>
                <a:schemeClr val="dk2"/>
              </a:buClr>
              <a:buSzPts val="600"/>
              <a:buFont typeface="Open Sans"/>
              <a:buChar char="●"/>
              <a:defRPr sz="600">
                <a:solidFill>
                  <a:schemeClr val="dk2"/>
                </a:solidFill>
                <a:latin typeface="Open Sans"/>
                <a:ea typeface="Open Sans"/>
                <a:cs typeface="Open Sans"/>
                <a:sym typeface="Open Sans"/>
              </a:defRPr>
            </a:lvl4pPr>
            <a:lvl5pPr marL="2286000" lvl="4" indent="-266700" algn="r" rtl="0">
              <a:spcBef>
                <a:spcPts val="0"/>
              </a:spcBef>
              <a:spcAft>
                <a:spcPts val="0"/>
              </a:spcAft>
              <a:buClr>
                <a:schemeClr val="dk2"/>
              </a:buClr>
              <a:buSzPts val="600"/>
              <a:buFont typeface="Open Sans"/>
              <a:buChar char="○"/>
              <a:defRPr sz="600">
                <a:solidFill>
                  <a:schemeClr val="dk2"/>
                </a:solidFill>
                <a:latin typeface="Open Sans"/>
                <a:ea typeface="Open Sans"/>
                <a:cs typeface="Open Sans"/>
                <a:sym typeface="Open Sans"/>
              </a:defRPr>
            </a:lvl5pPr>
            <a:lvl6pPr marL="2743200" lvl="5" indent="-266700" algn="r" rtl="0">
              <a:spcBef>
                <a:spcPts val="0"/>
              </a:spcBef>
              <a:spcAft>
                <a:spcPts val="0"/>
              </a:spcAft>
              <a:buClr>
                <a:schemeClr val="dk2"/>
              </a:buClr>
              <a:buSzPts val="600"/>
              <a:buFont typeface="Open Sans"/>
              <a:buChar char="■"/>
              <a:defRPr sz="600">
                <a:solidFill>
                  <a:schemeClr val="dk2"/>
                </a:solidFill>
                <a:latin typeface="Open Sans"/>
                <a:ea typeface="Open Sans"/>
                <a:cs typeface="Open Sans"/>
                <a:sym typeface="Open Sans"/>
              </a:defRPr>
            </a:lvl6pPr>
            <a:lvl7pPr marL="3200400" lvl="6" indent="-266700" algn="r" rtl="0">
              <a:spcBef>
                <a:spcPts val="0"/>
              </a:spcBef>
              <a:spcAft>
                <a:spcPts val="0"/>
              </a:spcAft>
              <a:buClr>
                <a:schemeClr val="dk2"/>
              </a:buClr>
              <a:buSzPts val="600"/>
              <a:buFont typeface="Open Sans"/>
              <a:buChar char="●"/>
              <a:defRPr sz="600">
                <a:solidFill>
                  <a:schemeClr val="dk2"/>
                </a:solidFill>
                <a:latin typeface="Open Sans"/>
                <a:ea typeface="Open Sans"/>
                <a:cs typeface="Open Sans"/>
                <a:sym typeface="Open Sans"/>
              </a:defRPr>
            </a:lvl7pPr>
            <a:lvl8pPr marL="3657600" lvl="7" indent="-266700" algn="r" rtl="0">
              <a:spcBef>
                <a:spcPts val="0"/>
              </a:spcBef>
              <a:spcAft>
                <a:spcPts val="0"/>
              </a:spcAft>
              <a:buClr>
                <a:schemeClr val="dk2"/>
              </a:buClr>
              <a:buSzPts val="600"/>
              <a:buFont typeface="Open Sans"/>
              <a:buChar char="○"/>
              <a:defRPr sz="600">
                <a:solidFill>
                  <a:schemeClr val="dk2"/>
                </a:solidFill>
                <a:latin typeface="Open Sans"/>
                <a:ea typeface="Open Sans"/>
                <a:cs typeface="Open Sans"/>
                <a:sym typeface="Open Sans"/>
              </a:defRPr>
            </a:lvl8pPr>
            <a:lvl9pPr marL="4114800" lvl="8" indent="-266700" algn="r" rtl="0">
              <a:spcBef>
                <a:spcPts val="0"/>
              </a:spcBef>
              <a:spcAft>
                <a:spcPts val="0"/>
              </a:spcAft>
              <a:buClr>
                <a:schemeClr val="dk2"/>
              </a:buClr>
              <a:buSzPts val="600"/>
              <a:buFont typeface="Open Sans"/>
              <a:buChar char="■"/>
              <a:defRPr sz="600">
                <a:solidFill>
                  <a:schemeClr val="dk2"/>
                </a:solidFill>
                <a:latin typeface="Open Sans"/>
                <a:ea typeface="Open Sans"/>
                <a:cs typeface="Open Sans"/>
                <a:sym typeface="Open Sans"/>
              </a:defRPr>
            </a:lvl9pPr>
          </a:lstStyle>
          <a:p>
            <a:pPr lvl="0"/>
            <a:r>
              <a:rPr lang="en-US"/>
              <a:t>Click to edit Master text styles</a:t>
            </a:r>
          </a:p>
        </p:txBody>
      </p:sp>
      <p:sp>
        <p:nvSpPr>
          <p:cNvPr id="390" name="Google Shape;390;p37"/>
          <p:cNvSpPr txBox="1">
            <a:spLocks noGrp="1"/>
          </p:cNvSpPr>
          <p:nvPr>
            <p:ph type="body" idx="2"/>
          </p:nvPr>
        </p:nvSpPr>
        <p:spPr>
          <a:xfrm>
            <a:off x="228600" y="2725575"/>
            <a:ext cx="1600200" cy="2035500"/>
          </a:xfrm>
          <a:prstGeom prst="rect">
            <a:avLst/>
          </a:prstGeom>
        </p:spPr>
        <p:txBody>
          <a:bodyPr spcFirstLastPara="1" wrap="square" lIns="0" tIns="0" rIns="0" bIns="0" anchor="t" anchorCtr="0">
            <a:noAutofit/>
          </a:bodyPr>
          <a:lstStyle>
            <a:lvl1pPr marL="457200" lvl="0" indent="-292100" rtl="0">
              <a:spcBef>
                <a:spcPts val="0"/>
              </a:spcBef>
              <a:spcAft>
                <a:spcPts val="0"/>
              </a:spcAft>
              <a:buClr>
                <a:schemeClr val="dk2"/>
              </a:buClr>
              <a:buSzPts val="1000"/>
              <a:buFont typeface="Open Sans"/>
              <a:buChar char="●"/>
              <a:defRPr sz="1000">
                <a:solidFill>
                  <a:schemeClr val="dk2"/>
                </a:solidFill>
                <a:latin typeface="Open Sans"/>
                <a:ea typeface="Open Sans"/>
                <a:cs typeface="Open Sans"/>
                <a:sym typeface="Open Sans"/>
              </a:defRPr>
            </a:lvl1pPr>
            <a:lvl2pPr marL="914400" lvl="1" indent="-292100" rtl="0">
              <a:spcBef>
                <a:spcPts val="0"/>
              </a:spcBef>
              <a:spcAft>
                <a:spcPts val="0"/>
              </a:spcAft>
              <a:buClr>
                <a:schemeClr val="dk2"/>
              </a:buClr>
              <a:buSzPts val="1000"/>
              <a:buFont typeface="Open Sans"/>
              <a:buChar char="○"/>
              <a:defRPr sz="1000">
                <a:solidFill>
                  <a:schemeClr val="dk2"/>
                </a:solidFill>
                <a:latin typeface="Open Sans"/>
                <a:ea typeface="Open Sans"/>
                <a:cs typeface="Open Sans"/>
                <a:sym typeface="Open Sans"/>
              </a:defRPr>
            </a:lvl2pPr>
            <a:lvl3pPr marL="1371600" lvl="2" indent="-292100" rtl="0">
              <a:spcBef>
                <a:spcPts val="0"/>
              </a:spcBef>
              <a:spcAft>
                <a:spcPts val="0"/>
              </a:spcAft>
              <a:buClr>
                <a:schemeClr val="dk2"/>
              </a:buClr>
              <a:buSzPts val="1000"/>
              <a:buFont typeface="Open Sans"/>
              <a:buChar char="■"/>
              <a:defRPr sz="1000">
                <a:solidFill>
                  <a:schemeClr val="dk2"/>
                </a:solidFill>
                <a:latin typeface="Open Sans"/>
                <a:ea typeface="Open Sans"/>
                <a:cs typeface="Open Sans"/>
                <a:sym typeface="Open Sans"/>
              </a:defRPr>
            </a:lvl3pPr>
            <a:lvl4pPr marL="1828800" lvl="3" indent="-292100" rtl="0">
              <a:spcBef>
                <a:spcPts val="0"/>
              </a:spcBef>
              <a:spcAft>
                <a:spcPts val="0"/>
              </a:spcAft>
              <a:buClr>
                <a:schemeClr val="dk2"/>
              </a:buClr>
              <a:buSzPts val="1000"/>
              <a:buFont typeface="Open Sans"/>
              <a:buChar char="●"/>
              <a:defRPr sz="1000">
                <a:solidFill>
                  <a:schemeClr val="dk2"/>
                </a:solidFill>
                <a:latin typeface="Open Sans"/>
                <a:ea typeface="Open Sans"/>
                <a:cs typeface="Open Sans"/>
                <a:sym typeface="Open Sans"/>
              </a:defRPr>
            </a:lvl4pPr>
            <a:lvl5pPr marL="2286000" lvl="4" indent="-292100" rtl="0">
              <a:spcBef>
                <a:spcPts val="0"/>
              </a:spcBef>
              <a:spcAft>
                <a:spcPts val="0"/>
              </a:spcAft>
              <a:buClr>
                <a:schemeClr val="dk2"/>
              </a:buClr>
              <a:buSzPts val="1000"/>
              <a:buFont typeface="Open Sans"/>
              <a:buChar char="○"/>
              <a:defRPr sz="1000">
                <a:solidFill>
                  <a:schemeClr val="dk2"/>
                </a:solidFill>
                <a:latin typeface="Open Sans"/>
                <a:ea typeface="Open Sans"/>
                <a:cs typeface="Open Sans"/>
                <a:sym typeface="Open Sans"/>
              </a:defRPr>
            </a:lvl5pPr>
            <a:lvl6pPr marL="2743200" lvl="5" indent="-292100" rtl="0">
              <a:spcBef>
                <a:spcPts val="0"/>
              </a:spcBef>
              <a:spcAft>
                <a:spcPts val="0"/>
              </a:spcAft>
              <a:buClr>
                <a:schemeClr val="dk2"/>
              </a:buClr>
              <a:buSzPts val="1000"/>
              <a:buFont typeface="Open Sans"/>
              <a:buChar char="■"/>
              <a:defRPr sz="1000">
                <a:solidFill>
                  <a:schemeClr val="dk2"/>
                </a:solidFill>
                <a:latin typeface="Open Sans"/>
                <a:ea typeface="Open Sans"/>
                <a:cs typeface="Open Sans"/>
                <a:sym typeface="Open Sans"/>
              </a:defRPr>
            </a:lvl6pPr>
            <a:lvl7pPr marL="3200400" lvl="6" indent="-292100" rtl="0">
              <a:spcBef>
                <a:spcPts val="0"/>
              </a:spcBef>
              <a:spcAft>
                <a:spcPts val="0"/>
              </a:spcAft>
              <a:buClr>
                <a:schemeClr val="dk2"/>
              </a:buClr>
              <a:buSzPts val="1000"/>
              <a:buChar char="●"/>
              <a:defRPr sz="1000">
                <a:solidFill>
                  <a:schemeClr val="dk2"/>
                </a:solidFill>
              </a:defRPr>
            </a:lvl7pPr>
            <a:lvl8pPr marL="3657600" lvl="7" indent="-292100" rtl="0">
              <a:spcBef>
                <a:spcPts val="0"/>
              </a:spcBef>
              <a:spcAft>
                <a:spcPts val="0"/>
              </a:spcAft>
              <a:buClr>
                <a:schemeClr val="dk2"/>
              </a:buClr>
              <a:buSzPts val="1000"/>
              <a:buChar char="○"/>
              <a:defRPr sz="1000">
                <a:solidFill>
                  <a:schemeClr val="dk2"/>
                </a:solidFill>
              </a:defRPr>
            </a:lvl8pPr>
            <a:lvl9pPr marL="4114800" lvl="8" indent="-292100" rtl="0">
              <a:spcBef>
                <a:spcPts val="0"/>
              </a:spcBef>
              <a:spcAft>
                <a:spcPts val="0"/>
              </a:spcAft>
              <a:buClr>
                <a:schemeClr val="dk2"/>
              </a:buClr>
              <a:buSzPts val="1000"/>
              <a:buChar char="■"/>
              <a:defRPr sz="1000">
                <a:solidFill>
                  <a:schemeClr val="dk2"/>
                </a:solidFill>
              </a:defRPr>
            </a:lvl9pPr>
          </a:lstStyle>
          <a:p>
            <a:pPr lvl="0"/>
            <a:r>
              <a:rPr lang="en-US"/>
              <a:t>Click to edit Master text styles</a:t>
            </a:r>
          </a:p>
        </p:txBody>
      </p:sp>
      <p:sp>
        <p:nvSpPr>
          <p:cNvPr id="391" name="Google Shape;391;p37"/>
          <p:cNvSpPr txBox="1">
            <a:spLocks noGrp="1"/>
          </p:cNvSpPr>
          <p:nvPr>
            <p:ph type="subTitle" idx="3"/>
          </p:nvPr>
        </p:nvSpPr>
        <p:spPr>
          <a:xfrm>
            <a:off x="228600" y="814400"/>
            <a:ext cx="1600200" cy="1695900"/>
          </a:xfrm>
          <a:prstGeom prst="rect">
            <a:avLst/>
          </a:prstGeom>
        </p:spPr>
        <p:txBody>
          <a:bodyPr spcFirstLastPara="1" wrap="square" lIns="0" tIns="0" rIns="0" bIns="0" anchor="b" anchorCtr="0">
            <a:noAutofit/>
          </a:bodyPr>
          <a:lstStyle>
            <a:lvl1pPr lvl="0" rtl="0">
              <a:spcBef>
                <a:spcPts val="0"/>
              </a:spcBef>
              <a:spcAft>
                <a:spcPts val="0"/>
              </a:spcAft>
              <a:buClr>
                <a:schemeClr val="dk1"/>
              </a:buClr>
              <a:buSzPts val="2400"/>
              <a:buFont typeface="Poppins ExtraBold"/>
              <a:buNone/>
              <a:defRPr sz="2400">
                <a:solidFill>
                  <a:schemeClr val="dk1"/>
                </a:solidFill>
                <a:latin typeface="Poppins ExtraBold"/>
                <a:ea typeface="Poppins ExtraBold"/>
                <a:cs typeface="Poppins ExtraBold"/>
                <a:sym typeface="Poppins ExtraBold"/>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r>
              <a:rPr lang="en-US"/>
              <a:t>Click to edit Master subtitle style</a:t>
            </a:r>
            <a:endParaRPr/>
          </a:p>
        </p:txBody>
      </p:sp>
      <p:grpSp>
        <p:nvGrpSpPr>
          <p:cNvPr id="392" name="Google Shape;392;p37"/>
          <p:cNvGrpSpPr/>
          <p:nvPr/>
        </p:nvGrpSpPr>
        <p:grpSpPr>
          <a:xfrm>
            <a:off x="0" y="4626425"/>
            <a:ext cx="918600" cy="364500"/>
            <a:chOff x="0" y="4626425"/>
            <a:chExt cx="918600" cy="364500"/>
          </a:xfrm>
        </p:grpSpPr>
        <p:sp>
          <p:nvSpPr>
            <p:cNvPr id="393" name="Google Shape;393;p37"/>
            <p:cNvSpPr/>
            <p:nvPr/>
          </p:nvSpPr>
          <p:spPr>
            <a:xfrm rot="5400000">
              <a:off x="277050" y="4349375"/>
              <a:ext cx="364500" cy="918600"/>
            </a:xfrm>
            <a:prstGeom prst="round2SameRect">
              <a:avLst>
                <a:gd name="adj1" fmla="val 50000"/>
                <a:gd name="adj2" fmla="val 0"/>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394" name="Google Shape;394;p37"/>
            <p:cNvGrpSpPr/>
            <p:nvPr/>
          </p:nvGrpSpPr>
          <p:grpSpPr>
            <a:xfrm>
              <a:off x="228605" y="4702470"/>
              <a:ext cx="548754" cy="212464"/>
              <a:chOff x="217250" y="2303525"/>
              <a:chExt cx="2809800" cy="1084000"/>
            </a:xfrm>
          </p:grpSpPr>
          <p:sp>
            <p:nvSpPr>
              <p:cNvPr id="395" name="Google Shape;395;p37"/>
              <p:cNvSpPr/>
              <p:nvPr/>
            </p:nvSpPr>
            <p:spPr>
              <a:xfrm>
                <a:off x="2235600" y="2740800"/>
                <a:ext cx="346850" cy="236275"/>
              </a:xfrm>
              <a:custGeom>
                <a:avLst/>
                <a:gdLst/>
                <a:ahLst/>
                <a:cxnLst/>
                <a:rect l="l" t="t" r="r" b="b"/>
                <a:pathLst>
                  <a:path w="13874" h="9451" extrusionOk="0">
                    <a:moveTo>
                      <a:pt x="2608" y="0"/>
                    </a:moveTo>
                    <a:cubicBezTo>
                      <a:pt x="2347" y="0"/>
                      <a:pt x="2087" y="52"/>
                      <a:pt x="1826" y="157"/>
                    </a:cubicBezTo>
                    <a:cubicBezTo>
                      <a:pt x="1617" y="261"/>
                      <a:pt x="1356" y="418"/>
                      <a:pt x="1200" y="626"/>
                    </a:cubicBezTo>
                    <a:cubicBezTo>
                      <a:pt x="1096" y="730"/>
                      <a:pt x="991" y="835"/>
                      <a:pt x="939" y="939"/>
                    </a:cubicBezTo>
                    <a:cubicBezTo>
                      <a:pt x="835" y="1043"/>
                      <a:pt x="783" y="1148"/>
                      <a:pt x="731" y="1304"/>
                    </a:cubicBezTo>
                    <a:cubicBezTo>
                      <a:pt x="678" y="1408"/>
                      <a:pt x="574" y="1565"/>
                      <a:pt x="522" y="1721"/>
                    </a:cubicBezTo>
                    <a:cubicBezTo>
                      <a:pt x="157" y="2817"/>
                      <a:pt x="0" y="3964"/>
                      <a:pt x="0" y="5163"/>
                    </a:cubicBezTo>
                    <a:cubicBezTo>
                      <a:pt x="0" y="6207"/>
                      <a:pt x="0" y="7563"/>
                      <a:pt x="574" y="8501"/>
                    </a:cubicBezTo>
                    <a:cubicBezTo>
                      <a:pt x="731" y="8710"/>
                      <a:pt x="887" y="8918"/>
                      <a:pt x="1096" y="9075"/>
                    </a:cubicBezTo>
                    <a:cubicBezTo>
                      <a:pt x="1513" y="9388"/>
                      <a:pt x="1930" y="9388"/>
                      <a:pt x="2347" y="9440"/>
                    </a:cubicBezTo>
                    <a:cubicBezTo>
                      <a:pt x="2438" y="9447"/>
                      <a:pt x="2528" y="9450"/>
                      <a:pt x="2617" y="9450"/>
                    </a:cubicBezTo>
                    <a:cubicBezTo>
                      <a:pt x="3193" y="9450"/>
                      <a:pt x="3735" y="9315"/>
                      <a:pt x="4277" y="9179"/>
                    </a:cubicBezTo>
                    <a:lnTo>
                      <a:pt x="10327" y="7771"/>
                    </a:lnTo>
                    <a:lnTo>
                      <a:pt x="10327" y="7719"/>
                    </a:lnTo>
                    <a:lnTo>
                      <a:pt x="12152" y="7302"/>
                    </a:lnTo>
                    <a:cubicBezTo>
                      <a:pt x="12152" y="7302"/>
                      <a:pt x="12257" y="7250"/>
                      <a:pt x="12361" y="7250"/>
                    </a:cubicBezTo>
                    <a:cubicBezTo>
                      <a:pt x="12830" y="7093"/>
                      <a:pt x="13300" y="6780"/>
                      <a:pt x="13560" y="6363"/>
                    </a:cubicBezTo>
                    <a:cubicBezTo>
                      <a:pt x="13821" y="5894"/>
                      <a:pt x="13873" y="5372"/>
                      <a:pt x="13769" y="4851"/>
                    </a:cubicBezTo>
                    <a:lnTo>
                      <a:pt x="13769" y="4798"/>
                    </a:lnTo>
                    <a:cubicBezTo>
                      <a:pt x="13717" y="4590"/>
                      <a:pt x="13613" y="4329"/>
                      <a:pt x="13456" y="4120"/>
                    </a:cubicBezTo>
                    <a:cubicBezTo>
                      <a:pt x="13247" y="3860"/>
                      <a:pt x="12987" y="3651"/>
                      <a:pt x="12726" y="3495"/>
                    </a:cubicBezTo>
                    <a:cubicBezTo>
                      <a:pt x="12413" y="3286"/>
                      <a:pt x="12048" y="3129"/>
                      <a:pt x="11683" y="2973"/>
                    </a:cubicBezTo>
                    <a:lnTo>
                      <a:pt x="9649" y="2243"/>
                    </a:lnTo>
                    <a:cubicBezTo>
                      <a:pt x="8554" y="1826"/>
                      <a:pt x="7406" y="1408"/>
                      <a:pt x="6311" y="1043"/>
                    </a:cubicBezTo>
                    <a:cubicBezTo>
                      <a:pt x="5581" y="783"/>
                      <a:pt x="4955" y="574"/>
                      <a:pt x="4434" y="365"/>
                    </a:cubicBezTo>
                    <a:cubicBezTo>
                      <a:pt x="4277" y="365"/>
                      <a:pt x="4173" y="313"/>
                      <a:pt x="4121" y="313"/>
                    </a:cubicBezTo>
                    <a:cubicBezTo>
                      <a:pt x="3443" y="105"/>
                      <a:pt x="2973" y="0"/>
                      <a:pt x="2608" y="0"/>
                    </a:cubicBezTo>
                    <a:close/>
                  </a:path>
                </a:pathLst>
              </a:custGeom>
              <a:solidFill>
                <a:srgbClr val="FF1A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37"/>
              <p:cNvSpPr/>
              <p:nvPr/>
            </p:nvSpPr>
            <p:spPr>
              <a:xfrm>
                <a:off x="2688025" y="2597375"/>
                <a:ext cx="339025" cy="278750"/>
              </a:xfrm>
              <a:custGeom>
                <a:avLst/>
                <a:gdLst/>
                <a:ahLst/>
                <a:cxnLst/>
                <a:rect l="l" t="t" r="r" b="b"/>
                <a:pathLst>
                  <a:path w="13561" h="11150" extrusionOk="0">
                    <a:moveTo>
                      <a:pt x="8763" y="0"/>
                    </a:moveTo>
                    <a:cubicBezTo>
                      <a:pt x="8502" y="0"/>
                      <a:pt x="8241" y="105"/>
                      <a:pt x="8032" y="261"/>
                    </a:cubicBezTo>
                    <a:cubicBezTo>
                      <a:pt x="7667" y="418"/>
                      <a:pt x="7302" y="731"/>
                      <a:pt x="6781" y="1148"/>
                    </a:cubicBezTo>
                    <a:cubicBezTo>
                      <a:pt x="6729" y="1252"/>
                      <a:pt x="6624" y="1304"/>
                      <a:pt x="6572" y="1409"/>
                    </a:cubicBezTo>
                    <a:cubicBezTo>
                      <a:pt x="6155" y="1774"/>
                      <a:pt x="5686" y="2243"/>
                      <a:pt x="5112" y="2817"/>
                    </a:cubicBezTo>
                    <a:cubicBezTo>
                      <a:pt x="4277" y="3703"/>
                      <a:pt x="3443" y="4538"/>
                      <a:pt x="2608" y="5424"/>
                    </a:cubicBezTo>
                    <a:lnTo>
                      <a:pt x="1148" y="6989"/>
                    </a:lnTo>
                    <a:cubicBezTo>
                      <a:pt x="887" y="7250"/>
                      <a:pt x="627" y="7563"/>
                      <a:pt x="418" y="7876"/>
                    </a:cubicBezTo>
                    <a:cubicBezTo>
                      <a:pt x="209" y="8136"/>
                      <a:pt x="105" y="8449"/>
                      <a:pt x="53" y="8814"/>
                    </a:cubicBezTo>
                    <a:cubicBezTo>
                      <a:pt x="1" y="9023"/>
                      <a:pt x="1" y="9284"/>
                      <a:pt x="53" y="9544"/>
                    </a:cubicBezTo>
                    <a:lnTo>
                      <a:pt x="53" y="9597"/>
                    </a:lnTo>
                    <a:cubicBezTo>
                      <a:pt x="157" y="10066"/>
                      <a:pt x="470" y="10535"/>
                      <a:pt x="887" y="10848"/>
                    </a:cubicBezTo>
                    <a:cubicBezTo>
                      <a:pt x="1235" y="11042"/>
                      <a:pt x="1612" y="11149"/>
                      <a:pt x="1997" y="11149"/>
                    </a:cubicBezTo>
                    <a:cubicBezTo>
                      <a:pt x="2130" y="11149"/>
                      <a:pt x="2265" y="11136"/>
                      <a:pt x="2400" y="11109"/>
                    </a:cubicBezTo>
                    <a:lnTo>
                      <a:pt x="2556" y="11109"/>
                    </a:lnTo>
                    <a:lnTo>
                      <a:pt x="10431" y="9232"/>
                    </a:lnTo>
                    <a:cubicBezTo>
                      <a:pt x="11057" y="9075"/>
                      <a:pt x="11683" y="8971"/>
                      <a:pt x="12257" y="8658"/>
                    </a:cubicBezTo>
                    <a:cubicBezTo>
                      <a:pt x="12622" y="8397"/>
                      <a:pt x="12987" y="8188"/>
                      <a:pt x="13196" y="7771"/>
                    </a:cubicBezTo>
                    <a:cubicBezTo>
                      <a:pt x="13352" y="7511"/>
                      <a:pt x="13456" y="7250"/>
                      <a:pt x="13456" y="6989"/>
                    </a:cubicBezTo>
                    <a:cubicBezTo>
                      <a:pt x="13561" y="5894"/>
                      <a:pt x="13039" y="4694"/>
                      <a:pt x="12570" y="3755"/>
                    </a:cubicBezTo>
                    <a:lnTo>
                      <a:pt x="12570" y="3703"/>
                    </a:lnTo>
                    <a:cubicBezTo>
                      <a:pt x="12048" y="2660"/>
                      <a:pt x="11370" y="1669"/>
                      <a:pt x="10588" y="835"/>
                    </a:cubicBezTo>
                    <a:cubicBezTo>
                      <a:pt x="10484" y="731"/>
                      <a:pt x="10379" y="678"/>
                      <a:pt x="10275" y="574"/>
                    </a:cubicBezTo>
                    <a:cubicBezTo>
                      <a:pt x="10171" y="470"/>
                      <a:pt x="10014" y="418"/>
                      <a:pt x="9910" y="313"/>
                    </a:cubicBezTo>
                    <a:lnTo>
                      <a:pt x="9545" y="157"/>
                    </a:lnTo>
                    <a:cubicBezTo>
                      <a:pt x="9284" y="53"/>
                      <a:pt x="9023" y="0"/>
                      <a:pt x="8763" y="0"/>
                    </a:cubicBezTo>
                    <a:close/>
                  </a:path>
                </a:pathLst>
              </a:custGeom>
              <a:solidFill>
                <a:srgbClr val="FF1A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37"/>
              <p:cNvSpPr/>
              <p:nvPr/>
            </p:nvSpPr>
            <p:spPr>
              <a:xfrm>
                <a:off x="2379025" y="2303525"/>
                <a:ext cx="303825" cy="489500"/>
              </a:xfrm>
              <a:custGeom>
                <a:avLst/>
                <a:gdLst/>
                <a:ahLst/>
                <a:cxnLst/>
                <a:rect l="l" t="t" r="r" b="b"/>
                <a:pathLst>
                  <a:path w="12153" h="19580" extrusionOk="0">
                    <a:moveTo>
                      <a:pt x="8307" y="1"/>
                    </a:moveTo>
                    <a:cubicBezTo>
                      <a:pt x="7747" y="1"/>
                      <a:pt x="7200" y="57"/>
                      <a:pt x="6728" y="124"/>
                    </a:cubicBezTo>
                    <a:cubicBezTo>
                      <a:pt x="6259" y="229"/>
                      <a:pt x="5789" y="281"/>
                      <a:pt x="5320" y="385"/>
                    </a:cubicBezTo>
                    <a:cubicBezTo>
                      <a:pt x="4903" y="489"/>
                      <a:pt x="4433" y="646"/>
                      <a:pt x="4016" y="750"/>
                    </a:cubicBezTo>
                    <a:cubicBezTo>
                      <a:pt x="2556" y="1272"/>
                      <a:pt x="574" y="2106"/>
                      <a:pt x="209" y="3775"/>
                    </a:cubicBezTo>
                    <a:cubicBezTo>
                      <a:pt x="0" y="4714"/>
                      <a:pt x="470" y="5705"/>
                      <a:pt x="835" y="6539"/>
                    </a:cubicBezTo>
                    <a:cubicBezTo>
                      <a:pt x="1252" y="7582"/>
                      <a:pt x="1878" y="8521"/>
                      <a:pt x="2399" y="9512"/>
                    </a:cubicBezTo>
                    <a:cubicBezTo>
                      <a:pt x="3755" y="12120"/>
                      <a:pt x="5216" y="14675"/>
                      <a:pt x="6676" y="17231"/>
                    </a:cubicBezTo>
                    <a:cubicBezTo>
                      <a:pt x="7093" y="18013"/>
                      <a:pt x="7563" y="19004"/>
                      <a:pt x="8397" y="19369"/>
                    </a:cubicBezTo>
                    <a:cubicBezTo>
                      <a:pt x="8449" y="19421"/>
                      <a:pt x="8501" y="19421"/>
                      <a:pt x="8554" y="19421"/>
                    </a:cubicBezTo>
                    <a:cubicBezTo>
                      <a:pt x="8789" y="19522"/>
                      <a:pt x="9047" y="19580"/>
                      <a:pt x="9298" y="19580"/>
                    </a:cubicBezTo>
                    <a:cubicBezTo>
                      <a:pt x="9436" y="19580"/>
                      <a:pt x="9572" y="19562"/>
                      <a:pt x="9701" y="19525"/>
                    </a:cubicBezTo>
                    <a:cubicBezTo>
                      <a:pt x="9753" y="19525"/>
                      <a:pt x="9753" y="19525"/>
                      <a:pt x="9753" y="19473"/>
                    </a:cubicBezTo>
                    <a:cubicBezTo>
                      <a:pt x="10118" y="19421"/>
                      <a:pt x="10431" y="19212"/>
                      <a:pt x="10692" y="18899"/>
                    </a:cubicBezTo>
                    <a:cubicBezTo>
                      <a:pt x="10744" y="18899"/>
                      <a:pt x="10796" y="18847"/>
                      <a:pt x="10848" y="18795"/>
                    </a:cubicBezTo>
                    <a:lnTo>
                      <a:pt x="10796" y="18795"/>
                    </a:lnTo>
                    <a:cubicBezTo>
                      <a:pt x="11370" y="18065"/>
                      <a:pt x="11370" y="17022"/>
                      <a:pt x="11474" y="16135"/>
                    </a:cubicBezTo>
                    <a:cubicBezTo>
                      <a:pt x="11631" y="13163"/>
                      <a:pt x="11787" y="10242"/>
                      <a:pt x="11944" y="7269"/>
                    </a:cubicBezTo>
                    <a:cubicBezTo>
                      <a:pt x="11996" y="6174"/>
                      <a:pt x="12152" y="5027"/>
                      <a:pt x="12048" y="3931"/>
                    </a:cubicBezTo>
                    <a:cubicBezTo>
                      <a:pt x="11996" y="2993"/>
                      <a:pt x="11996" y="1950"/>
                      <a:pt x="11422" y="1167"/>
                    </a:cubicBezTo>
                    <a:cubicBezTo>
                      <a:pt x="10716" y="249"/>
                      <a:pt x="9483" y="1"/>
                      <a:pt x="8307" y="1"/>
                    </a:cubicBezTo>
                    <a:close/>
                  </a:path>
                </a:pathLst>
              </a:custGeom>
              <a:solidFill>
                <a:srgbClr val="FF1A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37"/>
              <p:cNvSpPr/>
              <p:nvPr/>
            </p:nvSpPr>
            <p:spPr>
              <a:xfrm>
                <a:off x="2402500" y="2951700"/>
                <a:ext cx="241225" cy="351075"/>
              </a:xfrm>
              <a:custGeom>
                <a:avLst/>
                <a:gdLst/>
                <a:ahLst/>
                <a:cxnLst/>
                <a:rect l="l" t="t" r="r" b="b"/>
                <a:pathLst>
                  <a:path w="9649" h="14043" extrusionOk="0">
                    <a:moveTo>
                      <a:pt x="7771" y="0"/>
                    </a:moveTo>
                    <a:cubicBezTo>
                      <a:pt x="7575" y="0"/>
                      <a:pt x="7380" y="39"/>
                      <a:pt x="7197" y="117"/>
                    </a:cubicBezTo>
                    <a:cubicBezTo>
                      <a:pt x="7093" y="117"/>
                      <a:pt x="7041" y="170"/>
                      <a:pt x="6937" y="222"/>
                    </a:cubicBezTo>
                    <a:cubicBezTo>
                      <a:pt x="6832" y="274"/>
                      <a:pt x="6728" y="326"/>
                      <a:pt x="6624" y="430"/>
                    </a:cubicBezTo>
                    <a:cubicBezTo>
                      <a:pt x="6259" y="691"/>
                      <a:pt x="5998" y="1004"/>
                      <a:pt x="5737" y="1317"/>
                    </a:cubicBezTo>
                    <a:cubicBezTo>
                      <a:pt x="5685" y="1369"/>
                      <a:pt x="5633" y="1526"/>
                      <a:pt x="5528" y="1578"/>
                    </a:cubicBezTo>
                    <a:lnTo>
                      <a:pt x="4277" y="3351"/>
                    </a:lnTo>
                    <a:cubicBezTo>
                      <a:pt x="3547" y="4342"/>
                      <a:pt x="2816" y="5333"/>
                      <a:pt x="2138" y="6324"/>
                    </a:cubicBezTo>
                    <a:cubicBezTo>
                      <a:pt x="1669" y="6949"/>
                      <a:pt x="1252" y="7523"/>
                      <a:pt x="939" y="7993"/>
                    </a:cubicBezTo>
                    <a:cubicBezTo>
                      <a:pt x="887" y="8097"/>
                      <a:pt x="835" y="8201"/>
                      <a:pt x="782" y="8253"/>
                    </a:cubicBezTo>
                    <a:cubicBezTo>
                      <a:pt x="417" y="8879"/>
                      <a:pt x="209" y="9296"/>
                      <a:pt x="104" y="9661"/>
                    </a:cubicBezTo>
                    <a:cubicBezTo>
                      <a:pt x="0" y="9922"/>
                      <a:pt x="0" y="10183"/>
                      <a:pt x="0" y="10444"/>
                    </a:cubicBezTo>
                    <a:cubicBezTo>
                      <a:pt x="52" y="10704"/>
                      <a:pt x="157" y="11017"/>
                      <a:pt x="261" y="11226"/>
                    </a:cubicBezTo>
                    <a:cubicBezTo>
                      <a:pt x="365" y="11330"/>
                      <a:pt x="417" y="11435"/>
                      <a:pt x="522" y="11539"/>
                    </a:cubicBezTo>
                    <a:cubicBezTo>
                      <a:pt x="626" y="11695"/>
                      <a:pt x="678" y="11748"/>
                      <a:pt x="835" y="11852"/>
                    </a:cubicBezTo>
                    <a:cubicBezTo>
                      <a:pt x="939" y="11956"/>
                      <a:pt x="1043" y="12060"/>
                      <a:pt x="1147" y="12165"/>
                    </a:cubicBezTo>
                    <a:cubicBezTo>
                      <a:pt x="2034" y="12791"/>
                      <a:pt x="2973" y="13208"/>
                      <a:pt x="4016" y="13573"/>
                    </a:cubicBezTo>
                    <a:cubicBezTo>
                      <a:pt x="4850" y="13834"/>
                      <a:pt x="5737" y="13990"/>
                      <a:pt x="6624" y="14042"/>
                    </a:cubicBezTo>
                    <a:lnTo>
                      <a:pt x="7041" y="14042"/>
                    </a:lnTo>
                    <a:cubicBezTo>
                      <a:pt x="7197" y="14042"/>
                      <a:pt x="7354" y="14042"/>
                      <a:pt x="7458" y="13990"/>
                    </a:cubicBezTo>
                    <a:cubicBezTo>
                      <a:pt x="7615" y="13938"/>
                      <a:pt x="7719" y="13886"/>
                      <a:pt x="7875" y="13886"/>
                    </a:cubicBezTo>
                    <a:cubicBezTo>
                      <a:pt x="8136" y="13782"/>
                      <a:pt x="8345" y="13625"/>
                      <a:pt x="8553" y="13416"/>
                    </a:cubicBezTo>
                    <a:cubicBezTo>
                      <a:pt x="8762" y="13208"/>
                      <a:pt x="8866" y="12999"/>
                      <a:pt x="8971" y="12738"/>
                    </a:cubicBezTo>
                    <a:cubicBezTo>
                      <a:pt x="9127" y="12373"/>
                      <a:pt x="9231" y="11904"/>
                      <a:pt x="9283" y="11226"/>
                    </a:cubicBezTo>
                    <a:cubicBezTo>
                      <a:pt x="9283" y="11122"/>
                      <a:pt x="9283" y="11017"/>
                      <a:pt x="9336" y="10913"/>
                    </a:cubicBezTo>
                    <a:cubicBezTo>
                      <a:pt x="9336" y="10339"/>
                      <a:pt x="9388" y="9661"/>
                      <a:pt x="9440" y="8827"/>
                    </a:cubicBezTo>
                    <a:cubicBezTo>
                      <a:pt x="9492" y="7627"/>
                      <a:pt x="9544" y="6428"/>
                      <a:pt x="9596" y="5176"/>
                    </a:cubicBezTo>
                    <a:lnTo>
                      <a:pt x="9649" y="2986"/>
                    </a:lnTo>
                    <a:cubicBezTo>
                      <a:pt x="9649" y="2516"/>
                      <a:pt x="9649" y="1943"/>
                      <a:pt x="9492" y="1421"/>
                    </a:cubicBezTo>
                    <a:cubicBezTo>
                      <a:pt x="9440" y="1213"/>
                      <a:pt x="9336" y="952"/>
                      <a:pt x="9231" y="743"/>
                    </a:cubicBezTo>
                    <a:lnTo>
                      <a:pt x="9231" y="795"/>
                    </a:lnTo>
                    <a:cubicBezTo>
                      <a:pt x="9023" y="482"/>
                      <a:pt x="8710" y="222"/>
                      <a:pt x="8345" y="117"/>
                    </a:cubicBezTo>
                    <a:cubicBezTo>
                      <a:pt x="8162" y="39"/>
                      <a:pt x="7967" y="0"/>
                      <a:pt x="7771" y="0"/>
                    </a:cubicBezTo>
                    <a:close/>
                  </a:path>
                </a:pathLst>
              </a:custGeom>
              <a:solidFill>
                <a:srgbClr val="FF1A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37"/>
              <p:cNvSpPr/>
              <p:nvPr/>
            </p:nvSpPr>
            <p:spPr>
              <a:xfrm>
                <a:off x="2689325" y="2919425"/>
                <a:ext cx="315575" cy="317350"/>
              </a:xfrm>
              <a:custGeom>
                <a:avLst/>
                <a:gdLst/>
                <a:ahLst/>
                <a:cxnLst/>
                <a:rect l="l" t="t" r="r" b="b"/>
                <a:pathLst>
                  <a:path w="12623" h="12694" extrusionOk="0">
                    <a:moveTo>
                      <a:pt x="1826" y="0"/>
                    </a:moveTo>
                    <a:cubicBezTo>
                      <a:pt x="1722" y="0"/>
                      <a:pt x="1618" y="0"/>
                      <a:pt x="1513" y="52"/>
                    </a:cubicBezTo>
                    <a:cubicBezTo>
                      <a:pt x="1148" y="105"/>
                      <a:pt x="783" y="261"/>
                      <a:pt x="522" y="522"/>
                    </a:cubicBezTo>
                    <a:cubicBezTo>
                      <a:pt x="262" y="835"/>
                      <a:pt x="53" y="1148"/>
                      <a:pt x="1" y="1565"/>
                    </a:cubicBezTo>
                    <a:cubicBezTo>
                      <a:pt x="1" y="1773"/>
                      <a:pt x="1" y="2034"/>
                      <a:pt x="53" y="2243"/>
                    </a:cubicBezTo>
                    <a:cubicBezTo>
                      <a:pt x="105" y="2764"/>
                      <a:pt x="366" y="3286"/>
                      <a:pt x="575" y="3703"/>
                    </a:cubicBezTo>
                    <a:lnTo>
                      <a:pt x="1618" y="5633"/>
                    </a:lnTo>
                    <a:cubicBezTo>
                      <a:pt x="2191" y="6728"/>
                      <a:pt x="2765" y="7771"/>
                      <a:pt x="3339" y="8866"/>
                    </a:cubicBezTo>
                    <a:cubicBezTo>
                      <a:pt x="3704" y="9544"/>
                      <a:pt x="4017" y="10170"/>
                      <a:pt x="4330" y="10640"/>
                    </a:cubicBezTo>
                    <a:cubicBezTo>
                      <a:pt x="4382" y="10744"/>
                      <a:pt x="4434" y="10848"/>
                      <a:pt x="4486" y="10900"/>
                    </a:cubicBezTo>
                    <a:cubicBezTo>
                      <a:pt x="4851" y="11526"/>
                      <a:pt x="5112" y="11891"/>
                      <a:pt x="5425" y="12152"/>
                    </a:cubicBezTo>
                    <a:cubicBezTo>
                      <a:pt x="5581" y="12361"/>
                      <a:pt x="5842" y="12465"/>
                      <a:pt x="6103" y="12569"/>
                    </a:cubicBezTo>
                    <a:cubicBezTo>
                      <a:pt x="6294" y="12646"/>
                      <a:pt x="6485" y="12694"/>
                      <a:pt x="6676" y="12694"/>
                    </a:cubicBezTo>
                    <a:cubicBezTo>
                      <a:pt x="6745" y="12694"/>
                      <a:pt x="6815" y="12687"/>
                      <a:pt x="6885" y="12673"/>
                    </a:cubicBezTo>
                    <a:cubicBezTo>
                      <a:pt x="7042" y="12673"/>
                      <a:pt x="7198" y="12621"/>
                      <a:pt x="7302" y="12569"/>
                    </a:cubicBezTo>
                    <a:cubicBezTo>
                      <a:pt x="7459" y="12569"/>
                      <a:pt x="7563" y="12517"/>
                      <a:pt x="7720" y="12465"/>
                    </a:cubicBezTo>
                    <a:cubicBezTo>
                      <a:pt x="7824" y="12413"/>
                      <a:pt x="7980" y="12361"/>
                      <a:pt x="8137" y="12308"/>
                    </a:cubicBezTo>
                    <a:cubicBezTo>
                      <a:pt x="8919" y="11839"/>
                      <a:pt x="9597" y="11318"/>
                      <a:pt x="10223" y="10692"/>
                    </a:cubicBezTo>
                    <a:cubicBezTo>
                      <a:pt x="11005" y="9909"/>
                      <a:pt x="11683" y="9127"/>
                      <a:pt x="12205" y="8188"/>
                    </a:cubicBezTo>
                    <a:cubicBezTo>
                      <a:pt x="12257" y="8032"/>
                      <a:pt x="12361" y="7875"/>
                      <a:pt x="12361" y="7771"/>
                    </a:cubicBezTo>
                    <a:cubicBezTo>
                      <a:pt x="12413" y="7615"/>
                      <a:pt x="12466" y="7458"/>
                      <a:pt x="12518" y="7354"/>
                    </a:cubicBezTo>
                    <a:cubicBezTo>
                      <a:pt x="12518" y="7197"/>
                      <a:pt x="12570" y="7093"/>
                      <a:pt x="12570" y="6937"/>
                    </a:cubicBezTo>
                    <a:cubicBezTo>
                      <a:pt x="12622" y="6676"/>
                      <a:pt x="12570" y="6363"/>
                      <a:pt x="12518" y="6102"/>
                    </a:cubicBezTo>
                    <a:cubicBezTo>
                      <a:pt x="12413" y="5841"/>
                      <a:pt x="12257" y="5633"/>
                      <a:pt x="12101" y="5424"/>
                    </a:cubicBezTo>
                    <a:lnTo>
                      <a:pt x="12048" y="5476"/>
                    </a:lnTo>
                    <a:cubicBezTo>
                      <a:pt x="11788" y="5163"/>
                      <a:pt x="11423" y="4851"/>
                      <a:pt x="10797" y="4538"/>
                    </a:cubicBezTo>
                    <a:cubicBezTo>
                      <a:pt x="10745" y="4485"/>
                      <a:pt x="10640" y="4433"/>
                      <a:pt x="10536" y="4329"/>
                    </a:cubicBezTo>
                    <a:cubicBezTo>
                      <a:pt x="10067" y="4068"/>
                      <a:pt x="9441" y="3755"/>
                      <a:pt x="8763" y="3338"/>
                    </a:cubicBezTo>
                    <a:cubicBezTo>
                      <a:pt x="7720" y="2764"/>
                      <a:pt x="6624" y="2191"/>
                      <a:pt x="5581" y="1617"/>
                    </a:cubicBezTo>
                    <a:lnTo>
                      <a:pt x="3652" y="626"/>
                    </a:lnTo>
                    <a:cubicBezTo>
                      <a:pt x="3600" y="574"/>
                      <a:pt x="3443" y="522"/>
                      <a:pt x="3391" y="470"/>
                    </a:cubicBezTo>
                    <a:cubicBezTo>
                      <a:pt x="3026" y="313"/>
                      <a:pt x="2609" y="157"/>
                      <a:pt x="2244" y="52"/>
                    </a:cubicBezTo>
                    <a:cubicBezTo>
                      <a:pt x="2087" y="52"/>
                      <a:pt x="1931" y="0"/>
                      <a:pt x="1826" y="0"/>
                    </a:cubicBezTo>
                    <a:close/>
                  </a:path>
                </a:pathLst>
              </a:custGeom>
              <a:solidFill>
                <a:srgbClr val="FF1A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37"/>
              <p:cNvSpPr/>
              <p:nvPr/>
            </p:nvSpPr>
            <p:spPr>
              <a:xfrm>
                <a:off x="217250" y="2517850"/>
                <a:ext cx="1891900" cy="869675"/>
              </a:xfrm>
              <a:custGeom>
                <a:avLst/>
                <a:gdLst/>
                <a:ahLst/>
                <a:cxnLst/>
                <a:rect l="l" t="t" r="r" b="b"/>
                <a:pathLst>
                  <a:path w="75676" h="34787" extrusionOk="0">
                    <a:moveTo>
                      <a:pt x="45583" y="2869"/>
                    </a:moveTo>
                    <a:cubicBezTo>
                      <a:pt x="45583" y="1304"/>
                      <a:pt x="46887" y="0"/>
                      <a:pt x="48399" y="0"/>
                    </a:cubicBezTo>
                    <a:cubicBezTo>
                      <a:pt x="49964" y="0"/>
                      <a:pt x="51163" y="1304"/>
                      <a:pt x="51215" y="2921"/>
                    </a:cubicBezTo>
                    <a:lnTo>
                      <a:pt x="51215" y="25347"/>
                    </a:lnTo>
                    <a:cubicBezTo>
                      <a:pt x="51215" y="26911"/>
                      <a:pt x="49964" y="28215"/>
                      <a:pt x="48399" y="28215"/>
                    </a:cubicBezTo>
                    <a:cubicBezTo>
                      <a:pt x="46887" y="28215"/>
                      <a:pt x="45583" y="26911"/>
                      <a:pt x="45583" y="25347"/>
                    </a:cubicBezTo>
                    <a:close/>
                    <a:moveTo>
                      <a:pt x="42975" y="16741"/>
                    </a:moveTo>
                    <a:cubicBezTo>
                      <a:pt x="42975" y="17158"/>
                      <a:pt x="42819" y="17993"/>
                      <a:pt x="42297" y="18619"/>
                    </a:cubicBezTo>
                    <a:cubicBezTo>
                      <a:pt x="41671" y="19245"/>
                      <a:pt x="40837" y="19401"/>
                      <a:pt x="40315" y="19401"/>
                    </a:cubicBezTo>
                    <a:cubicBezTo>
                      <a:pt x="38333" y="19401"/>
                      <a:pt x="36300" y="19401"/>
                      <a:pt x="34318" y="19401"/>
                    </a:cubicBezTo>
                    <a:cubicBezTo>
                      <a:pt x="32284" y="19401"/>
                      <a:pt x="30302" y="19401"/>
                      <a:pt x="28268" y="19401"/>
                    </a:cubicBezTo>
                    <a:cubicBezTo>
                      <a:pt x="28476" y="19975"/>
                      <a:pt x="28789" y="20809"/>
                      <a:pt x="29624" y="21592"/>
                    </a:cubicBezTo>
                    <a:cubicBezTo>
                      <a:pt x="30093" y="22061"/>
                      <a:pt x="30563" y="22322"/>
                      <a:pt x="30719" y="22426"/>
                    </a:cubicBezTo>
                    <a:cubicBezTo>
                      <a:pt x="30980" y="22582"/>
                      <a:pt x="31814" y="23052"/>
                      <a:pt x="32857" y="23052"/>
                    </a:cubicBezTo>
                    <a:cubicBezTo>
                      <a:pt x="33953" y="23052"/>
                      <a:pt x="34891" y="22687"/>
                      <a:pt x="35882" y="22217"/>
                    </a:cubicBezTo>
                    <a:lnTo>
                      <a:pt x="35934" y="22165"/>
                    </a:lnTo>
                    <a:cubicBezTo>
                      <a:pt x="36612" y="21800"/>
                      <a:pt x="37290" y="21487"/>
                      <a:pt x="37968" y="21331"/>
                    </a:cubicBezTo>
                    <a:cubicBezTo>
                      <a:pt x="38699" y="21226"/>
                      <a:pt x="39429" y="21331"/>
                      <a:pt x="40002" y="21852"/>
                    </a:cubicBezTo>
                    <a:cubicBezTo>
                      <a:pt x="40628" y="22426"/>
                      <a:pt x="40889" y="23260"/>
                      <a:pt x="40680" y="24147"/>
                    </a:cubicBezTo>
                    <a:cubicBezTo>
                      <a:pt x="40367" y="25138"/>
                      <a:pt x="39585" y="25972"/>
                      <a:pt x="38699" y="26494"/>
                    </a:cubicBezTo>
                    <a:cubicBezTo>
                      <a:pt x="38229" y="26755"/>
                      <a:pt x="37708" y="27015"/>
                      <a:pt x="37186" y="27224"/>
                    </a:cubicBezTo>
                    <a:cubicBezTo>
                      <a:pt x="36508" y="27485"/>
                      <a:pt x="35778" y="27641"/>
                      <a:pt x="35100" y="27746"/>
                    </a:cubicBezTo>
                    <a:cubicBezTo>
                      <a:pt x="34370" y="27850"/>
                      <a:pt x="33640" y="27902"/>
                      <a:pt x="32910" y="27902"/>
                    </a:cubicBezTo>
                    <a:cubicBezTo>
                      <a:pt x="32597" y="27902"/>
                      <a:pt x="32179" y="27902"/>
                      <a:pt x="31814" y="27850"/>
                    </a:cubicBezTo>
                    <a:cubicBezTo>
                      <a:pt x="31449" y="27798"/>
                      <a:pt x="31032" y="27693"/>
                      <a:pt x="30667" y="27641"/>
                    </a:cubicBezTo>
                    <a:cubicBezTo>
                      <a:pt x="30041" y="27485"/>
                      <a:pt x="29467" y="27276"/>
                      <a:pt x="28894" y="27015"/>
                    </a:cubicBezTo>
                    <a:cubicBezTo>
                      <a:pt x="28372" y="26807"/>
                      <a:pt x="27798" y="26494"/>
                      <a:pt x="27329" y="26129"/>
                    </a:cubicBezTo>
                    <a:cubicBezTo>
                      <a:pt x="26808" y="25764"/>
                      <a:pt x="26338" y="25347"/>
                      <a:pt x="25921" y="24929"/>
                    </a:cubicBezTo>
                    <a:cubicBezTo>
                      <a:pt x="25504" y="24460"/>
                      <a:pt x="25086" y="23938"/>
                      <a:pt x="24721" y="23417"/>
                    </a:cubicBezTo>
                    <a:cubicBezTo>
                      <a:pt x="23574" y="21644"/>
                      <a:pt x="23000" y="19349"/>
                      <a:pt x="23105" y="17158"/>
                    </a:cubicBezTo>
                    <a:cubicBezTo>
                      <a:pt x="23209" y="15020"/>
                      <a:pt x="23887" y="12882"/>
                      <a:pt x="25191" y="11161"/>
                    </a:cubicBezTo>
                    <a:cubicBezTo>
                      <a:pt x="25295" y="10952"/>
                      <a:pt x="25452" y="10744"/>
                      <a:pt x="25608" y="10587"/>
                    </a:cubicBezTo>
                    <a:cubicBezTo>
                      <a:pt x="25608" y="10587"/>
                      <a:pt x="25764" y="10431"/>
                      <a:pt x="25817" y="10326"/>
                    </a:cubicBezTo>
                    <a:cubicBezTo>
                      <a:pt x="27381" y="8397"/>
                      <a:pt x="29467" y="7771"/>
                      <a:pt x="30354" y="7562"/>
                    </a:cubicBezTo>
                    <a:lnTo>
                      <a:pt x="30406" y="7562"/>
                    </a:lnTo>
                    <a:cubicBezTo>
                      <a:pt x="32857" y="6832"/>
                      <a:pt x="34944" y="7302"/>
                      <a:pt x="35778" y="7562"/>
                    </a:cubicBezTo>
                    <a:cubicBezTo>
                      <a:pt x="36195" y="7667"/>
                      <a:pt x="38542" y="8397"/>
                      <a:pt x="40367" y="10379"/>
                    </a:cubicBezTo>
                    <a:cubicBezTo>
                      <a:pt x="40472" y="10483"/>
                      <a:pt x="40680" y="10744"/>
                      <a:pt x="40993" y="11161"/>
                    </a:cubicBezTo>
                    <a:cubicBezTo>
                      <a:pt x="42141" y="12778"/>
                      <a:pt x="42558" y="14238"/>
                      <a:pt x="42714" y="14759"/>
                    </a:cubicBezTo>
                    <a:cubicBezTo>
                      <a:pt x="42819" y="15281"/>
                      <a:pt x="42975" y="15907"/>
                      <a:pt x="42975" y="16741"/>
                    </a:cubicBezTo>
                    <a:close/>
                    <a:moveTo>
                      <a:pt x="30093" y="13038"/>
                    </a:moveTo>
                    <a:cubicBezTo>
                      <a:pt x="28789" y="14081"/>
                      <a:pt x="28476" y="15437"/>
                      <a:pt x="28372" y="15855"/>
                    </a:cubicBezTo>
                    <a:lnTo>
                      <a:pt x="37968" y="15855"/>
                    </a:lnTo>
                    <a:cubicBezTo>
                      <a:pt x="37864" y="15437"/>
                      <a:pt x="37499" y="14081"/>
                      <a:pt x="36195" y="13038"/>
                    </a:cubicBezTo>
                    <a:cubicBezTo>
                      <a:pt x="34944" y="11995"/>
                      <a:pt x="33535" y="11943"/>
                      <a:pt x="33118" y="11943"/>
                    </a:cubicBezTo>
                    <a:cubicBezTo>
                      <a:pt x="32701" y="11943"/>
                      <a:pt x="31345" y="11995"/>
                      <a:pt x="30093" y="13038"/>
                    </a:cubicBezTo>
                    <a:close/>
                    <a:moveTo>
                      <a:pt x="66549" y="7145"/>
                    </a:moveTo>
                    <a:cubicBezTo>
                      <a:pt x="63993" y="7145"/>
                      <a:pt x="61750" y="8292"/>
                      <a:pt x="60134" y="10118"/>
                    </a:cubicBezTo>
                    <a:lnTo>
                      <a:pt x="60134" y="10066"/>
                    </a:lnTo>
                    <a:cubicBezTo>
                      <a:pt x="60029" y="8553"/>
                      <a:pt x="58830" y="7354"/>
                      <a:pt x="57317" y="7354"/>
                    </a:cubicBezTo>
                    <a:cubicBezTo>
                      <a:pt x="55857" y="7354"/>
                      <a:pt x="54501" y="8605"/>
                      <a:pt x="54501" y="10222"/>
                    </a:cubicBezTo>
                    <a:lnTo>
                      <a:pt x="54501" y="31605"/>
                    </a:lnTo>
                    <a:cubicBezTo>
                      <a:pt x="54501" y="33170"/>
                      <a:pt x="55753" y="34473"/>
                      <a:pt x="57317" y="34473"/>
                    </a:cubicBezTo>
                    <a:cubicBezTo>
                      <a:pt x="58882" y="34473"/>
                      <a:pt x="60134" y="33222"/>
                      <a:pt x="60134" y="31605"/>
                    </a:cubicBezTo>
                    <a:lnTo>
                      <a:pt x="60134" y="24929"/>
                    </a:lnTo>
                    <a:cubicBezTo>
                      <a:pt x="61750" y="26755"/>
                      <a:pt x="64045" y="27902"/>
                      <a:pt x="66549" y="27902"/>
                    </a:cubicBezTo>
                    <a:cubicBezTo>
                      <a:pt x="71608" y="27902"/>
                      <a:pt x="75676" y="23313"/>
                      <a:pt x="75676" y="17576"/>
                    </a:cubicBezTo>
                    <a:cubicBezTo>
                      <a:pt x="75676" y="11839"/>
                      <a:pt x="71555" y="7145"/>
                      <a:pt x="66549" y="7145"/>
                    </a:cubicBezTo>
                    <a:close/>
                    <a:moveTo>
                      <a:pt x="65297" y="23260"/>
                    </a:moveTo>
                    <a:cubicBezTo>
                      <a:pt x="62428" y="23260"/>
                      <a:pt x="60134" y="20757"/>
                      <a:pt x="60134" y="17628"/>
                    </a:cubicBezTo>
                    <a:cubicBezTo>
                      <a:pt x="60134" y="14447"/>
                      <a:pt x="62428" y="11943"/>
                      <a:pt x="65297" y="11943"/>
                    </a:cubicBezTo>
                    <a:cubicBezTo>
                      <a:pt x="68165" y="11943"/>
                      <a:pt x="70460" y="14447"/>
                      <a:pt x="70460" y="17628"/>
                    </a:cubicBezTo>
                    <a:cubicBezTo>
                      <a:pt x="70460" y="20757"/>
                      <a:pt x="68165" y="23260"/>
                      <a:pt x="65297" y="23260"/>
                    </a:cubicBezTo>
                    <a:close/>
                    <a:moveTo>
                      <a:pt x="18880" y="19036"/>
                    </a:moveTo>
                    <a:lnTo>
                      <a:pt x="17994" y="21122"/>
                    </a:lnTo>
                    <a:cubicBezTo>
                      <a:pt x="17576" y="22009"/>
                      <a:pt x="17159" y="22895"/>
                      <a:pt x="16742" y="23834"/>
                    </a:cubicBezTo>
                    <a:cubicBezTo>
                      <a:pt x="16638" y="24095"/>
                      <a:pt x="16481" y="24408"/>
                      <a:pt x="16377" y="24669"/>
                    </a:cubicBezTo>
                    <a:cubicBezTo>
                      <a:pt x="14604" y="28632"/>
                      <a:pt x="12517" y="33326"/>
                      <a:pt x="7980" y="34317"/>
                    </a:cubicBezTo>
                    <a:cubicBezTo>
                      <a:pt x="5790" y="34786"/>
                      <a:pt x="2452" y="34108"/>
                      <a:pt x="1252" y="32022"/>
                    </a:cubicBezTo>
                    <a:cubicBezTo>
                      <a:pt x="1" y="29936"/>
                      <a:pt x="1826" y="27485"/>
                      <a:pt x="4173" y="28058"/>
                    </a:cubicBezTo>
                    <a:cubicBezTo>
                      <a:pt x="4538" y="28111"/>
                      <a:pt x="4903" y="28319"/>
                      <a:pt x="5268" y="28476"/>
                    </a:cubicBezTo>
                    <a:cubicBezTo>
                      <a:pt x="5894" y="28789"/>
                      <a:pt x="6520" y="29102"/>
                      <a:pt x="7198" y="28997"/>
                    </a:cubicBezTo>
                    <a:cubicBezTo>
                      <a:pt x="7824" y="28893"/>
                      <a:pt x="8241" y="28371"/>
                      <a:pt x="8762" y="27798"/>
                    </a:cubicBezTo>
                    <a:cubicBezTo>
                      <a:pt x="9440" y="26963"/>
                      <a:pt x="9753" y="26077"/>
                      <a:pt x="9858" y="25607"/>
                    </a:cubicBezTo>
                    <a:cubicBezTo>
                      <a:pt x="9858" y="25555"/>
                      <a:pt x="9858" y="25555"/>
                      <a:pt x="9858" y="25503"/>
                    </a:cubicBezTo>
                    <a:cubicBezTo>
                      <a:pt x="9858" y="25451"/>
                      <a:pt x="9805" y="25451"/>
                      <a:pt x="9805" y="25451"/>
                    </a:cubicBezTo>
                    <a:cubicBezTo>
                      <a:pt x="9232" y="24356"/>
                      <a:pt x="8762" y="23417"/>
                      <a:pt x="8345" y="22582"/>
                    </a:cubicBezTo>
                    <a:cubicBezTo>
                      <a:pt x="8032" y="22061"/>
                      <a:pt x="7824" y="21592"/>
                      <a:pt x="7615" y="21226"/>
                    </a:cubicBezTo>
                    <a:cubicBezTo>
                      <a:pt x="7198" y="20444"/>
                      <a:pt x="6885" y="19818"/>
                      <a:pt x="6676" y="19401"/>
                    </a:cubicBezTo>
                    <a:cubicBezTo>
                      <a:pt x="5946" y="18045"/>
                      <a:pt x="5842" y="17784"/>
                      <a:pt x="5529" y="17211"/>
                    </a:cubicBezTo>
                    <a:cubicBezTo>
                      <a:pt x="4851" y="15907"/>
                      <a:pt x="4121" y="14655"/>
                      <a:pt x="3391" y="13351"/>
                    </a:cubicBezTo>
                    <a:cubicBezTo>
                      <a:pt x="2556" y="11995"/>
                      <a:pt x="1722" y="10483"/>
                      <a:pt x="2400" y="8814"/>
                    </a:cubicBezTo>
                    <a:cubicBezTo>
                      <a:pt x="2973" y="7510"/>
                      <a:pt x="4381" y="6884"/>
                      <a:pt x="5685" y="7302"/>
                    </a:cubicBezTo>
                    <a:cubicBezTo>
                      <a:pt x="7146" y="7719"/>
                      <a:pt x="7771" y="9075"/>
                      <a:pt x="8345" y="10326"/>
                    </a:cubicBezTo>
                    <a:cubicBezTo>
                      <a:pt x="8449" y="10587"/>
                      <a:pt x="8554" y="10796"/>
                      <a:pt x="8658" y="11057"/>
                    </a:cubicBezTo>
                    <a:cubicBezTo>
                      <a:pt x="9597" y="12934"/>
                      <a:pt x="10536" y="14812"/>
                      <a:pt x="11422" y="16689"/>
                    </a:cubicBezTo>
                    <a:cubicBezTo>
                      <a:pt x="11527" y="16898"/>
                      <a:pt x="11631" y="17158"/>
                      <a:pt x="11787" y="17471"/>
                    </a:cubicBezTo>
                    <a:cubicBezTo>
                      <a:pt x="11944" y="17732"/>
                      <a:pt x="12100" y="18045"/>
                      <a:pt x="12257" y="18410"/>
                    </a:cubicBezTo>
                    <a:cubicBezTo>
                      <a:pt x="12361" y="18619"/>
                      <a:pt x="12413" y="18775"/>
                      <a:pt x="12517" y="18932"/>
                    </a:cubicBezTo>
                    <a:cubicBezTo>
                      <a:pt x="12622" y="19140"/>
                      <a:pt x="12674" y="19297"/>
                      <a:pt x="12726" y="19453"/>
                    </a:cubicBezTo>
                    <a:cubicBezTo>
                      <a:pt x="13195" y="18358"/>
                      <a:pt x="13613" y="17263"/>
                      <a:pt x="14030" y="16220"/>
                    </a:cubicBezTo>
                    <a:cubicBezTo>
                      <a:pt x="14499" y="15125"/>
                      <a:pt x="14916" y="14081"/>
                      <a:pt x="15334" y="12986"/>
                    </a:cubicBezTo>
                    <a:cubicBezTo>
                      <a:pt x="15334" y="12934"/>
                      <a:pt x="15438" y="12673"/>
                      <a:pt x="15594" y="12360"/>
                    </a:cubicBezTo>
                    <a:cubicBezTo>
                      <a:pt x="15699" y="12047"/>
                      <a:pt x="15907" y="11682"/>
                      <a:pt x="16064" y="11265"/>
                    </a:cubicBezTo>
                    <a:cubicBezTo>
                      <a:pt x="16116" y="11109"/>
                      <a:pt x="16220" y="10952"/>
                      <a:pt x="16272" y="10796"/>
                    </a:cubicBezTo>
                    <a:cubicBezTo>
                      <a:pt x="16846" y="9388"/>
                      <a:pt x="17524" y="7719"/>
                      <a:pt x="19037" y="7249"/>
                    </a:cubicBezTo>
                    <a:cubicBezTo>
                      <a:pt x="20132" y="6936"/>
                      <a:pt x="21384" y="7354"/>
                      <a:pt x="22009" y="8292"/>
                    </a:cubicBezTo>
                    <a:cubicBezTo>
                      <a:pt x="22322" y="8762"/>
                      <a:pt x="22479" y="9336"/>
                      <a:pt x="22479" y="9857"/>
                    </a:cubicBezTo>
                    <a:cubicBezTo>
                      <a:pt x="22479" y="11057"/>
                      <a:pt x="21957" y="12308"/>
                      <a:pt x="21436" y="13403"/>
                    </a:cubicBezTo>
                    <a:cubicBezTo>
                      <a:pt x="21331" y="13664"/>
                      <a:pt x="21227" y="13925"/>
                      <a:pt x="21123" y="14134"/>
                    </a:cubicBezTo>
                    <a:cubicBezTo>
                      <a:pt x="21123" y="14134"/>
                      <a:pt x="21123" y="14186"/>
                      <a:pt x="21071" y="14290"/>
                    </a:cubicBezTo>
                    <a:cubicBezTo>
                      <a:pt x="20914" y="14603"/>
                      <a:pt x="20601" y="15385"/>
                      <a:pt x="19923" y="16793"/>
                    </a:cubicBezTo>
                    <a:cubicBezTo>
                      <a:pt x="19715" y="17263"/>
                      <a:pt x="19506" y="17732"/>
                      <a:pt x="19297" y="18254"/>
                    </a:cubicBezTo>
                    <a:cubicBezTo>
                      <a:pt x="19141" y="18514"/>
                      <a:pt x="19037" y="18775"/>
                      <a:pt x="18932" y="1903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01" name="Google Shape;401;p37"/>
          <p:cNvSpPr txBox="1">
            <a:spLocks noGrp="1"/>
          </p:cNvSpPr>
          <p:nvPr>
            <p:ph type="sldNum" idx="12"/>
          </p:nvPr>
        </p:nvSpPr>
        <p:spPr>
          <a:xfrm>
            <a:off x="8608775" y="4626500"/>
            <a:ext cx="429600" cy="429600"/>
          </a:xfrm>
          <a:prstGeom prst="rect">
            <a:avLst/>
          </a:prstGeom>
          <a:noFill/>
        </p:spPr>
        <p:txBody>
          <a:bodyPr spcFirstLastPara="1" wrap="square" lIns="0" tIns="0" rIns="0" bIns="0" anchor="ctr" anchorCtr="0">
            <a:normAutofit/>
          </a:bodyPr>
          <a:lstStyle>
            <a:lvl1pPr lvl="0" algn="ctr" rtl="0">
              <a:buNone/>
              <a:defRPr/>
            </a:lvl1pPr>
            <a:lvl2pPr lvl="1" algn="ctr" rtl="0">
              <a:buNone/>
              <a:defRPr/>
            </a:lvl2pPr>
            <a:lvl3pPr lvl="2" algn="ctr" rtl="0">
              <a:buNone/>
              <a:defRPr/>
            </a:lvl3pPr>
            <a:lvl4pPr lvl="3" algn="ctr" rtl="0">
              <a:buNone/>
              <a:defRPr/>
            </a:lvl4pPr>
            <a:lvl5pPr lvl="4" algn="ctr" rtl="0">
              <a:buNone/>
              <a:defRPr/>
            </a:lvl5pPr>
            <a:lvl6pPr lvl="5" algn="ctr" rtl="0">
              <a:buNone/>
              <a:defRPr/>
            </a:lvl6pPr>
            <a:lvl7pPr lvl="6" algn="ctr" rtl="0">
              <a:buNone/>
              <a:defRPr/>
            </a:lvl7pPr>
            <a:lvl8pPr lvl="7" algn="ctr" rtl="0">
              <a:buNone/>
              <a:defRPr/>
            </a:lvl8pPr>
            <a:lvl9pPr lvl="8" algn="ctr" rtl="0">
              <a:buNone/>
              <a:defRPr/>
            </a:lvl9p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769975211"/>
      </p:ext>
    </p:extLst>
  </p:cSld>
  <p:clrMapOvr>
    <a:masterClrMapping/>
  </p:clrMapOvr>
  <p:hf hdr="0" ftr="0" dt="0"/>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30 Content | Three Container Boxes + Headline">
  <p:cSld name="30 Content | Three Container Boxes + Headline">
    <p:spTree>
      <p:nvGrpSpPr>
        <p:cNvPr id="1" name="Shape 402"/>
        <p:cNvGrpSpPr/>
        <p:nvPr/>
      </p:nvGrpSpPr>
      <p:grpSpPr>
        <a:xfrm>
          <a:off x="0" y="0"/>
          <a:ext cx="0" cy="0"/>
          <a:chOff x="0" y="0"/>
          <a:chExt cx="0" cy="0"/>
        </a:xfrm>
      </p:grpSpPr>
      <p:sp>
        <p:nvSpPr>
          <p:cNvPr id="403" name="Google Shape;403;p38"/>
          <p:cNvSpPr/>
          <p:nvPr/>
        </p:nvSpPr>
        <p:spPr>
          <a:xfrm>
            <a:off x="3148800" y="1191625"/>
            <a:ext cx="2846400" cy="3399300"/>
          </a:xfrm>
          <a:prstGeom prst="roundRect">
            <a:avLst>
              <a:gd name="adj" fmla="val 5352"/>
            </a:avLst>
          </a:prstGeom>
          <a:solidFill>
            <a:srgbClr val="FFFFFF"/>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04" name="Google Shape;404;p38"/>
          <p:cNvSpPr/>
          <p:nvPr/>
        </p:nvSpPr>
        <p:spPr>
          <a:xfrm>
            <a:off x="6084250" y="1191625"/>
            <a:ext cx="2846400" cy="3399300"/>
          </a:xfrm>
          <a:prstGeom prst="roundRect">
            <a:avLst>
              <a:gd name="adj" fmla="val 5352"/>
            </a:avLst>
          </a:prstGeom>
          <a:solidFill>
            <a:srgbClr val="FFFFFF"/>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05" name="Google Shape;405;p38"/>
          <p:cNvSpPr/>
          <p:nvPr/>
        </p:nvSpPr>
        <p:spPr>
          <a:xfrm>
            <a:off x="171700" y="1191625"/>
            <a:ext cx="2846400" cy="3399300"/>
          </a:xfrm>
          <a:prstGeom prst="roundRect">
            <a:avLst>
              <a:gd name="adj" fmla="val 5352"/>
            </a:avLst>
          </a:prstGeom>
          <a:solidFill>
            <a:srgbClr val="FFFFFF"/>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06" name="Google Shape;406;p38"/>
          <p:cNvSpPr txBox="1">
            <a:spLocks noGrp="1"/>
          </p:cNvSpPr>
          <p:nvPr>
            <p:ph type="body" idx="1"/>
          </p:nvPr>
        </p:nvSpPr>
        <p:spPr>
          <a:xfrm>
            <a:off x="5149725" y="4808700"/>
            <a:ext cx="3422400" cy="212400"/>
          </a:xfrm>
          <a:prstGeom prst="rect">
            <a:avLst/>
          </a:prstGeom>
        </p:spPr>
        <p:txBody>
          <a:bodyPr spcFirstLastPara="1" wrap="square" lIns="0" tIns="0" rIns="0" bIns="0" anchor="t" anchorCtr="0">
            <a:noAutofit/>
          </a:bodyPr>
          <a:lstStyle>
            <a:lvl1pPr marL="457200" lvl="0" indent="-266700" algn="r" rtl="0">
              <a:spcBef>
                <a:spcPts val="0"/>
              </a:spcBef>
              <a:spcAft>
                <a:spcPts val="0"/>
              </a:spcAft>
              <a:buClr>
                <a:schemeClr val="dk2"/>
              </a:buClr>
              <a:buSzPts val="600"/>
              <a:buFont typeface="Open Sans"/>
              <a:buChar char="●"/>
              <a:defRPr sz="600">
                <a:solidFill>
                  <a:schemeClr val="dk2"/>
                </a:solidFill>
                <a:latin typeface="Open Sans"/>
                <a:ea typeface="Open Sans"/>
                <a:cs typeface="Open Sans"/>
                <a:sym typeface="Open Sans"/>
              </a:defRPr>
            </a:lvl1pPr>
            <a:lvl2pPr marL="914400" lvl="1" indent="-266700" algn="r" rtl="0">
              <a:spcBef>
                <a:spcPts val="0"/>
              </a:spcBef>
              <a:spcAft>
                <a:spcPts val="0"/>
              </a:spcAft>
              <a:buClr>
                <a:schemeClr val="dk2"/>
              </a:buClr>
              <a:buSzPts val="600"/>
              <a:buFont typeface="Open Sans"/>
              <a:buChar char="○"/>
              <a:defRPr sz="600">
                <a:solidFill>
                  <a:schemeClr val="dk2"/>
                </a:solidFill>
                <a:latin typeface="Open Sans"/>
                <a:ea typeface="Open Sans"/>
                <a:cs typeface="Open Sans"/>
                <a:sym typeface="Open Sans"/>
              </a:defRPr>
            </a:lvl2pPr>
            <a:lvl3pPr marL="1371600" lvl="2" indent="-266700" algn="r" rtl="0">
              <a:spcBef>
                <a:spcPts val="0"/>
              </a:spcBef>
              <a:spcAft>
                <a:spcPts val="0"/>
              </a:spcAft>
              <a:buClr>
                <a:schemeClr val="dk2"/>
              </a:buClr>
              <a:buSzPts val="600"/>
              <a:buFont typeface="Open Sans"/>
              <a:buChar char="■"/>
              <a:defRPr sz="600">
                <a:solidFill>
                  <a:schemeClr val="dk2"/>
                </a:solidFill>
                <a:latin typeface="Open Sans"/>
                <a:ea typeface="Open Sans"/>
                <a:cs typeface="Open Sans"/>
                <a:sym typeface="Open Sans"/>
              </a:defRPr>
            </a:lvl3pPr>
            <a:lvl4pPr marL="1828800" lvl="3" indent="-266700" algn="r" rtl="0">
              <a:spcBef>
                <a:spcPts val="0"/>
              </a:spcBef>
              <a:spcAft>
                <a:spcPts val="0"/>
              </a:spcAft>
              <a:buClr>
                <a:schemeClr val="dk2"/>
              </a:buClr>
              <a:buSzPts val="600"/>
              <a:buFont typeface="Open Sans"/>
              <a:buChar char="●"/>
              <a:defRPr sz="600">
                <a:solidFill>
                  <a:schemeClr val="dk2"/>
                </a:solidFill>
                <a:latin typeface="Open Sans"/>
                <a:ea typeface="Open Sans"/>
                <a:cs typeface="Open Sans"/>
                <a:sym typeface="Open Sans"/>
              </a:defRPr>
            </a:lvl4pPr>
            <a:lvl5pPr marL="2286000" lvl="4" indent="-266700" algn="r" rtl="0">
              <a:spcBef>
                <a:spcPts val="0"/>
              </a:spcBef>
              <a:spcAft>
                <a:spcPts val="0"/>
              </a:spcAft>
              <a:buClr>
                <a:schemeClr val="dk2"/>
              </a:buClr>
              <a:buSzPts val="600"/>
              <a:buFont typeface="Open Sans"/>
              <a:buChar char="○"/>
              <a:defRPr sz="600">
                <a:solidFill>
                  <a:schemeClr val="dk2"/>
                </a:solidFill>
                <a:latin typeface="Open Sans"/>
                <a:ea typeface="Open Sans"/>
                <a:cs typeface="Open Sans"/>
                <a:sym typeface="Open Sans"/>
              </a:defRPr>
            </a:lvl5pPr>
            <a:lvl6pPr marL="2743200" lvl="5" indent="-266700" algn="r" rtl="0">
              <a:spcBef>
                <a:spcPts val="0"/>
              </a:spcBef>
              <a:spcAft>
                <a:spcPts val="0"/>
              </a:spcAft>
              <a:buClr>
                <a:schemeClr val="dk2"/>
              </a:buClr>
              <a:buSzPts val="600"/>
              <a:buFont typeface="Open Sans"/>
              <a:buChar char="■"/>
              <a:defRPr sz="600">
                <a:solidFill>
                  <a:schemeClr val="dk2"/>
                </a:solidFill>
                <a:latin typeface="Open Sans"/>
                <a:ea typeface="Open Sans"/>
                <a:cs typeface="Open Sans"/>
                <a:sym typeface="Open Sans"/>
              </a:defRPr>
            </a:lvl6pPr>
            <a:lvl7pPr marL="3200400" lvl="6" indent="-266700" algn="r" rtl="0">
              <a:spcBef>
                <a:spcPts val="0"/>
              </a:spcBef>
              <a:spcAft>
                <a:spcPts val="0"/>
              </a:spcAft>
              <a:buClr>
                <a:schemeClr val="dk2"/>
              </a:buClr>
              <a:buSzPts val="600"/>
              <a:buFont typeface="Open Sans"/>
              <a:buChar char="●"/>
              <a:defRPr sz="600">
                <a:solidFill>
                  <a:schemeClr val="dk2"/>
                </a:solidFill>
                <a:latin typeface="Open Sans"/>
                <a:ea typeface="Open Sans"/>
                <a:cs typeface="Open Sans"/>
                <a:sym typeface="Open Sans"/>
              </a:defRPr>
            </a:lvl7pPr>
            <a:lvl8pPr marL="3657600" lvl="7" indent="-266700" algn="r" rtl="0">
              <a:spcBef>
                <a:spcPts val="0"/>
              </a:spcBef>
              <a:spcAft>
                <a:spcPts val="0"/>
              </a:spcAft>
              <a:buClr>
                <a:schemeClr val="dk2"/>
              </a:buClr>
              <a:buSzPts val="600"/>
              <a:buFont typeface="Open Sans"/>
              <a:buChar char="○"/>
              <a:defRPr sz="600">
                <a:solidFill>
                  <a:schemeClr val="dk2"/>
                </a:solidFill>
                <a:latin typeface="Open Sans"/>
                <a:ea typeface="Open Sans"/>
                <a:cs typeface="Open Sans"/>
                <a:sym typeface="Open Sans"/>
              </a:defRPr>
            </a:lvl8pPr>
            <a:lvl9pPr marL="4114800" lvl="8" indent="-266700" algn="r" rtl="0">
              <a:spcBef>
                <a:spcPts val="0"/>
              </a:spcBef>
              <a:spcAft>
                <a:spcPts val="0"/>
              </a:spcAft>
              <a:buClr>
                <a:schemeClr val="dk2"/>
              </a:buClr>
              <a:buSzPts val="600"/>
              <a:buFont typeface="Open Sans"/>
              <a:buChar char="■"/>
              <a:defRPr sz="600">
                <a:solidFill>
                  <a:schemeClr val="dk2"/>
                </a:solidFill>
                <a:latin typeface="Open Sans"/>
                <a:ea typeface="Open Sans"/>
                <a:cs typeface="Open Sans"/>
                <a:sym typeface="Open Sans"/>
              </a:defRPr>
            </a:lvl9pPr>
          </a:lstStyle>
          <a:p>
            <a:pPr lvl="0"/>
            <a:r>
              <a:rPr lang="en-US"/>
              <a:t>Click to edit Master text styles</a:t>
            </a:r>
          </a:p>
        </p:txBody>
      </p:sp>
      <p:sp>
        <p:nvSpPr>
          <p:cNvPr id="407" name="Google Shape;407;p38"/>
          <p:cNvSpPr txBox="1">
            <a:spLocks noGrp="1"/>
          </p:cNvSpPr>
          <p:nvPr>
            <p:ph type="body" idx="2"/>
          </p:nvPr>
        </p:nvSpPr>
        <p:spPr>
          <a:xfrm>
            <a:off x="228600" y="929500"/>
            <a:ext cx="8664900" cy="201300"/>
          </a:xfrm>
          <a:prstGeom prst="rect">
            <a:avLst/>
          </a:prstGeom>
        </p:spPr>
        <p:txBody>
          <a:bodyPr spcFirstLastPara="1" wrap="square" lIns="0" tIns="0" rIns="0" bIns="0" anchor="t" anchorCtr="0">
            <a:noAutofit/>
          </a:bodyPr>
          <a:lstStyle>
            <a:lvl1pPr marL="457200" lvl="0" indent="-292100" rtl="0">
              <a:spcBef>
                <a:spcPts val="0"/>
              </a:spcBef>
              <a:spcAft>
                <a:spcPts val="0"/>
              </a:spcAft>
              <a:buClr>
                <a:schemeClr val="dk2"/>
              </a:buClr>
              <a:buSzPts val="1000"/>
              <a:buFont typeface="Open Sans"/>
              <a:buChar char="●"/>
              <a:defRPr sz="1000">
                <a:solidFill>
                  <a:schemeClr val="dk2"/>
                </a:solidFill>
                <a:latin typeface="Open Sans"/>
                <a:ea typeface="Open Sans"/>
                <a:cs typeface="Open Sans"/>
                <a:sym typeface="Open Sans"/>
              </a:defRPr>
            </a:lvl1pPr>
            <a:lvl2pPr marL="914400" lvl="1" indent="-292100" rtl="0">
              <a:spcBef>
                <a:spcPts val="0"/>
              </a:spcBef>
              <a:spcAft>
                <a:spcPts val="0"/>
              </a:spcAft>
              <a:buClr>
                <a:schemeClr val="dk2"/>
              </a:buClr>
              <a:buSzPts val="1000"/>
              <a:buFont typeface="Open Sans"/>
              <a:buChar char="○"/>
              <a:defRPr sz="1000">
                <a:solidFill>
                  <a:schemeClr val="dk2"/>
                </a:solidFill>
                <a:latin typeface="Open Sans"/>
                <a:ea typeface="Open Sans"/>
                <a:cs typeface="Open Sans"/>
                <a:sym typeface="Open Sans"/>
              </a:defRPr>
            </a:lvl2pPr>
            <a:lvl3pPr marL="1371600" lvl="2" indent="-292100" rtl="0">
              <a:spcBef>
                <a:spcPts val="0"/>
              </a:spcBef>
              <a:spcAft>
                <a:spcPts val="0"/>
              </a:spcAft>
              <a:buClr>
                <a:schemeClr val="dk2"/>
              </a:buClr>
              <a:buSzPts val="1000"/>
              <a:buFont typeface="Open Sans"/>
              <a:buChar char="■"/>
              <a:defRPr sz="1000">
                <a:solidFill>
                  <a:schemeClr val="dk2"/>
                </a:solidFill>
                <a:latin typeface="Open Sans"/>
                <a:ea typeface="Open Sans"/>
                <a:cs typeface="Open Sans"/>
                <a:sym typeface="Open Sans"/>
              </a:defRPr>
            </a:lvl3pPr>
            <a:lvl4pPr marL="1828800" lvl="3" indent="-292100" rtl="0">
              <a:spcBef>
                <a:spcPts val="0"/>
              </a:spcBef>
              <a:spcAft>
                <a:spcPts val="0"/>
              </a:spcAft>
              <a:buClr>
                <a:schemeClr val="dk2"/>
              </a:buClr>
              <a:buSzPts val="1000"/>
              <a:buFont typeface="Open Sans"/>
              <a:buChar char="●"/>
              <a:defRPr sz="1000">
                <a:solidFill>
                  <a:schemeClr val="dk2"/>
                </a:solidFill>
                <a:latin typeface="Open Sans"/>
                <a:ea typeface="Open Sans"/>
                <a:cs typeface="Open Sans"/>
                <a:sym typeface="Open Sans"/>
              </a:defRPr>
            </a:lvl4pPr>
            <a:lvl5pPr marL="2286000" lvl="4" indent="-292100" rtl="0">
              <a:spcBef>
                <a:spcPts val="0"/>
              </a:spcBef>
              <a:spcAft>
                <a:spcPts val="0"/>
              </a:spcAft>
              <a:buClr>
                <a:schemeClr val="dk2"/>
              </a:buClr>
              <a:buSzPts val="1000"/>
              <a:buFont typeface="Open Sans"/>
              <a:buChar char="○"/>
              <a:defRPr sz="1000">
                <a:solidFill>
                  <a:schemeClr val="dk2"/>
                </a:solidFill>
                <a:latin typeface="Open Sans"/>
                <a:ea typeface="Open Sans"/>
                <a:cs typeface="Open Sans"/>
                <a:sym typeface="Open Sans"/>
              </a:defRPr>
            </a:lvl5pPr>
            <a:lvl6pPr marL="2743200" lvl="5" indent="-292100" rtl="0">
              <a:spcBef>
                <a:spcPts val="0"/>
              </a:spcBef>
              <a:spcAft>
                <a:spcPts val="0"/>
              </a:spcAft>
              <a:buClr>
                <a:schemeClr val="dk2"/>
              </a:buClr>
              <a:buSzPts val="1000"/>
              <a:buFont typeface="Open Sans"/>
              <a:buChar char="■"/>
              <a:defRPr sz="1000">
                <a:solidFill>
                  <a:schemeClr val="dk2"/>
                </a:solidFill>
                <a:latin typeface="Open Sans"/>
                <a:ea typeface="Open Sans"/>
                <a:cs typeface="Open Sans"/>
                <a:sym typeface="Open Sans"/>
              </a:defRPr>
            </a:lvl6pPr>
            <a:lvl7pPr marL="3200400" lvl="6" indent="-292100" rtl="0">
              <a:spcBef>
                <a:spcPts val="0"/>
              </a:spcBef>
              <a:spcAft>
                <a:spcPts val="0"/>
              </a:spcAft>
              <a:buClr>
                <a:schemeClr val="dk2"/>
              </a:buClr>
              <a:buSzPts val="1000"/>
              <a:buChar char="●"/>
              <a:defRPr sz="1000">
                <a:solidFill>
                  <a:schemeClr val="dk2"/>
                </a:solidFill>
              </a:defRPr>
            </a:lvl7pPr>
            <a:lvl8pPr marL="3657600" lvl="7" indent="-292100" rtl="0">
              <a:spcBef>
                <a:spcPts val="0"/>
              </a:spcBef>
              <a:spcAft>
                <a:spcPts val="0"/>
              </a:spcAft>
              <a:buClr>
                <a:schemeClr val="dk2"/>
              </a:buClr>
              <a:buSzPts val="1000"/>
              <a:buChar char="○"/>
              <a:defRPr sz="1000">
                <a:solidFill>
                  <a:schemeClr val="dk2"/>
                </a:solidFill>
              </a:defRPr>
            </a:lvl8pPr>
            <a:lvl9pPr marL="4114800" lvl="8" indent="-292100" rtl="0">
              <a:spcBef>
                <a:spcPts val="0"/>
              </a:spcBef>
              <a:spcAft>
                <a:spcPts val="0"/>
              </a:spcAft>
              <a:buClr>
                <a:schemeClr val="dk2"/>
              </a:buClr>
              <a:buSzPts val="1000"/>
              <a:buChar char="■"/>
              <a:defRPr sz="1000">
                <a:solidFill>
                  <a:schemeClr val="dk2"/>
                </a:solidFill>
              </a:defRPr>
            </a:lvl9pPr>
          </a:lstStyle>
          <a:p>
            <a:pPr lvl="0"/>
            <a:r>
              <a:rPr lang="en-US"/>
              <a:t>Click to edit Master text styles</a:t>
            </a:r>
          </a:p>
        </p:txBody>
      </p:sp>
      <p:sp>
        <p:nvSpPr>
          <p:cNvPr id="408" name="Google Shape;408;p38"/>
          <p:cNvSpPr txBox="1">
            <a:spLocks noGrp="1"/>
          </p:cNvSpPr>
          <p:nvPr>
            <p:ph type="subTitle" idx="3"/>
          </p:nvPr>
        </p:nvSpPr>
        <p:spPr>
          <a:xfrm>
            <a:off x="228600" y="551800"/>
            <a:ext cx="8664900" cy="377700"/>
          </a:xfrm>
          <a:prstGeom prst="rect">
            <a:avLst/>
          </a:prstGeom>
        </p:spPr>
        <p:txBody>
          <a:bodyPr spcFirstLastPara="1" wrap="square" lIns="0" tIns="0" rIns="0" bIns="0" anchor="b" anchorCtr="0">
            <a:noAutofit/>
          </a:bodyPr>
          <a:lstStyle>
            <a:lvl1pPr lvl="0" rtl="0">
              <a:spcBef>
                <a:spcPts val="0"/>
              </a:spcBef>
              <a:spcAft>
                <a:spcPts val="0"/>
              </a:spcAft>
              <a:buClr>
                <a:schemeClr val="dk1"/>
              </a:buClr>
              <a:buSzPts val="2400"/>
              <a:buFont typeface="Poppins ExtraBold"/>
              <a:buNone/>
              <a:defRPr sz="2400">
                <a:solidFill>
                  <a:schemeClr val="dk1"/>
                </a:solidFill>
                <a:latin typeface="Poppins ExtraBold"/>
                <a:ea typeface="Poppins ExtraBold"/>
                <a:cs typeface="Poppins ExtraBold"/>
                <a:sym typeface="Poppins ExtraBold"/>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r>
              <a:rPr lang="en-US"/>
              <a:t>Click to edit Master subtitle style</a:t>
            </a:r>
            <a:endParaRPr/>
          </a:p>
        </p:txBody>
      </p:sp>
      <p:grpSp>
        <p:nvGrpSpPr>
          <p:cNvPr id="409" name="Google Shape;409;p38"/>
          <p:cNvGrpSpPr/>
          <p:nvPr/>
        </p:nvGrpSpPr>
        <p:grpSpPr>
          <a:xfrm>
            <a:off x="0" y="4626425"/>
            <a:ext cx="918600" cy="364500"/>
            <a:chOff x="0" y="4626425"/>
            <a:chExt cx="918600" cy="364500"/>
          </a:xfrm>
        </p:grpSpPr>
        <p:sp>
          <p:nvSpPr>
            <p:cNvPr id="410" name="Google Shape;410;p38"/>
            <p:cNvSpPr/>
            <p:nvPr/>
          </p:nvSpPr>
          <p:spPr>
            <a:xfrm rot="5400000">
              <a:off x="277050" y="4349375"/>
              <a:ext cx="364500" cy="918600"/>
            </a:xfrm>
            <a:prstGeom prst="round2SameRect">
              <a:avLst>
                <a:gd name="adj1" fmla="val 50000"/>
                <a:gd name="adj2" fmla="val 0"/>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411" name="Google Shape;411;p38"/>
            <p:cNvGrpSpPr/>
            <p:nvPr/>
          </p:nvGrpSpPr>
          <p:grpSpPr>
            <a:xfrm>
              <a:off x="228605" y="4702470"/>
              <a:ext cx="548754" cy="212464"/>
              <a:chOff x="217250" y="2303525"/>
              <a:chExt cx="2809800" cy="1084000"/>
            </a:xfrm>
          </p:grpSpPr>
          <p:sp>
            <p:nvSpPr>
              <p:cNvPr id="412" name="Google Shape;412;p38"/>
              <p:cNvSpPr/>
              <p:nvPr/>
            </p:nvSpPr>
            <p:spPr>
              <a:xfrm>
                <a:off x="2235600" y="2740800"/>
                <a:ext cx="346850" cy="236275"/>
              </a:xfrm>
              <a:custGeom>
                <a:avLst/>
                <a:gdLst/>
                <a:ahLst/>
                <a:cxnLst/>
                <a:rect l="l" t="t" r="r" b="b"/>
                <a:pathLst>
                  <a:path w="13874" h="9451" extrusionOk="0">
                    <a:moveTo>
                      <a:pt x="2608" y="0"/>
                    </a:moveTo>
                    <a:cubicBezTo>
                      <a:pt x="2347" y="0"/>
                      <a:pt x="2087" y="52"/>
                      <a:pt x="1826" y="157"/>
                    </a:cubicBezTo>
                    <a:cubicBezTo>
                      <a:pt x="1617" y="261"/>
                      <a:pt x="1356" y="418"/>
                      <a:pt x="1200" y="626"/>
                    </a:cubicBezTo>
                    <a:cubicBezTo>
                      <a:pt x="1096" y="730"/>
                      <a:pt x="991" y="835"/>
                      <a:pt x="939" y="939"/>
                    </a:cubicBezTo>
                    <a:cubicBezTo>
                      <a:pt x="835" y="1043"/>
                      <a:pt x="783" y="1148"/>
                      <a:pt x="731" y="1304"/>
                    </a:cubicBezTo>
                    <a:cubicBezTo>
                      <a:pt x="678" y="1408"/>
                      <a:pt x="574" y="1565"/>
                      <a:pt x="522" y="1721"/>
                    </a:cubicBezTo>
                    <a:cubicBezTo>
                      <a:pt x="157" y="2817"/>
                      <a:pt x="0" y="3964"/>
                      <a:pt x="0" y="5163"/>
                    </a:cubicBezTo>
                    <a:cubicBezTo>
                      <a:pt x="0" y="6207"/>
                      <a:pt x="0" y="7563"/>
                      <a:pt x="574" y="8501"/>
                    </a:cubicBezTo>
                    <a:cubicBezTo>
                      <a:pt x="731" y="8710"/>
                      <a:pt x="887" y="8918"/>
                      <a:pt x="1096" y="9075"/>
                    </a:cubicBezTo>
                    <a:cubicBezTo>
                      <a:pt x="1513" y="9388"/>
                      <a:pt x="1930" y="9388"/>
                      <a:pt x="2347" y="9440"/>
                    </a:cubicBezTo>
                    <a:cubicBezTo>
                      <a:pt x="2438" y="9447"/>
                      <a:pt x="2528" y="9450"/>
                      <a:pt x="2617" y="9450"/>
                    </a:cubicBezTo>
                    <a:cubicBezTo>
                      <a:pt x="3193" y="9450"/>
                      <a:pt x="3735" y="9315"/>
                      <a:pt x="4277" y="9179"/>
                    </a:cubicBezTo>
                    <a:lnTo>
                      <a:pt x="10327" y="7771"/>
                    </a:lnTo>
                    <a:lnTo>
                      <a:pt x="10327" y="7719"/>
                    </a:lnTo>
                    <a:lnTo>
                      <a:pt x="12152" y="7302"/>
                    </a:lnTo>
                    <a:cubicBezTo>
                      <a:pt x="12152" y="7302"/>
                      <a:pt x="12257" y="7250"/>
                      <a:pt x="12361" y="7250"/>
                    </a:cubicBezTo>
                    <a:cubicBezTo>
                      <a:pt x="12830" y="7093"/>
                      <a:pt x="13300" y="6780"/>
                      <a:pt x="13560" y="6363"/>
                    </a:cubicBezTo>
                    <a:cubicBezTo>
                      <a:pt x="13821" y="5894"/>
                      <a:pt x="13873" y="5372"/>
                      <a:pt x="13769" y="4851"/>
                    </a:cubicBezTo>
                    <a:lnTo>
                      <a:pt x="13769" y="4798"/>
                    </a:lnTo>
                    <a:cubicBezTo>
                      <a:pt x="13717" y="4590"/>
                      <a:pt x="13613" y="4329"/>
                      <a:pt x="13456" y="4120"/>
                    </a:cubicBezTo>
                    <a:cubicBezTo>
                      <a:pt x="13247" y="3860"/>
                      <a:pt x="12987" y="3651"/>
                      <a:pt x="12726" y="3495"/>
                    </a:cubicBezTo>
                    <a:cubicBezTo>
                      <a:pt x="12413" y="3286"/>
                      <a:pt x="12048" y="3129"/>
                      <a:pt x="11683" y="2973"/>
                    </a:cubicBezTo>
                    <a:lnTo>
                      <a:pt x="9649" y="2243"/>
                    </a:lnTo>
                    <a:cubicBezTo>
                      <a:pt x="8554" y="1826"/>
                      <a:pt x="7406" y="1408"/>
                      <a:pt x="6311" y="1043"/>
                    </a:cubicBezTo>
                    <a:cubicBezTo>
                      <a:pt x="5581" y="783"/>
                      <a:pt x="4955" y="574"/>
                      <a:pt x="4434" y="365"/>
                    </a:cubicBezTo>
                    <a:cubicBezTo>
                      <a:pt x="4277" y="365"/>
                      <a:pt x="4173" y="313"/>
                      <a:pt x="4121" y="313"/>
                    </a:cubicBezTo>
                    <a:cubicBezTo>
                      <a:pt x="3443" y="105"/>
                      <a:pt x="2973" y="0"/>
                      <a:pt x="2608" y="0"/>
                    </a:cubicBezTo>
                    <a:close/>
                  </a:path>
                </a:pathLst>
              </a:custGeom>
              <a:solidFill>
                <a:srgbClr val="FF1A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8"/>
              <p:cNvSpPr/>
              <p:nvPr/>
            </p:nvSpPr>
            <p:spPr>
              <a:xfrm>
                <a:off x="2688025" y="2597375"/>
                <a:ext cx="339025" cy="278750"/>
              </a:xfrm>
              <a:custGeom>
                <a:avLst/>
                <a:gdLst/>
                <a:ahLst/>
                <a:cxnLst/>
                <a:rect l="l" t="t" r="r" b="b"/>
                <a:pathLst>
                  <a:path w="13561" h="11150" extrusionOk="0">
                    <a:moveTo>
                      <a:pt x="8763" y="0"/>
                    </a:moveTo>
                    <a:cubicBezTo>
                      <a:pt x="8502" y="0"/>
                      <a:pt x="8241" y="105"/>
                      <a:pt x="8032" y="261"/>
                    </a:cubicBezTo>
                    <a:cubicBezTo>
                      <a:pt x="7667" y="418"/>
                      <a:pt x="7302" y="731"/>
                      <a:pt x="6781" y="1148"/>
                    </a:cubicBezTo>
                    <a:cubicBezTo>
                      <a:pt x="6729" y="1252"/>
                      <a:pt x="6624" y="1304"/>
                      <a:pt x="6572" y="1409"/>
                    </a:cubicBezTo>
                    <a:cubicBezTo>
                      <a:pt x="6155" y="1774"/>
                      <a:pt x="5686" y="2243"/>
                      <a:pt x="5112" y="2817"/>
                    </a:cubicBezTo>
                    <a:cubicBezTo>
                      <a:pt x="4277" y="3703"/>
                      <a:pt x="3443" y="4538"/>
                      <a:pt x="2608" y="5424"/>
                    </a:cubicBezTo>
                    <a:lnTo>
                      <a:pt x="1148" y="6989"/>
                    </a:lnTo>
                    <a:cubicBezTo>
                      <a:pt x="887" y="7250"/>
                      <a:pt x="627" y="7563"/>
                      <a:pt x="418" y="7876"/>
                    </a:cubicBezTo>
                    <a:cubicBezTo>
                      <a:pt x="209" y="8136"/>
                      <a:pt x="105" y="8449"/>
                      <a:pt x="53" y="8814"/>
                    </a:cubicBezTo>
                    <a:cubicBezTo>
                      <a:pt x="1" y="9023"/>
                      <a:pt x="1" y="9284"/>
                      <a:pt x="53" y="9544"/>
                    </a:cubicBezTo>
                    <a:lnTo>
                      <a:pt x="53" y="9597"/>
                    </a:lnTo>
                    <a:cubicBezTo>
                      <a:pt x="157" y="10066"/>
                      <a:pt x="470" y="10535"/>
                      <a:pt x="887" y="10848"/>
                    </a:cubicBezTo>
                    <a:cubicBezTo>
                      <a:pt x="1235" y="11042"/>
                      <a:pt x="1612" y="11149"/>
                      <a:pt x="1997" y="11149"/>
                    </a:cubicBezTo>
                    <a:cubicBezTo>
                      <a:pt x="2130" y="11149"/>
                      <a:pt x="2265" y="11136"/>
                      <a:pt x="2400" y="11109"/>
                    </a:cubicBezTo>
                    <a:lnTo>
                      <a:pt x="2556" y="11109"/>
                    </a:lnTo>
                    <a:lnTo>
                      <a:pt x="10431" y="9232"/>
                    </a:lnTo>
                    <a:cubicBezTo>
                      <a:pt x="11057" y="9075"/>
                      <a:pt x="11683" y="8971"/>
                      <a:pt x="12257" y="8658"/>
                    </a:cubicBezTo>
                    <a:cubicBezTo>
                      <a:pt x="12622" y="8397"/>
                      <a:pt x="12987" y="8188"/>
                      <a:pt x="13196" y="7771"/>
                    </a:cubicBezTo>
                    <a:cubicBezTo>
                      <a:pt x="13352" y="7511"/>
                      <a:pt x="13456" y="7250"/>
                      <a:pt x="13456" y="6989"/>
                    </a:cubicBezTo>
                    <a:cubicBezTo>
                      <a:pt x="13561" y="5894"/>
                      <a:pt x="13039" y="4694"/>
                      <a:pt x="12570" y="3755"/>
                    </a:cubicBezTo>
                    <a:lnTo>
                      <a:pt x="12570" y="3703"/>
                    </a:lnTo>
                    <a:cubicBezTo>
                      <a:pt x="12048" y="2660"/>
                      <a:pt x="11370" y="1669"/>
                      <a:pt x="10588" y="835"/>
                    </a:cubicBezTo>
                    <a:cubicBezTo>
                      <a:pt x="10484" y="731"/>
                      <a:pt x="10379" y="678"/>
                      <a:pt x="10275" y="574"/>
                    </a:cubicBezTo>
                    <a:cubicBezTo>
                      <a:pt x="10171" y="470"/>
                      <a:pt x="10014" y="418"/>
                      <a:pt x="9910" y="313"/>
                    </a:cubicBezTo>
                    <a:lnTo>
                      <a:pt x="9545" y="157"/>
                    </a:lnTo>
                    <a:cubicBezTo>
                      <a:pt x="9284" y="53"/>
                      <a:pt x="9023" y="0"/>
                      <a:pt x="8763" y="0"/>
                    </a:cubicBezTo>
                    <a:close/>
                  </a:path>
                </a:pathLst>
              </a:custGeom>
              <a:solidFill>
                <a:srgbClr val="FF1A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8"/>
              <p:cNvSpPr/>
              <p:nvPr/>
            </p:nvSpPr>
            <p:spPr>
              <a:xfrm>
                <a:off x="2379025" y="2303525"/>
                <a:ext cx="303825" cy="489500"/>
              </a:xfrm>
              <a:custGeom>
                <a:avLst/>
                <a:gdLst/>
                <a:ahLst/>
                <a:cxnLst/>
                <a:rect l="l" t="t" r="r" b="b"/>
                <a:pathLst>
                  <a:path w="12153" h="19580" extrusionOk="0">
                    <a:moveTo>
                      <a:pt x="8307" y="1"/>
                    </a:moveTo>
                    <a:cubicBezTo>
                      <a:pt x="7747" y="1"/>
                      <a:pt x="7200" y="57"/>
                      <a:pt x="6728" y="124"/>
                    </a:cubicBezTo>
                    <a:cubicBezTo>
                      <a:pt x="6259" y="229"/>
                      <a:pt x="5789" y="281"/>
                      <a:pt x="5320" y="385"/>
                    </a:cubicBezTo>
                    <a:cubicBezTo>
                      <a:pt x="4903" y="489"/>
                      <a:pt x="4433" y="646"/>
                      <a:pt x="4016" y="750"/>
                    </a:cubicBezTo>
                    <a:cubicBezTo>
                      <a:pt x="2556" y="1272"/>
                      <a:pt x="574" y="2106"/>
                      <a:pt x="209" y="3775"/>
                    </a:cubicBezTo>
                    <a:cubicBezTo>
                      <a:pt x="0" y="4714"/>
                      <a:pt x="470" y="5705"/>
                      <a:pt x="835" y="6539"/>
                    </a:cubicBezTo>
                    <a:cubicBezTo>
                      <a:pt x="1252" y="7582"/>
                      <a:pt x="1878" y="8521"/>
                      <a:pt x="2399" y="9512"/>
                    </a:cubicBezTo>
                    <a:cubicBezTo>
                      <a:pt x="3755" y="12120"/>
                      <a:pt x="5216" y="14675"/>
                      <a:pt x="6676" y="17231"/>
                    </a:cubicBezTo>
                    <a:cubicBezTo>
                      <a:pt x="7093" y="18013"/>
                      <a:pt x="7563" y="19004"/>
                      <a:pt x="8397" y="19369"/>
                    </a:cubicBezTo>
                    <a:cubicBezTo>
                      <a:pt x="8449" y="19421"/>
                      <a:pt x="8501" y="19421"/>
                      <a:pt x="8554" y="19421"/>
                    </a:cubicBezTo>
                    <a:cubicBezTo>
                      <a:pt x="8789" y="19522"/>
                      <a:pt x="9047" y="19580"/>
                      <a:pt x="9298" y="19580"/>
                    </a:cubicBezTo>
                    <a:cubicBezTo>
                      <a:pt x="9436" y="19580"/>
                      <a:pt x="9572" y="19562"/>
                      <a:pt x="9701" y="19525"/>
                    </a:cubicBezTo>
                    <a:cubicBezTo>
                      <a:pt x="9753" y="19525"/>
                      <a:pt x="9753" y="19525"/>
                      <a:pt x="9753" y="19473"/>
                    </a:cubicBezTo>
                    <a:cubicBezTo>
                      <a:pt x="10118" y="19421"/>
                      <a:pt x="10431" y="19212"/>
                      <a:pt x="10692" y="18899"/>
                    </a:cubicBezTo>
                    <a:cubicBezTo>
                      <a:pt x="10744" y="18899"/>
                      <a:pt x="10796" y="18847"/>
                      <a:pt x="10848" y="18795"/>
                    </a:cubicBezTo>
                    <a:lnTo>
                      <a:pt x="10796" y="18795"/>
                    </a:lnTo>
                    <a:cubicBezTo>
                      <a:pt x="11370" y="18065"/>
                      <a:pt x="11370" y="17022"/>
                      <a:pt x="11474" y="16135"/>
                    </a:cubicBezTo>
                    <a:cubicBezTo>
                      <a:pt x="11631" y="13163"/>
                      <a:pt x="11787" y="10242"/>
                      <a:pt x="11944" y="7269"/>
                    </a:cubicBezTo>
                    <a:cubicBezTo>
                      <a:pt x="11996" y="6174"/>
                      <a:pt x="12152" y="5027"/>
                      <a:pt x="12048" y="3931"/>
                    </a:cubicBezTo>
                    <a:cubicBezTo>
                      <a:pt x="11996" y="2993"/>
                      <a:pt x="11996" y="1950"/>
                      <a:pt x="11422" y="1167"/>
                    </a:cubicBezTo>
                    <a:cubicBezTo>
                      <a:pt x="10716" y="249"/>
                      <a:pt x="9483" y="1"/>
                      <a:pt x="8307" y="1"/>
                    </a:cubicBezTo>
                    <a:close/>
                  </a:path>
                </a:pathLst>
              </a:custGeom>
              <a:solidFill>
                <a:srgbClr val="FF1A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8"/>
              <p:cNvSpPr/>
              <p:nvPr/>
            </p:nvSpPr>
            <p:spPr>
              <a:xfrm>
                <a:off x="2402500" y="2951700"/>
                <a:ext cx="241225" cy="351075"/>
              </a:xfrm>
              <a:custGeom>
                <a:avLst/>
                <a:gdLst/>
                <a:ahLst/>
                <a:cxnLst/>
                <a:rect l="l" t="t" r="r" b="b"/>
                <a:pathLst>
                  <a:path w="9649" h="14043" extrusionOk="0">
                    <a:moveTo>
                      <a:pt x="7771" y="0"/>
                    </a:moveTo>
                    <a:cubicBezTo>
                      <a:pt x="7575" y="0"/>
                      <a:pt x="7380" y="39"/>
                      <a:pt x="7197" y="117"/>
                    </a:cubicBezTo>
                    <a:cubicBezTo>
                      <a:pt x="7093" y="117"/>
                      <a:pt x="7041" y="170"/>
                      <a:pt x="6937" y="222"/>
                    </a:cubicBezTo>
                    <a:cubicBezTo>
                      <a:pt x="6832" y="274"/>
                      <a:pt x="6728" y="326"/>
                      <a:pt x="6624" y="430"/>
                    </a:cubicBezTo>
                    <a:cubicBezTo>
                      <a:pt x="6259" y="691"/>
                      <a:pt x="5998" y="1004"/>
                      <a:pt x="5737" y="1317"/>
                    </a:cubicBezTo>
                    <a:cubicBezTo>
                      <a:pt x="5685" y="1369"/>
                      <a:pt x="5633" y="1526"/>
                      <a:pt x="5528" y="1578"/>
                    </a:cubicBezTo>
                    <a:lnTo>
                      <a:pt x="4277" y="3351"/>
                    </a:lnTo>
                    <a:cubicBezTo>
                      <a:pt x="3547" y="4342"/>
                      <a:pt x="2816" y="5333"/>
                      <a:pt x="2138" y="6324"/>
                    </a:cubicBezTo>
                    <a:cubicBezTo>
                      <a:pt x="1669" y="6949"/>
                      <a:pt x="1252" y="7523"/>
                      <a:pt x="939" y="7993"/>
                    </a:cubicBezTo>
                    <a:cubicBezTo>
                      <a:pt x="887" y="8097"/>
                      <a:pt x="835" y="8201"/>
                      <a:pt x="782" y="8253"/>
                    </a:cubicBezTo>
                    <a:cubicBezTo>
                      <a:pt x="417" y="8879"/>
                      <a:pt x="209" y="9296"/>
                      <a:pt x="104" y="9661"/>
                    </a:cubicBezTo>
                    <a:cubicBezTo>
                      <a:pt x="0" y="9922"/>
                      <a:pt x="0" y="10183"/>
                      <a:pt x="0" y="10444"/>
                    </a:cubicBezTo>
                    <a:cubicBezTo>
                      <a:pt x="52" y="10704"/>
                      <a:pt x="157" y="11017"/>
                      <a:pt x="261" y="11226"/>
                    </a:cubicBezTo>
                    <a:cubicBezTo>
                      <a:pt x="365" y="11330"/>
                      <a:pt x="417" y="11435"/>
                      <a:pt x="522" y="11539"/>
                    </a:cubicBezTo>
                    <a:cubicBezTo>
                      <a:pt x="626" y="11695"/>
                      <a:pt x="678" y="11748"/>
                      <a:pt x="835" y="11852"/>
                    </a:cubicBezTo>
                    <a:cubicBezTo>
                      <a:pt x="939" y="11956"/>
                      <a:pt x="1043" y="12060"/>
                      <a:pt x="1147" y="12165"/>
                    </a:cubicBezTo>
                    <a:cubicBezTo>
                      <a:pt x="2034" y="12791"/>
                      <a:pt x="2973" y="13208"/>
                      <a:pt x="4016" y="13573"/>
                    </a:cubicBezTo>
                    <a:cubicBezTo>
                      <a:pt x="4850" y="13834"/>
                      <a:pt x="5737" y="13990"/>
                      <a:pt x="6624" y="14042"/>
                    </a:cubicBezTo>
                    <a:lnTo>
                      <a:pt x="7041" y="14042"/>
                    </a:lnTo>
                    <a:cubicBezTo>
                      <a:pt x="7197" y="14042"/>
                      <a:pt x="7354" y="14042"/>
                      <a:pt x="7458" y="13990"/>
                    </a:cubicBezTo>
                    <a:cubicBezTo>
                      <a:pt x="7615" y="13938"/>
                      <a:pt x="7719" y="13886"/>
                      <a:pt x="7875" y="13886"/>
                    </a:cubicBezTo>
                    <a:cubicBezTo>
                      <a:pt x="8136" y="13782"/>
                      <a:pt x="8345" y="13625"/>
                      <a:pt x="8553" y="13416"/>
                    </a:cubicBezTo>
                    <a:cubicBezTo>
                      <a:pt x="8762" y="13208"/>
                      <a:pt x="8866" y="12999"/>
                      <a:pt x="8971" y="12738"/>
                    </a:cubicBezTo>
                    <a:cubicBezTo>
                      <a:pt x="9127" y="12373"/>
                      <a:pt x="9231" y="11904"/>
                      <a:pt x="9283" y="11226"/>
                    </a:cubicBezTo>
                    <a:cubicBezTo>
                      <a:pt x="9283" y="11122"/>
                      <a:pt x="9283" y="11017"/>
                      <a:pt x="9336" y="10913"/>
                    </a:cubicBezTo>
                    <a:cubicBezTo>
                      <a:pt x="9336" y="10339"/>
                      <a:pt x="9388" y="9661"/>
                      <a:pt x="9440" y="8827"/>
                    </a:cubicBezTo>
                    <a:cubicBezTo>
                      <a:pt x="9492" y="7627"/>
                      <a:pt x="9544" y="6428"/>
                      <a:pt x="9596" y="5176"/>
                    </a:cubicBezTo>
                    <a:lnTo>
                      <a:pt x="9649" y="2986"/>
                    </a:lnTo>
                    <a:cubicBezTo>
                      <a:pt x="9649" y="2516"/>
                      <a:pt x="9649" y="1943"/>
                      <a:pt x="9492" y="1421"/>
                    </a:cubicBezTo>
                    <a:cubicBezTo>
                      <a:pt x="9440" y="1213"/>
                      <a:pt x="9336" y="952"/>
                      <a:pt x="9231" y="743"/>
                    </a:cubicBezTo>
                    <a:lnTo>
                      <a:pt x="9231" y="795"/>
                    </a:lnTo>
                    <a:cubicBezTo>
                      <a:pt x="9023" y="482"/>
                      <a:pt x="8710" y="222"/>
                      <a:pt x="8345" y="117"/>
                    </a:cubicBezTo>
                    <a:cubicBezTo>
                      <a:pt x="8162" y="39"/>
                      <a:pt x="7967" y="0"/>
                      <a:pt x="7771" y="0"/>
                    </a:cubicBezTo>
                    <a:close/>
                  </a:path>
                </a:pathLst>
              </a:custGeom>
              <a:solidFill>
                <a:srgbClr val="FF1A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8"/>
              <p:cNvSpPr/>
              <p:nvPr/>
            </p:nvSpPr>
            <p:spPr>
              <a:xfrm>
                <a:off x="2689325" y="2919425"/>
                <a:ext cx="315575" cy="317350"/>
              </a:xfrm>
              <a:custGeom>
                <a:avLst/>
                <a:gdLst/>
                <a:ahLst/>
                <a:cxnLst/>
                <a:rect l="l" t="t" r="r" b="b"/>
                <a:pathLst>
                  <a:path w="12623" h="12694" extrusionOk="0">
                    <a:moveTo>
                      <a:pt x="1826" y="0"/>
                    </a:moveTo>
                    <a:cubicBezTo>
                      <a:pt x="1722" y="0"/>
                      <a:pt x="1618" y="0"/>
                      <a:pt x="1513" y="52"/>
                    </a:cubicBezTo>
                    <a:cubicBezTo>
                      <a:pt x="1148" y="105"/>
                      <a:pt x="783" y="261"/>
                      <a:pt x="522" y="522"/>
                    </a:cubicBezTo>
                    <a:cubicBezTo>
                      <a:pt x="262" y="835"/>
                      <a:pt x="53" y="1148"/>
                      <a:pt x="1" y="1565"/>
                    </a:cubicBezTo>
                    <a:cubicBezTo>
                      <a:pt x="1" y="1773"/>
                      <a:pt x="1" y="2034"/>
                      <a:pt x="53" y="2243"/>
                    </a:cubicBezTo>
                    <a:cubicBezTo>
                      <a:pt x="105" y="2764"/>
                      <a:pt x="366" y="3286"/>
                      <a:pt x="575" y="3703"/>
                    </a:cubicBezTo>
                    <a:lnTo>
                      <a:pt x="1618" y="5633"/>
                    </a:lnTo>
                    <a:cubicBezTo>
                      <a:pt x="2191" y="6728"/>
                      <a:pt x="2765" y="7771"/>
                      <a:pt x="3339" y="8866"/>
                    </a:cubicBezTo>
                    <a:cubicBezTo>
                      <a:pt x="3704" y="9544"/>
                      <a:pt x="4017" y="10170"/>
                      <a:pt x="4330" y="10640"/>
                    </a:cubicBezTo>
                    <a:cubicBezTo>
                      <a:pt x="4382" y="10744"/>
                      <a:pt x="4434" y="10848"/>
                      <a:pt x="4486" y="10900"/>
                    </a:cubicBezTo>
                    <a:cubicBezTo>
                      <a:pt x="4851" y="11526"/>
                      <a:pt x="5112" y="11891"/>
                      <a:pt x="5425" y="12152"/>
                    </a:cubicBezTo>
                    <a:cubicBezTo>
                      <a:pt x="5581" y="12361"/>
                      <a:pt x="5842" y="12465"/>
                      <a:pt x="6103" y="12569"/>
                    </a:cubicBezTo>
                    <a:cubicBezTo>
                      <a:pt x="6294" y="12646"/>
                      <a:pt x="6485" y="12694"/>
                      <a:pt x="6676" y="12694"/>
                    </a:cubicBezTo>
                    <a:cubicBezTo>
                      <a:pt x="6745" y="12694"/>
                      <a:pt x="6815" y="12687"/>
                      <a:pt x="6885" y="12673"/>
                    </a:cubicBezTo>
                    <a:cubicBezTo>
                      <a:pt x="7042" y="12673"/>
                      <a:pt x="7198" y="12621"/>
                      <a:pt x="7302" y="12569"/>
                    </a:cubicBezTo>
                    <a:cubicBezTo>
                      <a:pt x="7459" y="12569"/>
                      <a:pt x="7563" y="12517"/>
                      <a:pt x="7720" y="12465"/>
                    </a:cubicBezTo>
                    <a:cubicBezTo>
                      <a:pt x="7824" y="12413"/>
                      <a:pt x="7980" y="12361"/>
                      <a:pt x="8137" y="12308"/>
                    </a:cubicBezTo>
                    <a:cubicBezTo>
                      <a:pt x="8919" y="11839"/>
                      <a:pt x="9597" y="11318"/>
                      <a:pt x="10223" y="10692"/>
                    </a:cubicBezTo>
                    <a:cubicBezTo>
                      <a:pt x="11005" y="9909"/>
                      <a:pt x="11683" y="9127"/>
                      <a:pt x="12205" y="8188"/>
                    </a:cubicBezTo>
                    <a:cubicBezTo>
                      <a:pt x="12257" y="8032"/>
                      <a:pt x="12361" y="7875"/>
                      <a:pt x="12361" y="7771"/>
                    </a:cubicBezTo>
                    <a:cubicBezTo>
                      <a:pt x="12413" y="7615"/>
                      <a:pt x="12466" y="7458"/>
                      <a:pt x="12518" y="7354"/>
                    </a:cubicBezTo>
                    <a:cubicBezTo>
                      <a:pt x="12518" y="7197"/>
                      <a:pt x="12570" y="7093"/>
                      <a:pt x="12570" y="6937"/>
                    </a:cubicBezTo>
                    <a:cubicBezTo>
                      <a:pt x="12622" y="6676"/>
                      <a:pt x="12570" y="6363"/>
                      <a:pt x="12518" y="6102"/>
                    </a:cubicBezTo>
                    <a:cubicBezTo>
                      <a:pt x="12413" y="5841"/>
                      <a:pt x="12257" y="5633"/>
                      <a:pt x="12101" y="5424"/>
                    </a:cubicBezTo>
                    <a:lnTo>
                      <a:pt x="12048" y="5476"/>
                    </a:lnTo>
                    <a:cubicBezTo>
                      <a:pt x="11788" y="5163"/>
                      <a:pt x="11423" y="4851"/>
                      <a:pt x="10797" y="4538"/>
                    </a:cubicBezTo>
                    <a:cubicBezTo>
                      <a:pt x="10745" y="4485"/>
                      <a:pt x="10640" y="4433"/>
                      <a:pt x="10536" y="4329"/>
                    </a:cubicBezTo>
                    <a:cubicBezTo>
                      <a:pt x="10067" y="4068"/>
                      <a:pt x="9441" y="3755"/>
                      <a:pt x="8763" y="3338"/>
                    </a:cubicBezTo>
                    <a:cubicBezTo>
                      <a:pt x="7720" y="2764"/>
                      <a:pt x="6624" y="2191"/>
                      <a:pt x="5581" y="1617"/>
                    </a:cubicBezTo>
                    <a:lnTo>
                      <a:pt x="3652" y="626"/>
                    </a:lnTo>
                    <a:cubicBezTo>
                      <a:pt x="3600" y="574"/>
                      <a:pt x="3443" y="522"/>
                      <a:pt x="3391" y="470"/>
                    </a:cubicBezTo>
                    <a:cubicBezTo>
                      <a:pt x="3026" y="313"/>
                      <a:pt x="2609" y="157"/>
                      <a:pt x="2244" y="52"/>
                    </a:cubicBezTo>
                    <a:cubicBezTo>
                      <a:pt x="2087" y="52"/>
                      <a:pt x="1931" y="0"/>
                      <a:pt x="1826" y="0"/>
                    </a:cubicBezTo>
                    <a:close/>
                  </a:path>
                </a:pathLst>
              </a:custGeom>
              <a:solidFill>
                <a:srgbClr val="FF1A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8"/>
              <p:cNvSpPr/>
              <p:nvPr/>
            </p:nvSpPr>
            <p:spPr>
              <a:xfrm>
                <a:off x="217250" y="2517850"/>
                <a:ext cx="1891900" cy="869675"/>
              </a:xfrm>
              <a:custGeom>
                <a:avLst/>
                <a:gdLst/>
                <a:ahLst/>
                <a:cxnLst/>
                <a:rect l="l" t="t" r="r" b="b"/>
                <a:pathLst>
                  <a:path w="75676" h="34787" extrusionOk="0">
                    <a:moveTo>
                      <a:pt x="45583" y="2869"/>
                    </a:moveTo>
                    <a:cubicBezTo>
                      <a:pt x="45583" y="1304"/>
                      <a:pt x="46887" y="0"/>
                      <a:pt x="48399" y="0"/>
                    </a:cubicBezTo>
                    <a:cubicBezTo>
                      <a:pt x="49964" y="0"/>
                      <a:pt x="51163" y="1304"/>
                      <a:pt x="51215" y="2921"/>
                    </a:cubicBezTo>
                    <a:lnTo>
                      <a:pt x="51215" y="25347"/>
                    </a:lnTo>
                    <a:cubicBezTo>
                      <a:pt x="51215" y="26911"/>
                      <a:pt x="49964" y="28215"/>
                      <a:pt x="48399" y="28215"/>
                    </a:cubicBezTo>
                    <a:cubicBezTo>
                      <a:pt x="46887" y="28215"/>
                      <a:pt x="45583" y="26911"/>
                      <a:pt x="45583" y="25347"/>
                    </a:cubicBezTo>
                    <a:close/>
                    <a:moveTo>
                      <a:pt x="42975" y="16741"/>
                    </a:moveTo>
                    <a:cubicBezTo>
                      <a:pt x="42975" y="17158"/>
                      <a:pt x="42819" y="17993"/>
                      <a:pt x="42297" y="18619"/>
                    </a:cubicBezTo>
                    <a:cubicBezTo>
                      <a:pt x="41671" y="19245"/>
                      <a:pt x="40837" y="19401"/>
                      <a:pt x="40315" y="19401"/>
                    </a:cubicBezTo>
                    <a:cubicBezTo>
                      <a:pt x="38333" y="19401"/>
                      <a:pt x="36300" y="19401"/>
                      <a:pt x="34318" y="19401"/>
                    </a:cubicBezTo>
                    <a:cubicBezTo>
                      <a:pt x="32284" y="19401"/>
                      <a:pt x="30302" y="19401"/>
                      <a:pt x="28268" y="19401"/>
                    </a:cubicBezTo>
                    <a:cubicBezTo>
                      <a:pt x="28476" y="19975"/>
                      <a:pt x="28789" y="20809"/>
                      <a:pt x="29624" y="21592"/>
                    </a:cubicBezTo>
                    <a:cubicBezTo>
                      <a:pt x="30093" y="22061"/>
                      <a:pt x="30563" y="22322"/>
                      <a:pt x="30719" y="22426"/>
                    </a:cubicBezTo>
                    <a:cubicBezTo>
                      <a:pt x="30980" y="22582"/>
                      <a:pt x="31814" y="23052"/>
                      <a:pt x="32857" y="23052"/>
                    </a:cubicBezTo>
                    <a:cubicBezTo>
                      <a:pt x="33953" y="23052"/>
                      <a:pt x="34891" y="22687"/>
                      <a:pt x="35882" y="22217"/>
                    </a:cubicBezTo>
                    <a:lnTo>
                      <a:pt x="35934" y="22165"/>
                    </a:lnTo>
                    <a:cubicBezTo>
                      <a:pt x="36612" y="21800"/>
                      <a:pt x="37290" y="21487"/>
                      <a:pt x="37968" y="21331"/>
                    </a:cubicBezTo>
                    <a:cubicBezTo>
                      <a:pt x="38699" y="21226"/>
                      <a:pt x="39429" y="21331"/>
                      <a:pt x="40002" y="21852"/>
                    </a:cubicBezTo>
                    <a:cubicBezTo>
                      <a:pt x="40628" y="22426"/>
                      <a:pt x="40889" y="23260"/>
                      <a:pt x="40680" y="24147"/>
                    </a:cubicBezTo>
                    <a:cubicBezTo>
                      <a:pt x="40367" y="25138"/>
                      <a:pt x="39585" y="25972"/>
                      <a:pt x="38699" y="26494"/>
                    </a:cubicBezTo>
                    <a:cubicBezTo>
                      <a:pt x="38229" y="26755"/>
                      <a:pt x="37708" y="27015"/>
                      <a:pt x="37186" y="27224"/>
                    </a:cubicBezTo>
                    <a:cubicBezTo>
                      <a:pt x="36508" y="27485"/>
                      <a:pt x="35778" y="27641"/>
                      <a:pt x="35100" y="27746"/>
                    </a:cubicBezTo>
                    <a:cubicBezTo>
                      <a:pt x="34370" y="27850"/>
                      <a:pt x="33640" y="27902"/>
                      <a:pt x="32910" y="27902"/>
                    </a:cubicBezTo>
                    <a:cubicBezTo>
                      <a:pt x="32597" y="27902"/>
                      <a:pt x="32179" y="27902"/>
                      <a:pt x="31814" y="27850"/>
                    </a:cubicBezTo>
                    <a:cubicBezTo>
                      <a:pt x="31449" y="27798"/>
                      <a:pt x="31032" y="27693"/>
                      <a:pt x="30667" y="27641"/>
                    </a:cubicBezTo>
                    <a:cubicBezTo>
                      <a:pt x="30041" y="27485"/>
                      <a:pt x="29467" y="27276"/>
                      <a:pt x="28894" y="27015"/>
                    </a:cubicBezTo>
                    <a:cubicBezTo>
                      <a:pt x="28372" y="26807"/>
                      <a:pt x="27798" y="26494"/>
                      <a:pt x="27329" y="26129"/>
                    </a:cubicBezTo>
                    <a:cubicBezTo>
                      <a:pt x="26808" y="25764"/>
                      <a:pt x="26338" y="25347"/>
                      <a:pt x="25921" y="24929"/>
                    </a:cubicBezTo>
                    <a:cubicBezTo>
                      <a:pt x="25504" y="24460"/>
                      <a:pt x="25086" y="23938"/>
                      <a:pt x="24721" y="23417"/>
                    </a:cubicBezTo>
                    <a:cubicBezTo>
                      <a:pt x="23574" y="21644"/>
                      <a:pt x="23000" y="19349"/>
                      <a:pt x="23105" y="17158"/>
                    </a:cubicBezTo>
                    <a:cubicBezTo>
                      <a:pt x="23209" y="15020"/>
                      <a:pt x="23887" y="12882"/>
                      <a:pt x="25191" y="11161"/>
                    </a:cubicBezTo>
                    <a:cubicBezTo>
                      <a:pt x="25295" y="10952"/>
                      <a:pt x="25452" y="10744"/>
                      <a:pt x="25608" y="10587"/>
                    </a:cubicBezTo>
                    <a:cubicBezTo>
                      <a:pt x="25608" y="10587"/>
                      <a:pt x="25764" y="10431"/>
                      <a:pt x="25817" y="10326"/>
                    </a:cubicBezTo>
                    <a:cubicBezTo>
                      <a:pt x="27381" y="8397"/>
                      <a:pt x="29467" y="7771"/>
                      <a:pt x="30354" y="7562"/>
                    </a:cubicBezTo>
                    <a:lnTo>
                      <a:pt x="30406" y="7562"/>
                    </a:lnTo>
                    <a:cubicBezTo>
                      <a:pt x="32857" y="6832"/>
                      <a:pt x="34944" y="7302"/>
                      <a:pt x="35778" y="7562"/>
                    </a:cubicBezTo>
                    <a:cubicBezTo>
                      <a:pt x="36195" y="7667"/>
                      <a:pt x="38542" y="8397"/>
                      <a:pt x="40367" y="10379"/>
                    </a:cubicBezTo>
                    <a:cubicBezTo>
                      <a:pt x="40472" y="10483"/>
                      <a:pt x="40680" y="10744"/>
                      <a:pt x="40993" y="11161"/>
                    </a:cubicBezTo>
                    <a:cubicBezTo>
                      <a:pt x="42141" y="12778"/>
                      <a:pt x="42558" y="14238"/>
                      <a:pt x="42714" y="14759"/>
                    </a:cubicBezTo>
                    <a:cubicBezTo>
                      <a:pt x="42819" y="15281"/>
                      <a:pt x="42975" y="15907"/>
                      <a:pt x="42975" y="16741"/>
                    </a:cubicBezTo>
                    <a:close/>
                    <a:moveTo>
                      <a:pt x="30093" y="13038"/>
                    </a:moveTo>
                    <a:cubicBezTo>
                      <a:pt x="28789" y="14081"/>
                      <a:pt x="28476" y="15437"/>
                      <a:pt x="28372" y="15855"/>
                    </a:cubicBezTo>
                    <a:lnTo>
                      <a:pt x="37968" y="15855"/>
                    </a:lnTo>
                    <a:cubicBezTo>
                      <a:pt x="37864" y="15437"/>
                      <a:pt x="37499" y="14081"/>
                      <a:pt x="36195" y="13038"/>
                    </a:cubicBezTo>
                    <a:cubicBezTo>
                      <a:pt x="34944" y="11995"/>
                      <a:pt x="33535" y="11943"/>
                      <a:pt x="33118" y="11943"/>
                    </a:cubicBezTo>
                    <a:cubicBezTo>
                      <a:pt x="32701" y="11943"/>
                      <a:pt x="31345" y="11995"/>
                      <a:pt x="30093" y="13038"/>
                    </a:cubicBezTo>
                    <a:close/>
                    <a:moveTo>
                      <a:pt x="66549" y="7145"/>
                    </a:moveTo>
                    <a:cubicBezTo>
                      <a:pt x="63993" y="7145"/>
                      <a:pt x="61750" y="8292"/>
                      <a:pt x="60134" y="10118"/>
                    </a:cubicBezTo>
                    <a:lnTo>
                      <a:pt x="60134" y="10066"/>
                    </a:lnTo>
                    <a:cubicBezTo>
                      <a:pt x="60029" y="8553"/>
                      <a:pt x="58830" y="7354"/>
                      <a:pt x="57317" y="7354"/>
                    </a:cubicBezTo>
                    <a:cubicBezTo>
                      <a:pt x="55857" y="7354"/>
                      <a:pt x="54501" y="8605"/>
                      <a:pt x="54501" y="10222"/>
                    </a:cubicBezTo>
                    <a:lnTo>
                      <a:pt x="54501" y="31605"/>
                    </a:lnTo>
                    <a:cubicBezTo>
                      <a:pt x="54501" y="33170"/>
                      <a:pt x="55753" y="34473"/>
                      <a:pt x="57317" y="34473"/>
                    </a:cubicBezTo>
                    <a:cubicBezTo>
                      <a:pt x="58882" y="34473"/>
                      <a:pt x="60134" y="33222"/>
                      <a:pt x="60134" y="31605"/>
                    </a:cubicBezTo>
                    <a:lnTo>
                      <a:pt x="60134" y="24929"/>
                    </a:lnTo>
                    <a:cubicBezTo>
                      <a:pt x="61750" y="26755"/>
                      <a:pt x="64045" y="27902"/>
                      <a:pt x="66549" y="27902"/>
                    </a:cubicBezTo>
                    <a:cubicBezTo>
                      <a:pt x="71608" y="27902"/>
                      <a:pt x="75676" y="23313"/>
                      <a:pt x="75676" y="17576"/>
                    </a:cubicBezTo>
                    <a:cubicBezTo>
                      <a:pt x="75676" y="11839"/>
                      <a:pt x="71555" y="7145"/>
                      <a:pt x="66549" y="7145"/>
                    </a:cubicBezTo>
                    <a:close/>
                    <a:moveTo>
                      <a:pt x="65297" y="23260"/>
                    </a:moveTo>
                    <a:cubicBezTo>
                      <a:pt x="62428" y="23260"/>
                      <a:pt x="60134" y="20757"/>
                      <a:pt x="60134" y="17628"/>
                    </a:cubicBezTo>
                    <a:cubicBezTo>
                      <a:pt x="60134" y="14447"/>
                      <a:pt x="62428" y="11943"/>
                      <a:pt x="65297" y="11943"/>
                    </a:cubicBezTo>
                    <a:cubicBezTo>
                      <a:pt x="68165" y="11943"/>
                      <a:pt x="70460" y="14447"/>
                      <a:pt x="70460" y="17628"/>
                    </a:cubicBezTo>
                    <a:cubicBezTo>
                      <a:pt x="70460" y="20757"/>
                      <a:pt x="68165" y="23260"/>
                      <a:pt x="65297" y="23260"/>
                    </a:cubicBezTo>
                    <a:close/>
                    <a:moveTo>
                      <a:pt x="18880" y="19036"/>
                    </a:moveTo>
                    <a:lnTo>
                      <a:pt x="17994" y="21122"/>
                    </a:lnTo>
                    <a:cubicBezTo>
                      <a:pt x="17576" y="22009"/>
                      <a:pt x="17159" y="22895"/>
                      <a:pt x="16742" y="23834"/>
                    </a:cubicBezTo>
                    <a:cubicBezTo>
                      <a:pt x="16638" y="24095"/>
                      <a:pt x="16481" y="24408"/>
                      <a:pt x="16377" y="24669"/>
                    </a:cubicBezTo>
                    <a:cubicBezTo>
                      <a:pt x="14604" y="28632"/>
                      <a:pt x="12517" y="33326"/>
                      <a:pt x="7980" y="34317"/>
                    </a:cubicBezTo>
                    <a:cubicBezTo>
                      <a:pt x="5790" y="34786"/>
                      <a:pt x="2452" y="34108"/>
                      <a:pt x="1252" y="32022"/>
                    </a:cubicBezTo>
                    <a:cubicBezTo>
                      <a:pt x="1" y="29936"/>
                      <a:pt x="1826" y="27485"/>
                      <a:pt x="4173" y="28058"/>
                    </a:cubicBezTo>
                    <a:cubicBezTo>
                      <a:pt x="4538" y="28111"/>
                      <a:pt x="4903" y="28319"/>
                      <a:pt x="5268" y="28476"/>
                    </a:cubicBezTo>
                    <a:cubicBezTo>
                      <a:pt x="5894" y="28789"/>
                      <a:pt x="6520" y="29102"/>
                      <a:pt x="7198" y="28997"/>
                    </a:cubicBezTo>
                    <a:cubicBezTo>
                      <a:pt x="7824" y="28893"/>
                      <a:pt x="8241" y="28371"/>
                      <a:pt x="8762" y="27798"/>
                    </a:cubicBezTo>
                    <a:cubicBezTo>
                      <a:pt x="9440" y="26963"/>
                      <a:pt x="9753" y="26077"/>
                      <a:pt x="9858" y="25607"/>
                    </a:cubicBezTo>
                    <a:cubicBezTo>
                      <a:pt x="9858" y="25555"/>
                      <a:pt x="9858" y="25555"/>
                      <a:pt x="9858" y="25503"/>
                    </a:cubicBezTo>
                    <a:cubicBezTo>
                      <a:pt x="9858" y="25451"/>
                      <a:pt x="9805" y="25451"/>
                      <a:pt x="9805" y="25451"/>
                    </a:cubicBezTo>
                    <a:cubicBezTo>
                      <a:pt x="9232" y="24356"/>
                      <a:pt x="8762" y="23417"/>
                      <a:pt x="8345" y="22582"/>
                    </a:cubicBezTo>
                    <a:cubicBezTo>
                      <a:pt x="8032" y="22061"/>
                      <a:pt x="7824" y="21592"/>
                      <a:pt x="7615" y="21226"/>
                    </a:cubicBezTo>
                    <a:cubicBezTo>
                      <a:pt x="7198" y="20444"/>
                      <a:pt x="6885" y="19818"/>
                      <a:pt x="6676" y="19401"/>
                    </a:cubicBezTo>
                    <a:cubicBezTo>
                      <a:pt x="5946" y="18045"/>
                      <a:pt x="5842" y="17784"/>
                      <a:pt x="5529" y="17211"/>
                    </a:cubicBezTo>
                    <a:cubicBezTo>
                      <a:pt x="4851" y="15907"/>
                      <a:pt x="4121" y="14655"/>
                      <a:pt x="3391" y="13351"/>
                    </a:cubicBezTo>
                    <a:cubicBezTo>
                      <a:pt x="2556" y="11995"/>
                      <a:pt x="1722" y="10483"/>
                      <a:pt x="2400" y="8814"/>
                    </a:cubicBezTo>
                    <a:cubicBezTo>
                      <a:pt x="2973" y="7510"/>
                      <a:pt x="4381" y="6884"/>
                      <a:pt x="5685" y="7302"/>
                    </a:cubicBezTo>
                    <a:cubicBezTo>
                      <a:pt x="7146" y="7719"/>
                      <a:pt x="7771" y="9075"/>
                      <a:pt x="8345" y="10326"/>
                    </a:cubicBezTo>
                    <a:cubicBezTo>
                      <a:pt x="8449" y="10587"/>
                      <a:pt x="8554" y="10796"/>
                      <a:pt x="8658" y="11057"/>
                    </a:cubicBezTo>
                    <a:cubicBezTo>
                      <a:pt x="9597" y="12934"/>
                      <a:pt x="10536" y="14812"/>
                      <a:pt x="11422" y="16689"/>
                    </a:cubicBezTo>
                    <a:cubicBezTo>
                      <a:pt x="11527" y="16898"/>
                      <a:pt x="11631" y="17158"/>
                      <a:pt x="11787" y="17471"/>
                    </a:cubicBezTo>
                    <a:cubicBezTo>
                      <a:pt x="11944" y="17732"/>
                      <a:pt x="12100" y="18045"/>
                      <a:pt x="12257" y="18410"/>
                    </a:cubicBezTo>
                    <a:cubicBezTo>
                      <a:pt x="12361" y="18619"/>
                      <a:pt x="12413" y="18775"/>
                      <a:pt x="12517" y="18932"/>
                    </a:cubicBezTo>
                    <a:cubicBezTo>
                      <a:pt x="12622" y="19140"/>
                      <a:pt x="12674" y="19297"/>
                      <a:pt x="12726" y="19453"/>
                    </a:cubicBezTo>
                    <a:cubicBezTo>
                      <a:pt x="13195" y="18358"/>
                      <a:pt x="13613" y="17263"/>
                      <a:pt x="14030" y="16220"/>
                    </a:cubicBezTo>
                    <a:cubicBezTo>
                      <a:pt x="14499" y="15125"/>
                      <a:pt x="14916" y="14081"/>
                      <a:pt x="15334" y="12986"/>
                    </a:cubicBezTo>
                    <a:cubicBezTo>
                      <a:pt x="15334" y="12934"/>
                      <a:pt x="15438" y="12673"/>
                      <a:pt x="15594" y="12360"/>
                    </a:cubicBezTo>
                    <a:cubicBezTo>
                      <a:pt x="15699" y="12047"/>
                      <a:pt x="15907" y="11682"/>
                      <a:pt x="16064" y="11265"/>
                    </a:cubicBezTo>
                    <a:cubicBezTo>
                      <a:pt x="16116" y="11109"/>
                      <a:pt x="16220" y="10952"/>
                      <a:pt x="16272" y="10796"/>
                    </a:cubicBezTo>
                    <a:cubicBezTo>
                      <a:pt x="16846" y="9388"/>
                      <a:pt x="17524" y="7719"/>
                      <a:pt x="19037" y="7249"/>
                    </a:cubicBezTo>
                    <a:cubicBezTo>
                      <a:pt x="20132" y="6936"/>
                      <a:pt x="21384" y="7354"/>
                      <a:pt x="22009" y="8292"/>
                    </a:cubicBezTo>
                    <a:cubicBezTo>
                      <a:pt x="22322" y="8762"/>
                      <a:pt x="22479" y="9336"/>
                      <a:pt x="22479" y="9857"/>
                    </a:cubicBezTo>
                    <a:cubicBezTo>
                      <a:pt x="22479" y="11057"/>
                      <a:pt x="21957" y="12308"/>
                      <a:pt x="21436" y="13403"/>
                    </a:cubicBezTo>
                    <a:cubicBezTo>
                      <a:pt x="21331" y="13664"/>
                      <a:pt x="21227" y="13925"/>
                      <a:pt x="21123" y="14134"/>
                    </a:cubicBezTo>
                    <a:cubicBezTo>
                      <a:pt x="21123" y="14134"/>
                      <a:pt x="21123" y="14186"/>
                      <a:pt x="21071" y="14290"/>
                    </a:cubicBezTo>
                    <a:cubicBezTo>
                      <a:pt x="20914" y="14603"/>
                      <a:pt x="20601" y="15385"/>
                      <a:pt x="19923" y="16793"/>
                    </a:cubicBezTo>
                    <a:cubicBezTo>
                      <a:pt x="19715" y="17263"/>
                      <a:pt x="19506" y="17732"/>
                      <a:pt x="19297" y="18254"/>
                    </a:cubicBezTo>
                    <a:cubicBezTo>
                      <a:pt x="19141" y="18514"/>
                      <a:pt x="19037" y="18775"/>
                      <a:pt x="18932" y="1903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18" name="Google Shape;418;p38"/>
          <p:cNvSpPr/>
          <p:nvPr/>
        </p:nvSpPr>
        <p:spPr>
          <a:xfrm>
            <a:off x="8608775" y="4626425"/>
            <a:ext cx="429600" cy="429600"/>
          </a:xfrm>
          <a:prstGeom prst="ellipse">
            <a:avLst/>
          </a:prstGeom>
          <a:solidFill>
            <a:srgbClr val="FFFFFF"/>
          </a:solidFill>
          <a:ln>
            <a:noFill/>
          </a:ln>
        </p:spPr>
        <p:txBody>
          <a:bodyPr spcFirstLastPara="1" wrap="square" lIns="0" tIns="0" rIns="0" bIns="0" anchor="ctr" anchorCtr="0">
            <a:noAutofit/>
          </a:bodyPr>
          <a:lstStyle/>
          <a:p>
            <a:pPr marL="0" lvl="0" indent="0" algn="ctr" rtl="0">
              <a:spcBef>
                <a:spcPts val="0"/>
              </a:spcBef>
              <a:spcAft>
                <a:spcPts val="0"/>
              </a:spcAft>
              <a:buNone/>
            </a:pPr>
            <a:endParaRPr/>
          </a:p>
        </p:txBody>
      </p:sp>
      <p:sp>
        <p:nvSpPr>
          <p:cNvPr id="419" name="Google Shape;419;p38"/>
          <p:cNvSpPr txBox="1">
            <a:spLocks noGrp="1"/>
          </p:cNvSpPr>
          <p:nvPr>
            <p:ph type="sldNum" idx="12"/>
          </p:nvPr>
        </p:nvSpPr>
        <p:spPr>
          <a:xfrm>
            <a:off x="8608775" y="4626500"/>
            <a:ext cx="429600" cy="429600"/>
          </a:xfrm>
          <a:prstGeom prst="rect">
            <a:avLst/>
          </a:prstGeom>
          <a:noFill/>
        </p:spPr>
        <p:txBody>
          <a:bodyPr spcFirstLastPara="1" wrap="square" lIns="0" tIns="0" rIns="0" bIns="0" anchor="ctr" anchorCtr="0">
            <a:normAutofit/>
          </a:bodyPr>
          <a:lstStyle>
            <a:lvl1pPr lvl="0" algn="ctr" rtl="0">
              <a:buNone/>
              <a:defRPr/>
            </a:lvl1pPr>
            <a:lvl2pPr lvl="1" algn="ctr" rtl="0">
              <a:buNone/>
              <a:defRPr/>
            </a:lvl2pPr>
            <a:lvl3pPr lvl="2" algn="ctr" rtl="0">
              <a:buNone/>
              <a:defRPr/>
            </a:lvl3pPr>
            <a:lvl4pPr lvl="3" algn="ctr" rtl="0">
              <a:buNone/>
              <a:defRPr/>
            </a:lvl4pPr>
            <a:lvl5pPr lvl="4" algn="ctr" rtl="0">
              <a:buNone/>
              <a:defRPr/>
            </a:lvl5pPr>
            <a:lvl6pPr lvl="5" algn="ctr" rtl="0">
              <a:buNone/>
              <a:defRPr/>
            </a:lvl6pPr>
            <a:lvl7pPr lvl="6" algn="ctr" rtl="0">
              <a:buNone/>
              <a:defRPr/>
            </a:lvl7pPr>
            <a:lvl8pPr lvl="7" algn="ctr" rtl="0">
              <a:buNone/>
              <a:defRPr/>
            </a:lvl8pPr>
            <a:lvl9pPr lvl="8" algn="ctr" rtl="0">
              <a:buNone/>
              <a:defRPr/>
            </a:lvl9p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737430360"/>
      </p:ext>
    </p:extLst>
  </p:cSld>
  <p:clrMapOvr>
    <a:masterClrMapping/>
  </p:clrMapOvr>
  <p:hf hdr="0" ftr="0" dt="0"/>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28 Content | Medium Container Box + Headline + Body Left">
  <p:cSld name="28 Content | Medium Container Box + Headline + Body Left">
    <p:spTree>
      <p:nvGrpSpPr>
        <p:cNvPr id="1" name="Shape 420"/>
        <p:cNvGrpSpPr/>
        <p:nvPr/>
      </p:nvGrpSpPr>
      <p:grpSpPr>
        <a:xfrm>
          <a:off x="0" y="0"/>
          <a:ext cx="0" cy="0"/>
          <a:chOff x="0" y="0"/>
          <a:chExt cx="0" cy="0"/>
        </a:xfrm>
      </p:grpSpPr>
      <p:sp>
        <p:nvSpPr>
          <p:cNvPr id="421" name="Google Shape;421;p39"/>
          <p:cNvSpPr txBox="1">
            <a:spLocks noGrp="1"/>
          </p:cNvSpPr>
          <p:nvPr>
            <p:ph type="body" idx="1"/>
          </p:nvPr>
        </p:nvSpPr>
        <p:spPr>
          <a:xfrm>
            <a:off x="228600" y="2725575"/>
            <a:ext cx="1600200" cy="2035500"/>
          </a:xfrm>
          <a:prstGeom prst="rect">
            <a:avLst/>
          </a:prstGeom>
        </p:spPr>
        <p:txBody>
          <a:bodyPr spcFirstLastPara="1" wrap="square" lIns="0" tIns="0" rIns="0" bIns="0" anchor="t" anchorCtr="0">
            <a:noAutofit/>
          </a:bodyPr>
          <a:lstStyle>
            <a:lvl1pPr marL="457200" lvl="0" indent="-292100" rtl="0">
              <a:spcBef>
                <a:spcPts val="0"/>
              </a:spcBef>
              <a:spcAft>
                <a:spcPts val="0"/>
              </a:spcAft>
              <a:buClr>
                <a:schemeClr val="dk2"/>
              </a:buClr>
              <a:buSzPts val="1000"/>
              <a:buFont typeface="Open Sans"/>
              <a:buChar char="●"/>
              <a:defRPr sz="1000">
                <a:solidFill>
                  <a:schemeClr val="dk2"/>
                </a:solidFill>
                <a:latin typeface="Open Sans"/>
                <a:ea typeface="Open Sans"/>
                <a:cs typeface="Open Sans"/>
                <a:sym typeface="Open Sans"/>
              </a:defRPr>
            </a:lvl1pPr>
            <a:lvl2pPr marL="914400" lvl="1" indent="-292100" rtl="0">
              <a:spcBef>
                <a:spcPts val="0"/>
              </a:spcBef>
              <a:spcAft>
                <a:spcPts val="0"/>
              </a:spcAft>
              <a:buClr>
                <a:schemeClr val="dk2"/>
              </a:buClr>
              <a:buSzPts val="1000"/>
              <a:buFont typeface="Open Sans"/>
              <a:buChar char="○"/>
              <a:defRPr sz="1000">
                <a:solidFill>
                  <a:schemeClr val="dk2"/>
                </a:solidFill>
                <a:latin typeface="Open Sans"/>
                <a:ea typeface="Open Sans"/>
                <a:cs typeface="Open Sans"/>
                <a:sym typeface="Open Sans"/>
              </a:defRPr>
            </a:lvl2pPr>
            <a:lvl3pPr marL="1371600" lvl="2" indent="-292100" rtl="0">
              <a:spcBef>
                <a:spcPts val="0"/>
              </a:spcBef>
              <a:spcAft>
                <a:spcPts val="0"/>
              </a:spcAft>
              <a:buClr>
                <a:schemeClr val="dk2"/>
              </a:buClr>
              <a:buSzPts val="1000"/>
              <a:buFont typeface="Open Sans"/>
              <a:buChar char="■"/>
              <a:defRPr sz="1000">
                <a:solidFill>
                  <a:schemeClr val="dk2"/>
                </a:solidFill>
                <a:latin typeface="Open Sans"/>
                <a:ea typeface="Open Sans"/>
                <a:cs typeface="Open Sans"/>
                <a:sym typeface="Open Sans"/>
              </a:defRPr>
            </a:lvl3pPr>
            <a:lvl4pPr marL="1828800" lvl="3" indent="-292100" rtl="0">
              <a:spcBef>
                <a:spcPts val="0"/>
              </a:spcBef>
              <a:spcAft>
                <a:spcPts val="0"/>
              </a:spcAft>
              <a:buClr>
                <a:schemeClr val="dk2"/>
              </a:buClr>
              <a:buSzPts val="1000"/>
              <a:buFont typeface="Open Sans"/>
              <a:buChar char="●"/>
              <a:defRPr sz="1000">
                <a:solidFill>
                  <a:schemeClr val="dk2"/>
                </a:solidFill>
                <a:latin typeface="Open Sans"/>
                <a:ea typeface="Open Sans"/>
                <a:cs typeface="Open Sans"/>
                <a:sym typeface="Open Sans"/>
              </a:defRPr>
            </a:lvl4pPr>
            <a:lvl5pPr marL="2286000" lvl="4" indent="-292100" rtl="0">
              <a:spcBef>
                <a:spcPts val="0"/>
              </a:spcBef>
              <a:spcAft>
                <a:spcPts val="0"/>
              </a:spcAft>
              <a:buClr>
                <a:schemeClr val="dk2"/>
              </a:buClr>
              <a:buSzPts val="1000"/>
              <a:buFont typeface="Open Sans"/>
              <a:buChar char="○"/>
              <a:defRPr sz="1000">
                <a:solidFill>
                  <a:schemeClr val="dk2"/>
                </a:solidFill>
                <a:latin typeface="Open Sans"/>
                <a:ea typeface="Open Sans"/>
                <a:cs typeface="Open Sans"/>
                <a:sym typeface="Open Sans"/>
              </a:defRPr>
            </a:lvl5pPr>
            <a:lvl6pPr marL="2743200" lvl="5" indent="-292100" rtl="0">
              <a:spcBef>
                <a:spcPts val="0"/>
              </a:spcBef>
              <a:spcAft>
                <a:spcPts val="0"/>
              </a:spcAft>
              <a:buClr>
                <a:schemeClr val="dk2"/>
              </a:buClr>
              <a:buSzPts val="1000"/>
              <a:buFont typeface="Open Sans"/>
              <a:buChar char="■"/>
              <a:defRPr sz="1000">
                <a:solidFill>
                  <a:schemeClr val="dk2"/>
                </a:solidFill>
                <a:latin typeface="Open Sans"/>
                <a:ea typeface="Open Sans"/>
                <a:cs typeface="Open Sans"/>
                <a:sym typeface="Open Sans"/>
              </a:defRPr>
            </a:lvl6pPr>
            <a:lvl7pPr marL="3200400" lvl="6" indent="-292100" rtl="0">
              <a:spcBef>
                <a:spcPts val="0"/>
              </a:spcBef>
              <a:spcAft>
                <a:spcPts val="0"/>
              </a:spcAft>
              <a:buClr>
                <a:schemeClr val="dk2"/>
              </a:buClr>
              <a:buSzPts val="1000"/>
              <a:buChar char="●"/>
              <a:defRPr sz="1000">
                <a:solidFill>
                  <a:schemeClr val="dk2"/>
                </a:solidFill>
              </a:defRPr>
            </a:lvl7pPr>
            <a:lvl8pPr marL="3657600" lvl="7" indent="-292100" rtl="0">
              <a:spcBef>
                <a:spcPts val="0"/>
              </a:spcBef>
              <a:spcAft>
                <a:spcPts val="0"/>
              </a:spcAft>
              <a:buClr>
                <a:schemeClr val="dk2"/>
              </a:buClr>
              <a:buSzPts val="1000"/>
              <a:buChar char="○"/>
              <a:defRPr sz="1000">
                <a:solidFill>
                  <a:schemeClr val="dk2"/>
                </a:solidFill>
              </a:defRPr>
            </a:lvl8pPr>
            <a:lvl9pPr marL="4114800" lvl="8" indent="-292100" rtl="0">
              <a:spcBef>
                <a:spcPts val="0"/>
              </a:spcBef>
              <a:spcAft>
                <a:spcPts val="0"/>
              </a:spcAft>
              <a:buClr>
                <a:schemeClr val="dk2"/>
              </a:buClr>
              <a:buSzPts val="1000"/>
              <a:buChar char="■"/>
              <a:defRPr sz="1000">
                <a:solidFill>
                  <a:schemeClr val="dk2"/>
                </a:solidFill>
              </a:defRPr>
            </a:lvl9pPr>
          </a:lstStyle>
          <a:p>
            <a:pPr lvl="0"/>
            <a:r>
              <a:rPr lang="en-US"/>
              <a:t>Click to edit Master text styles</a:t>
            </a:r>
          </a:p>
        </p:txBody>
      </p:sp>
      <p:sp>
        <p:nvSpPr>
          <p:cNvPr id="422" name="Google Shape;422;p39"/>
          <p:cNvSpPr txBox="1">
            <a:spLocks noGrp="1"/>
          </p:cNvSpPr>
          <p:nvPr>
            <p:ph type="subTitle" idx="2"/>
          </p:nvPr>
        </p:nvSpPr>
        <p:spPr>
          <a:xfrm>
            <a:off x="228600" y="814400"/>
            <a:ext cx="1600200" cy="1695900"/>
          </a:xfrm>
          <a:prstGeom prst="rect">
            <a:avLst/>
          </a:prstGeom>
        </p:spPr>
        <p:txBody>
          <a:bodyPr spcFirstLastPara="1" wrap="square" lIns="0" tIns="0" rIns="0" bIns="0" anchor="b" anchorCtr="0">
            <a:noAutofit/>
          </a:bodyPr>
          <a:lstStyle>
            <a:lvl1pPr lvl="0" rtl="0">
              <a:spcBef>
                <a:spcPts val="0"/>
              </a:spcBef>
              <a:spcAft>
                <a:spcPts val="0"/>
              </a:spcAft>
              <a:buClr>
                <a:schemeClr val="dk1"/>
              </a:buClr>
              <a:buSzPts val="2400"/>
              <a:buFont typeface="Poppins ExtraBold"/>
              <a:buNone/>
              <a:defRPr sz="2400">
                <a:solidFill>
                  <a:schemeClr val="dk1"/>
                </a:solidFill>
                <a:latin typeface="Poppins ExtraBold"/>
                <a:ea typeface="Poppins ExtraBold"/>
                <a:cs typeface="Poppins ExtraBold"/>
                <a:sym typeface="Poppins ExtraBold"/>
              </a:defRPr>
            </a:lvl1pPr>
            <a:lvl2pPr lvl="1" rtl="0">
              <a:spcBef>
                <a:spcPts val="0"/>
              </a:spcBef>
              <a:spcAft>
                <a:spcPts val="0"/>
              </a:spcAft>
              <a:buSzPts val="1000"/>
              <a:buNone/>
              <a:defRPr/>
            </a:lvl2pPr>
            <a:lvl3pPr lvl="2" rtl="0">
              <a:spcBef>
                <a:spcPts val="0"/>
              </a:spcBef>
              <a:spcAft>
                <a:spcPts val="0"/>
              </a:spcAft>
              <a:buSzPts val="1000"/>
              <a:buNone/>
              <a:defRPr/>
            </a:lvl3pPr>
            <a:lvl4pPr lvl="3" rtl="0">
              <a:spcBef>
                <a:spcPts val="0"/>
              </a:spcBef>
              <a:spcAft>
                <a:spcPts val="0"/>
              </a:spcAft>
              <a:buSzPts val="10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000"/>
              <a:buNone/>
              <a:defRPr/>
            </a:lvl7pPr>
            <a:lvl8pPr lvl="7" rtl="0">
              <a:spcBef>
                <a:spcPts val="0"/>
              </a:spcBef>
              <a:spcAft>
                <a:spcPts val="0"/>
              </a:spcAft>
              <a:buSzPts val="1000"/>
              <a:buNone/>
              <a:defRPr/>
            </a:lvl8pPr>
            <a:lvl9pPr lvl="8" rtl="0">
              <a:spcBef>
                <a:spcPts val="0"/>
              </a:spcBef>
              <a:spcAft>
                <a:spcPts val="0"/>
              </a:spcAft>
              <a:buSzPts val="1000"/>
              <a:buNone/>
              <a:defRPr/>
            </a:lvl9pPr>
          </a:lstStyle>
          <a:p>
            <a:r>
              <a:rPr lang="en-US"/>
              <a:t>Click to edit Master subtitle style</a:t>
            </a:r>
            <a:endParaRPr/>
          </a:p>
        </p:txBody>
      </p:sp>
      <p:sp>
        <p:nvSpPr>
          <p:cNvPr id="423" name="Google Shape;423;p39"/>
          <p:cNvSpPr txBox="1">
            <a:spLocks noGrp="1"/>
          </p:cNvSpPr>
          <p:nvPr>
            <p:ph type="body" idx="3"/>
          </p:nvPr>
        </p:nvSpPr>
        <p:spPr>
          <a:xfrm>
            <a:off x="5149725" y="4808700"/>
            <a:ext cx="3422400" cy="212400"/>
          </a:xfrm>
          <a:prstGeom prst="rect">
            <a:avLst/>
          </a:prstGeom>
        </p:spPr>
        <p:txBody>
          <a:bodyPr spcFirstLastPara="1" wrap="square" lIns="0" tIns="0" rIns="0" bIns="0" anchor="t" anchorCtr="0">
            <a:noAutofit/>
          </a:bodyPr>
          <a:lstStyle>
            <a:lvl1pPr marL="457200" lvl="0" indent="-266700" algn="r" rtl="0">
              <a:spcBef>
                <a:spcPts val="0"/>
              </a:spcBef>
              <a:spcAft>
                <a:spcPts val="0"/>
              </a:spcAft>
              <a:buClr>
                <a:schemeClr val="dk2"/>
              </a:buClr>
              <a:buSzPts val="600"/>
              <a:buFont typeface="Open Sans"/>
              <a:buChar char="●"/>
              <a:defRPr sz="600">
                <a:solidFill>
                  <a:schemeClr val="dk2"/>
                </a:solidFill>
                <a:latin typeface="Open Sans"/>
                <a:ea typeface="Open Sans"/>
                <a:cs typeface="Open Sans"/>
                <a:sym typeface="Open Sans"/>
              </a:defRPr>
            </a:lvl1pPr>
            <a:lvl2pPr marL="914400" lvl="1" indent="-266700" algn="r" rtl="0">
              <a:spcBef>
                <a:spcPts val="0"/>
              </a:spcBef>
              <a:spcAft>
                <a:spcPts val="0"/>
              </a:spcAft>
              <a:buClr>
                <a:schemeClr val="dk2"/>
              </a:buClr>
              <a:buSzPts val="600"/>
              <a:buFont typeface="Open Sans"/>
              <a:buChar char="○"/>
              <a:defRPr sz="600">
                <a:solidFill>
                  <a:schemeClr val="dk2"/>
                </a:solidFill>
                <a:latin typeface="Open Sans"/>
                <a:ea typeface="Open Sans"/>
                <a:cs typeface="Open Sans"/>
                <a:sym typeface="Open Sans"/>
              </a:defRPr>
            </a:lvl2pPr>
            <a:lvl3pPr marL="1371600" lvl="2" indent="-266700" algn="r" rtl="0">
              <a:spcBef>
                <a:spcPts val="0"/>
              </a:spcBef>
              <a:spcAft>
                <a:spcPts val="0"/>
              </a:spcAft>
              <a:buClr>
                <a:schemeClr val="dk2"/>
              </a:buClr>
              <a:buSzPts val="600"/>
              <a:buFont typeface="Open Sans"/>
              <a:buChar char="■"/>
              <a:defRPr sz="600">
                <a:solidFill>
                  <a:schemeClr val="dk2"/>
                </a:solidFill>
                <a:latin typeface="Open Sans"/>
                <a:ea typeface="Open Sans"/>
                <a:cs typeface="Open Sans"/>
                <a:sym typeface="Open Sans"/>
              </a:defRPr>
            </a:lvl3pPr>
            <a:lvl4pPr marL="1828800" lvl="3" indent="-266700" algn="r" rtl="0">
              <a:spcBef>
                <a:spcPts val="0"/>
              </a:spcBef>
              <a:spcAft>
                <a:spcPts val="0"/>
              </a:spcAft>
              <a:buClr>
                <a:schemeClr val="dk2"/>
              </a:buClr>
              <a:buSzPts val="600"/>
              <a:buFont typeface="Open Sans"/>
              <a:buChar char="●"/>
              <a:defRPr sz="600">
                <a:solidFill>
                  <a:schemeClr val="dk2"/>
                </a:solidFill>
                <a:latin typeface="Open Sans"/>
                <a:ea typeface="Open Sans"/>
                <a:cs typeface="Open Sans"/>
                <a:sym typeface="Open Sans"/>
              </a:defRPr>
            </a:lvl4pPr>
            <a:lvl5pPr marL="2286000" lvl="4" indent="-266700" algn="r" rtl="0">
              <a:spcBef>
                <a:spcPts val="0"/>
              </a:spcBef>
              <a:spcAft>
                <a:spcPts val="0"/>
              </a:spcAft>
              <a:buClr>
                <a:schemeClr val="dk2"/>
              </a:buClr>
              <a:buSzPts val="600"/>
              <a:buFont typeface="Open Sans"/>
              <a:buChar char="○"/>
              <a:defRPr sz="600">
                <a:solidFill>
                  <a:schemeClr val="dk2"/>
                </a:solidFill>
                <a:latin typeface="Open Sans"/>
                <a:ea typeface="Open Sans"/>
                <a:cs typeface="Open Sans"/>
                <a:sym typeface="Open Sans"/>
              </a:defRPr>
            </a:lvl5pPr>
            <a:lvl6pPr marL="2743200" lvl="5" indent="-266700" algn="r" rtl="0">
              <a:spcBef>
                <a:spcPts val="0"/>
              </a:spcBef>
              <a:spcAft>
                <a:spcPts val="0"/>
              </a:spcAft>
              <a:buClr>
                <a:schemeClr val="dk2"/>
              </a:buClr>
              <a:buSzPts val="600"/>
              <a:buFont typeface="Open Sans"/>
              <a:buChar char="■"/>
              <a:defRPr sz="600">
                <a:solidFill>
                  <a:schemeClr val="dk2"/>
                </a:solidFill>
                <a:latin typeface="Open Sans"/>
                <a:ea typeface="Open Sans"/>
                <a:cs typeface="Open Sans"/>
                <a:sym typeface="Open Sans"/>
              </a:defRPr>
            </a:lvl6pPr>
            <a:lvl7pPr marL="3200400" lvl="6" indent="-266700" algn="r" rtl="0">
              <a:spcBef>
                <a:spcPts val="0"/>
              </a:spcBef>
              <a:spcAft>
                <a:spcPts val="0"/>
              </a:spcAft>
              <a:buClr>
                <a:schemeClr val="dk2"/>
              </a:buClr>
              <a:buSzPts val="600"/>
              <a:buFont typeface="Open Sans"/>
              <a:buChar char="●"/>
              <a:defRPr sz="600">
                <a:solidFill>
                  <a:schemeClr val="dk2"/>
                </a:solidFill>
                <a:latin typeface="Open Sans"/>
                <a:ea typeface="Open Sans"/>
                <a:cs typeface="Open Sans"/>
                <a:sym typeface="Open Sans"/>
              </a:defRPr>
            </a:lvl7pPr>
            <a:lvl8pPr marL="3657600" lvl="7" indent="-266700" algn="r" rtl="0">
              <a:spcBef>
                <a:spcPts val="0"/>
              </a:spcBef>
              <a:spcAft>
                <a:spcPts val="0"/>
              </a:spcAft>
              <a:buClr>
                <a:schemeClr val="dk2"/>
              </a:buClr>
              <a:buSzPts val="600"/>
              <a:buFont typeface="Open Sans"/>
              <a:buChar char="○"/>
              <a:defRPr sz="600">
                <a:solidFill>
                  <a:schemeClr val="dk2"/>
                </a:solidFill>
                <a:latin typeface="Open Sans"/>
                <a:ea typeface="Open Sans"/>
                <a:cs typeface="Open Sans"/>
                <a:sym typeface="Open Sans"/>
              </a:defRPr>
            </a:lvl8pPr>
            <a:lvl9pPr marL="4114800" lvl="8" indent="-266700" algn="r" rtl="0">
              <a:spcBef>
                <a:spcPts val="0"/>
              </a:spcBef>
              <a:spcAft>
                <a:spcPts val="0"/>
              </a:spcAft>
              <a:buClr>
                <a:schemeClr val="dk2"/>
              </a:buClr>
              <a:buSzPts val="600"/>
              <a:buFont typeface="Open Sans"/>
              <a:buChar char="■"/>
              <a:defRPr sz="600">
                <a:solidFill>
                  <a:schemeClr val="dk2"/>
                </a:solidFill>
                <a:latin typeface="Open Sans"/>
                <a:ea typeface="Open Sans"/>
                <a:cs typeface="Open Sans"/>
                <a:sym typeface="Open Sans"/>
              </a:defRPr>
            </a:lvl9pPr>
          </a:lstStyle>
          <a:p>
            <a:pPr lvl="0"/>
            <a:r>
              <a:rPr lang="en-US"/>
              <a:t>Click to edit Master text styles</a:t>
            </a:r>
          </a:p>
        </p:txBody>
      </p:sp>
      <p:sp>
        <p:nvSpPr>
          <p:cNvPr id="424" name="Google Shape;424;p39"/>
          <p:cNvSpPr/>
          <p:nvPr/>
        </p:nvSpPr>
        <p:spPr>
          <a:xfrm>
            <a:off x="2061325" y="669925"/>
            <a:ext cx="6906600" cy="3931800"/>
          </a:xfrm>
          <a:prstGeom prst="roundRect">
            <a:avLst>
              <a:gd name="adj" fmla="val 5352"/>
            </a:avLst>
          </a:prstGeom>
          <a:solidFill>
            <a:srgbClr val="FFFFFF"/>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425" name="Google Shape;425;p39"/>
          <p:cNvGrpSpPr/>
          <p:nvPr/>
        </p:nvGrpSpPr>
        <p:grpSpPr>
          <a:xfrm>
            <a:off x="0" y="4626425"/>
            <a:ext cx="918600" cy="364500"/>
            <a:chOff x="0" y="4626425"/>
            <a:chExt cx="918600" cy="364500"/>
          </a:xfrm>
        </p:grpSpPr>
        <p:sp>
          <p:nvSpPr>
            <p:cNvPr id="426" name="Google Shape;426;p39"/>
            <p:cNvSpPr/>
            <p:nvPr/>
          </p:nvSpPr>
          <p:spPr>
            <a:xfrm rot="5400000">
              <a:off x="277050" y="4349375"/>
              <a:ext cx="364500" cy="918600"/>
            </a:xfrm>
            <a:prstGeom prst="round2SameRect">
              <a:avLst>
                <a:gd name="adj1" fmla="val 50000"/>
                <a:gd name="adj2" fmla="val 0"/>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427" name="Google Shape;427;p39"/>
            <p:cNvGrpSpPr/>
            <p:nvPr/>
          </p:nvGrpSpPr>
          <p:grpSpPr>
            <a:xfrm>
              <a:off x="228605" y="4702470"/>
              <a:ext cx="548754" cy="212464"/>
              <a:chOff x="217250" y="2303525"/>
              <a:chExt cx="2809800" cy="1084000"/>
            </a:xfrm>
          </p:grpSpPr>
          <p:sp>
            <p:nvSpPr>
              <p:cNvPr id="428" name="Google Shape;428;p39"/>
              <p:cNvSpPr/>
              <p:nvPr/>
            </p:nvSpPr>
            <p:spPr>
              <a:xfrm>
                <a:off x="2235600" y="2740800"/>
                <a:ext cx="346850" cy="236275"/>
              </a:xfrm>
              <a:custGeom>
                <a:avLst/>
                <a:gdLst/>
                <a:ahLst/>
                <a:cxnLst/>
                <a:rect l="l" t="t" r="r" b="b"/>
                <a:pathLst>
                  <a:path w="13874" h="9451" extrusionOk="0">
                    <a:moveTo>
                      <a:pt x="2608" y="0"/>
                    </a:moveTo>
                    <a:cubicBezTo>
                      <a:pt x="2347" y="0"/>
                      <a:pt x="2087" y="52"/>
                      <a:pt x="1826" y="157"/>
                    </a:cubicBezTo>
                    <a:cubicBezTo>
                      <a:pt x="1617" y="261"/>
                      <a:pt x="1356" y="418"/>
                      <a:pt x="1200" y="626"/>
                    </a:cubicBezTo>
                    <a:cubicBezTo>
                      <a:pt x="1096" y="730"/>
                      <a:pt x="991" y="835"/>
                      <a:pt x="939" y="939"/>
                    </a:cubicBezTo>
                    <a:cubicBezTo>
                      <a:pt x="835" y="1043"/>
                      <a:pt x="783" y="1148"/>
                      <a:pt x="731" y="1304"/>
                    </a:cubicBezTo>
                    <a:cubicBezTo>
                      <a:pt x="678" y="1408"/>
                      <a:pt x="574" y="1565"/>
                      <a:pt x="522" y="1721"/>
                    </a:cubicBezTo>
                    <a:cubicBezTo>
                      <a:pt x="157" y="2817"/>
                      <a:pt x="0" y="3964"/>
                      <a:pt x="0" y="5163"/>
                    </a:cubicBezTo>
                    <a:cubicBezTo>
                      <a:pt x="0" y="6207"/>
                      <a:pt x="0" y="7563"/>
                      <a:pt x="574" y="8501"/>
                    </a:cubicBezTo>
                    <a:cubicBezTo>
                      <a:pt x="731" y="8710"/>
                      <a:pt x="887" y="8918"/>
                      <a:pt x="1096" y="9075"/>
                    </a:cubicBezTo>
                    <a:cubicBezTo>
                      <a:pt x="1513" y="9388"/>
                      <a:pt x="1930" y="9388"/>
                      <a:pt x="2347" y="9440"/>
                    </a:cubicBezTo>
                    <a:cubicBezTo>
                      <a:pt x="2438" y="9447"/>
                      <a:pt x="2528" y="9450"/>
                      <a:pt x="2617" y="9450"/>
                    </a:cubicBezTo>
                    <a:cubicBezTo>
                      <a:pt x="3193" y="9450"/>
                      <a:pt x="3735" y="9315"/>
                      <a:pt x="4277" y="9179"/>
                    </a:cubicBezTo>
                    <a:lnTo>
                      <a:pt x="10327" y="7771"/>
                    </a:lnTo>
                    <a:lnTo>
                      <a:pt x="10327" y="7719"/>
                    </a:lnTo>
                    <a:lnTo>
                      <a:pt x="12152" y="7302"/>
                    </a:lnTo>
                    <a:cubicBezTo>
                      <a:pt x="12152" y="7302"/>
                      <a:pt x="12257" y="7250"/>
                      <a:pt x="12361" y="7250"/>
                    </a:cubicBezTo>
                    <a:cubicBezTo>
                      <a:pt x="12830" y="7093"/>
                      <a:pt x="13300" y="6780"/>
                      <a:pt x="13560" y="6363"/>
                    </a:cubicBezTo>
                    <a:cubicBezTo>
                      <a:pt x="13821" y="5894"/>
                      <a:pt x="13873" y="5372"/>
                      <a:pt x="13769" y="4851"/>
                    </a:cubicBezTo>
                    <a:lnTo>
                      <a:pt x="13769" y="4798"/>
                    </a:lnTo>
                    <a:cubicBezTo>
                      <a:pt x="13717" y="4590"/>
                      <a:pt x="13613" y="4329"/>
                      <a:pt x="13456" y="4120"/>
                    </a:cubicBezTo>
                    <a:cubicBezTo>
                      <a:pt x="13247" y="3860"/>
                      <a:pt x="12987" y="3651"/>
                      <a:pt x="12726" y="3495"/>
                    </a:cubicBezTo>
                    <a:cubicBezTo>
                      <a:pt x="12413" y="3286"/>
                      <a:pt x="12048" y="3129"/>
                      <a:pt x="11683" y="2973"/>
                    </a:cubicBezTo>
                    <a:lnTo>
                      <a:pt x="9649" y="2243"/>
                    </a:lnTo>
                    <a:cubicBezTo>
                      <a:pt x="8554" y="1826"/>
                      <a:pt x="7406" y="1408"/>
                      <a:pt x="6311" y="1043"/>
                    </a:cubicBezTo>
                    <a:cubicBezTo>
                      <a:pt x="5581" y="783"/>
                      <a:pt x="4955" y="574"/>
                      <a:pt x="4434" y="365"/>
                    </a:cubicBezTo>
                    <a:cubicBezTo>
                      <a:pt x="4277" y="365"/>
                      <a:pt x="4173" y="313"/>
                      <a:pt x="4121" y="313"/>
                    </a:cubicBezTo>
                    <a:cubicBezTo>
                      <a:pt x="3443" y="105"/>
                      <a:pt x="2973" y="0"/>
                      <a:pt x="2608" y="0"/>
                    </a:cubicBezTo>
                    <a:close/>
                  </a:path>
                </a:pathLst>
              </a:custGeom>
              <a:solidFill>
                <a:srgbClr val="FF1A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9"/>
              <p:cNvSpPr/>
              <p:nvPr/>
            </p:nvSpPr>
            <p:spPr>
              <a:xfrm>
                <a:off x="2688025" y="2597375"/>
                <a:ext cx="339025" cy="278750"/>
              </a:xfrm>
              <a:custGeom>
                <a:avLst/>
                <a:gdLst/>
                <a:ahLst/>
                <a:cxnLst/>
                <a:rect l="l" t="t" r="r" b="b"/>
                <a:pathLst>
                  <a:path w="13561" h="11150" extrusionOk="0">
                    <a:moveTo>
                      <a:pt x="8763" y="0"/>
                    </a:moveTo>
                    <a:cubicBezTo>
                      <a:pt x="8502" y="0"/>
                      <a:pt x="8241" y="105"/>
                      <a:pt x="8032" y="261"/>
                    </a:cubicBezTo>
                    <a:cubicBezTo>
                      <a:pt x="7667" y="418"/>
                      <a:pt x="7302" y="731"/>
                      <a:pt x="6781" y="1148"/>
                    </a:cubicBezTo>
                    <a:cubicBezTo>
                      <a:pt x="6729" y="1252"/>
                      <a:pt x="6624" y="1304"/>
                      <a:pt x="6572" y="1409"/>
                    </a:cubicBezTo>
                    <a:cubicBezTo>
                      <a:pt x="6155" y="1774"/>
                      <a:pt x="5686" y="2243"/>
                      <a:pt x="5112" y="2817"/>
                    </a:cubicBezTo>
                    <a:cubicBezTo>
                      <a:pt x="4277" y="3703"/>
                      <a:pt x="3443" y="4538"/>
                      <a:pt x="2608" y="5424"/>
                    </a:cubicBezTo>
                    <a:lnTo>
                      <a:pt x="1148" y="6989"/>
                    </a:lnTo>
                    <a:cubicBezTo>
                      <a:pt x="887" y="7250"/>
                      <a:pt x="627" y="7563"/>
                      <a:pt x="418" y="7876"/>
                    </a:cubicBezTo>
                    <a:cubicBezTo>
                      <a:pt x="209" y="8136"/>
                      <a:pt x="105" y="8449"/>
                      <a:pt x="53" y="8814"/>
                    </a:cubicBezTo>
                    <a:cubicBezTo>
                      <a:pt x="1" y="9023"/>
                      <a:pt x="1" y="9284"/>
                      <a:pt x="53" y="9544"/>
                    </a:cubicBezTo>
                    <a:lnTo>
                      <a:pt x="53" y="9597"/>
                    </a:lnTo>
                    <a:cubicBezTo>
                      <a:pt x="157" y="10066"/>
                      <a:pt x="470" y="10535"/>
                      <a:pt x="887" y="10848"/>
                    </a:cubicBezTo>
                    <a:cubicBezTo>
                      <a:pt x="1235" y="11042"/>
                      <a:pt x="1612" y="11149"/>
                      <a:pt x="1997" y="11149"/>
                    </a:cubicBezTo>
                    <a:cubicBezTo>
                      <a:pt x="2130" y="11149"/>
                      <a:pt x="2265" y="11136"/>
                      <a:pt x="2400" y="11109"/>
                    </a:cubicBezTo>
                    <a:lnTo>
                      <a:pt x="2556" y="11109"/>
                    </a:lnTo>
                    <a:lnTo>
                      <a:pt x="10431" y="9232"/>
                    </a:lnTo>
                    <a:cubicBezTo>
                      <a:pt x="11057" y="9075"/>
                      <a:pt x="11683" y="8971"/>
                      <a:pt x="12257" y="8658"/>
                    </a:cubicBezTo>
                    <a:cubicBezTo>
                      <a:pt x="12622" y="8397"/>
                      <a:pt x="12987" y="8188"/>
                      <a:pt x="13196" y="7771"/>
                    </a:cubicBezTo>
                    <a:cubicBezTo>
                      <a:pt x="13352" y="7511"/>
                      <a:pt x="13456" y="7250"/>
                      <a:pt x="13456" y="6989"/>
                    </a:cubicBezTo>
                    <a:cubicBezTo>
                      <a:pt x="13561" y="5894"/>
                      <a:pt x="13039" y="4694"/>
                      <a:pt x="12570" y="3755"/>
                    </a:cubicBezTo>
                    <a:lnTo>
                      <a:pt x="12570" y="3703"/>
                    </a:lnTo>
                    <a:cubicBezTo>
                      <a:pt x="12048" y="2660"/>
                      <a:pt x="11370" y="1669"/>
                      <a:pt x="10588" y="835"/>
                    </a:cubicBezTo>
                    <a:cubicBezTo>
                      <a:pt x="10484" y="731"/>
                      <a:pt x="10379" y="678"/>
                      <a:pt x="10275" y="574"/>
                    </a:cubicBezTo>
                    <a:cubicBezTo>
                      <a:pt x="10171" y="470"/>
                      <a:pt x="10014" y="418"/>
                      <a:pt x="9910" y="313"/>
                    </a:cubicBezTo>
                    <a:lnTo>
                      <a:pt x="9545" y="157"/>
                    </a:lnTo>
                    <a:cubicBezTo>
                      <a:pt x="9284" y="53"/>
                      <a:pt x="9023" y="0"/>
                      <a:pt x="8763" y="0"/>
                    </a:cubicBezTo>
                    <a:close/>
                  </a:path>
                </a:pathLst>
              </a:custGeom>
              <a:solidFill>
                <a:srgbClr val="FF1A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9"/>
              <p:cNvSpPr/>
              <p:nvPr/>
            </p:nvSpPr>
            <p:spPr>
              <a:xfrm>
                <a:off x="2379025" y="2303525"/>
                <a:ext cx="303825" cy="489500"/>
              </a:xfrm>
              <a:custGeom>
                <a:avLst/>
                <a:gdLst/>
                <a:ahLst/>
                <a:cxnLst/>
                <a:rect l="l" t="t" r="r" b="b"/>
                <a:pathLst>
                  <a:path w="12153" h="19580" extrusionOk="0">
                    <a:moveTo>
                      <a:pt x="8307" y="1"/>
                    </a:moveTo>
                    <a:cubicBezTo>
                      <a:pt x="7747" y="1"/>
                      <a:pt x="7200" y="57"/>
                      <a:pt x="6728" y="124"/>
                    </a:cubicBezTo>
                    <a:cubicBezTo>
                      <a:pt x="6259" y="229"/>
                      <a:pt x="5789" y="281"/>
                      <a:pt x="5320" y="385"/>
                    </a:cubicBezTo>
                    <a:cubicBezTo>
                      <a:pt x="4903" y="489"/>
                      <a:pt x="4433" y="646"/>
                      <a:pt x="4016" y="750"/>
                    </a:cubicBezTo>
                    <a:cubicBezTo>
                      <a:pt x="2556" y="1272"/>
                      <a:pt x="574" y="2106"/>
                      <a:pt x="209" y="3775"/>
                    </a:cubicBezTo>
                    <a:cubicBezTo>
                      <a:pt x="0" y="4714"/>
                      <a:pt x="470" y="5705"/>
                      <a:pt x="835" y="6539"/>
                    </a:cubicBezTo>
                    <a:cubicBezTo>
                      <a:pt x="1252" y="7582"/>
                      <a:pt x="1878" y="8521"/>
                      <a:pt x="2399" y="9512"/>
                    </a:cubicBezTo>
                    <a:cubicBezTo>
                      <a:pt x="3755" y="12120"/>
                      <a:pt x="5216" y="14675"/>
                      <a:pt x="6676" y="17231"/>
                    </a:cubicBezTo>
                    <a:cubicBezTo>
                      <a:pt x="7093" y="18013"/>
                      <a:pt x="7563" y="19004"/>
                      <a:pt x="8397" y="19369"/>
                    </a:cubicBezTo>
                    <a:cubicBezTo>
                      <a:pt x="8449" y="19421"/>
                      <a:pt x="8501" y="19421"/>
                      <a:pt x="8554" y="19421"/>
                    </a:cubicBezTo>
                    <a:cubicBezTo>
                      <a:pt x="8789" y="19522"/>
                      <a:pt x="9047" y="19580"/>
                      <a:pt x="9298" y="19580"/>
                    </a:cubicBezTo>
                    <a:cubicBezTo>
                      <a:pt x="9436" y="19580"/>
                      <a:pt x="9572" y="19562"/>
                      <a:pt x="9701" y="19525"/>
                    </a:cubicBezTo>
                    <a:cubicBezTo>
                      <a:pt x="9753" y="19525"/>
                      <a:pt x="9753" y="19525"/>
                      <a:pt x="9753" y="19473"/>
                    </a:cubicBezTo>
                    <a:cubicBezTo>
                      <a:pt x="10118" y="19421"/>
                      <a:pt x="10431" y="19212"/>
                      <a:pt x="10692" y="18899"/>
                    </a:cubicBezTo>
                    <a:cubicBezTo>
                      <a:pt x="10744" y="18899"/>
                      <a:pt x="10796" y="18847"/>
                      <a:pt x="10848" y="18795"/>
                    </a:cubicBezTo>
                    <a:lnTo>
                      <a:pt x="10796" y="18795"/>
                    </a:lnTo>
                    <a:cubicBezTo>
                      <a:pt x="11370" y="18065"/>
                      <a:pt x="11370" y="17022"/>
                      <a:pt x="11474" y="16135"/>
                    </a:cubicBezTo>
                    <a:cubicBezTo>
                      <a:pt x="11631" y="13163"/>
                      <a:pt x="11787" y="10242"/>
                      <a:pt x="11944" y="7269"/>
                    </a:cubicBezTo>
                    <a:cubicBezTo>
                      <a:pt x="11996" y="6174"/>
                      <a:pt x="12152" y="5027"/>
                      <a:pt x="12048" y="3931"/>
                    </a:cubicBezTo>
                    <a:cubicBezTo>
                      <a:pt x="11996" y="2993"/>
                      <a:pt x="11996" y="1950"/>
                      <a:pt x="11422" y="1167"/>
                    </a:cubicBezTo>
                    <a:cubicBezTo>
                      <a:pt x="10716" y="249"/>
                      <a:pt x="9483" y="1"/>
                      <a:pt x="8307" y="1"/>
                    </a:cubicBezTo>
                    <a:close/>
                  </a:path>
                </a:pathLst>
              </a:custGeom>
              <a:solidFill>
                <a:srgbClr val="FF1A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9"/>
              <p:cNvSpPr/>
              <p:nvPr/>
            </p:nvSpPr>
            <p:spPr>
              <a:xfrm>
                <a:off x="2402500" y="2951700"/>
                <a:ext cx="241225" cy="351075"/>
              </a:xfrm>
              <a:custGeom>
                <a:avLst/>
                <a:gdLst/>
                <a:ahLst/>
                <a:cxnLst/>
                <a:rect l="l" t="t" r="r" b="b"/>
                <a:pathLst>
                  <a:path w="9649" h="14043" extrusionOk="0">
                    <a:moveTo>
                      <a:pt x="7771" y="0"/>
                    </a:moveTo>
                    <a:cubicBezTo>
                      <a:pt x="7575" y="0"/>
                      <a:pt x="7380" y="39"/>
                      <a:pt x="7197" y="117"/>
                    </a:cubicBezTo>
                    <a:cubicBezTo>
                      <a:pt x="7093" y="117"/>
                      <a:pt x="7041" y="170"/>
                      <a:pt x="6937" y="222"/>
                    </a:cubicBezTo>
                    <a:cubicBezTo>
                      <a:pt x="6832" y="274"/>
                      <a:pt x="6728" y="326"/>
                      <a:pt x="6624" y="430"/>
                    </a:cubicBezTo>
                    <a:cubicBezTo>
                      <a:pt x="6259" y="691"/>
                      <a:pt x="5998" y="1004"/>
                      <a:pt x="5737" y="1317"/>
                    </a:cubicBezTo>
                    <a:cubicBezTo>
                      <a:pt x="5685" y="1369"/>
                      <a:pt x="5633" y="1526"/>
                      <a:pt x="5528" y="1578"/>
                    </a:cubicBezTo>
                    <a:lnTo>
                      <a:pt x="4277" y="3351"/>
                    </a:lnTo>
                    <a:cubicBezTo>
                      <a:pt x="3547" y="4342"/>
                      <a:pt x="2816" y="5333"/>
                      <a:pt x="2138" y="6324"/>
                    </a:cubicBezTo>
                    <a:cubicBezTo>
                      <a:pt x="1669" y="6949"/>
                      <a:pt x="1252" y="7523"/>
                      <a:pt x="939" y="7993"/>
                    </a:cubicBezTo>
                    <a:cubicBezTo>
                      <a:pt x="887" y="8097"/>
                      <a:pt x="835" y="8201"/>
                      <a:pt x="782" y="8253"/>
                    </a:cubicBezTo>
                    <a:cubicBezTo>
                      <a:pt x="417" y="8879"/>
                      <a:pt x="209" y="9296"/>
                      <a:pt x="104" y="9661"/>
                    </a:cubicBezTo>
                    <a:cubicBezTo>
                      <a:pt x="0" y="9922"/>
                      <a:pt x="0" y="10183"/>
                      <a:pt x="0" y="10444"/>
                    </a:cubicBezTo>
                    <a:cubicBezTo>
                      <a:pt x="52" y="10704"/>
                      <a:pt x="157" y="11017"/>
                      <a:pt x="261" y="11226"/>
                    </a:cubicBezTo>
                    <a:cubicBezTo>
                      <a:pt x="365" y="11330"/>
                      <a:pt x="417" y="11435"/>
                      <a:pt x="522" y="11539"/>
                    </a:cubicBezTo>
                    <a:cubicBezTo>
                      <a:pt x="626" y="11695"/>
                      <a:pt x="678" y="11748"/>
                      <a:pt x="835" y="11852"/>
                    </a:cubicBezTo>
                    <a:cubicBezTo>
                      <a:pt x="939" y="11956"/>
                      <a:pt x="1043" y="12060"/>
                      <a:pt x="1147" y="12165"/>
                    </a:cubicBezTo>
                    <a:cubicBezTo>
                      <a:pt x="2034" y="12791"/>
                      <a:pt x="2973" y="13208"/>
                      <a:pt x="4016" y="13573"/>
                    </a:cubicBezTo>
                    <a:cubicBezTo>
                      <a:pt x="4850" y="13834"/>
                      <a:pt x="5737" y="13990"/>
                      <a:pt x="6624" y="14042"/>
                    </a:cubicBezTo>
                    <a:lnTo>
                      <a:pt x="7041" y="14042"/>
                    </a:lnTo>
                    <a:cubicBezTo>
                      <a:pt x="7197" y="14042"/>
                      <a:pt x="7354" y="14042"/>
                      <a:pt x="7458" y="13990"/>
                    </a:cubicBezTo>
                    <a:cubicBezTo>
                      <a:pt x="7615" y="13938"/>
                      <a:pt x="7719" y="13886"/>
                      <a:pt x="7875" y="13886"/>
                    </a:cubicBezTo>
                    <a:cubicBezTo>
                      <a:pt x="8136" y="13782"/>
                      <a:pt x="8345" y="13625"/>
                      <a:pt x="8553" y="13416"/>
                    </a:cubicBezTo>
                    <a:cubicBezTo>
                      <a:pt x="8762" y="13208"/>
                      <a:pt x="8866" y="12999"/>
                      <a:pt x="8971" y="12738"/>
                    </a:cubicBezTo>
                    <a:cubicBezTo>
                      <a:pt x="9127" y="12373"/>
                      <a:pt x="9231" y="11904"/>
                      <a:pt x="9283" y="11226"/>
                    </a:cubicBezTo>
                    <a:cubicBezTo>
                      <a:pt x="9283" y="11122"/>
                      <a:pt x="9283" y="11017"/>
                      <a:pt x="9336" y="10913"/>
                    </a:cubicBezTo>
                    <a:cubicBezTo>
                      <a:pt x="9336" y="10339"/>
                      <a:pt x="9388" y="9661"/>
                      <a:pt x="9440" y="8827"/>
                    </a:cubicBezTo>
                    <a:cubicBezTo>
                      <a:pt x="9492" y="7627"/>
                      <a:pt x="9544" y="6428"/>
                      <a:pt x="9596" y="5176"/>
                    </a:cubicBezTo>
                    <a:lnTo>
                      <a:pt x="9649" y="2986"/>
                    </a:lnTo>
                    <a:cubicBezTo>
                      <a:pt x="9649" y="2516"/>
                      <a:pt x="9649" y="1943"/>
                      <a:pt x="9492" y="1421"/>
                    </a:cubicBezTo>
                    <a:cubicBezTo>
                      <a:pt x="9440" y="1213"/>
                      <a:pt x="9336" y="952"/>
                      <a:pt x="9231" y="743"/>
                    </a:cubicBezTo>
                    <a:lnTo>
                      <a:pt x="9231" y="795"/>
                    </a:lnTo>
                    <a:cubicBezTo>
                      <a:pt x="9023" y="482"/>
                      <a:pt x="8710" y="222"/>
                      <a:pt x="8345" y="117"/>
                    </a:cubicBezTo>
                    <a:cubicBezTo>
                      <a:pt x="8162" y="39"/>
                      <a:pt x="7967" y="0"/>
                      <a:pt x="7771" y="0"/>
                    </a:cubicBezTo>
                    <a:close/>
                  </a:path>
                </a:pathLst>
              </a:custGeom>
              <a:solidFill>
                <a:srgbClr val="FF1A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9"/>
              <p:cNvSpPr/>
              <p:nvPr/>
            </p:nvSpPr>
            <p:spPr>
              <a:xfrm>
                <a:off x="2689325" y="2919425"/>
                <a:ext cx="315575" cy="317350"/>
              </a:xfrm>
              <a:custGeom>
                <a:avLst/>
                <a:gdLst/>
                <a:ahLst/>
                <a:cxnLst/>
                <a:rect l="l" t="t" r="r" b="b"/>
                <a:pathLst>
                  <a:path w="12623" h="12694" extrusionOk="0">
                    <a:moveTo>
                      <a:pt x="1826" y="0"/>
                    </a:moveTo>
                    <a:cubicBezTo>
                      <a:pt x="1722" y="0"/>
                      <a:pt x="1618" y="0"/>
                      <a:pt x="1513" y="52"/>
                    </a:cubicBezTo>
                    <a:cubicBezTo>
                      <a:pt x="1148" y="105"/>
                      <a:pt x="783" y="261"/>
                      <a:pt x="522" y="522"/>
                    </a:cubicBezTo>
                    <a:cubicBezTo>
                      <a:pt x="262" y="835"/>
                      <a:pt x="53" y="1148"/>
                      <a:pt x="1" y="1565"/>
                    </a:cubicBezTo>
                    <a:cubicBezTo>
                      <a:pt x="1" y="1773"/>
                      <a:pt x="1" y="2034"/>
                      <a:pt x="53" y="2243"/>
                    </a:cubicBezTo>
                    <a:cubicBezTo>
                      <a:pt x="105" y="2764"/>
                      <a:pt x="366" y="3286"/>
                      <a:pt x="575" y="3703"/>
                    </a:cubicBezTo>
                    <a:lnTo>
                      <a:pt x="1618" y="5633"/>
                    </a:lnTo>
                    <a:cubicBezTo>
                      <a:pt x="2191" y="6728"/>
                      <a:pt x="2765" y="7771"/>
                      <a:pt x="3339" y="8866"/>
                    </a:cubicBezTo>
                    <a:cubicBezTo>
                      <a:pt x="3704" y="9544"/>
                      <a:pt x="4017" y="10170"/>
                      <a:pt x="4330" y="10640"/>
                    </a:cubicBezTo>
                    <a:cubicBezTo>
                      <a:pt x="4382" y="10744"/>
                      <a:pt x="4434" y="10848"/>
                      <a:pt x="4486" y="10900"/>
                    </a:cubicBezTo>
                    <a:cubicBezTo>
                      <a:pt x="4851" y="11526"/>
                      <a:pt x="5112" y="11891"/>
                      <a:pt x="5425" y="12152"/>
                    </a:cubicBezTo>
                    <a:cubicBezTo>
                      <a:pt x="5581" y="12361"/>
                      <a:pt x="5842" y="12465"/>
                      <a:pt x="6103" y="12569"/>
                    </a:cubicBezTo>
                    <a:cubicBezTo>
                      <a:pt x="6294" y="12646"/>
                      <a:pt x="6485" y="12694"/>
                      <a:pt x="6676" y="12694"/>
                    </a:cubicBezTo>
                    <a:cubicBezTo>
                      <a:pt x="6745" y="12694"/>
                      <a:pt x="6815" y="12687"/>
                      <a:pt x="6885" y="12673"/>
                    </a:cubicBezTo>
                    <a:cubicBezTo>
                      <a:pt x="7042" y="12673"/>
                      <a:pt x="7198" y="12621"/>
                      <a:pt x="7302" y="12569"/>
                    </a:cubicBezTo>
                    <a:cubicBezTo>
                      <a:pt x="7459" y="12569"/>
                      <a:pt x="7563" y="12517"/>
                      <a:pt x="7720" y="12465"/>
                    </a:cubicBezTo>
                    <a:cubicBezTo>
                      <a:pt x="7824" y="12413"/>
                      <a:pt x="7980" y="12361"/>
                      <a:pt x="8137" y="12308"/>
                    </a:cubicBezTo>
                    <a:cubicBezTo>
                      <a:pt x="8919" y="11839"/>
                      <a:pt x="9597" y="11318"/>
                      <a:pt x="10223" y="10692"/>
                    </a:cubicBezTo>
                    <a:cubicBezTo>
                      <a:pt x="11005" y="9909"/>
                      <a:pt x="11683" y="9127"/>
                      <a:pt x="12205" y="8188"/>
                    </a:cubicBezTo>
                    <a:cubicBezTo>
                      <a:pt x="12257" y="8032"/>
                      <a:pt x="12361" y="7875"/>
                      <a:pt x="12361" y="7771"/>
                    </a:cubicBezTo>
                    <a:cubicBezTo>
                      <a:pt x="12413" y="7615"/>
                      <a:pt x="12466" y="7458"/>
                      <a:pt x="12518" y="7354"/>
                    </a:cubicBezTo>
                    <a:cubicBezTo>
                      <a:pt x="12518" y="7197"/>
                      <a:pt x="12570" y="7093"/>
                      <a:pt x="12570" y="6937"/>
                    </a:cubicBezTo>
                    <a:cubicBezTo>
                      <a:pt x="12622" y="6676"/>
                      <a:pt x="12570" y="6363"/>
                      <a:pt x="12518" y="6102"/>
                    </a:cubicBezTo>
                    <a:cubicBezTo>
                      <a:pt x="12413" y="5841"/>
                      <a:pt x="12257" y="5633"/>
                      <a:pt x="12101" y="5424"/>
                    </a:cubicBezTo>
                    <a:lnTo>
                      <a:pt x="12048" y="5476"/>
                    </a:lnTo>
                    <a:cubicBezTo>
                      <a:pt x="11788" y="5163"/>
                      <a:pt x="11423" y="4851"/>
                      <a:pt x="10797" y="4538"/>
                    </a:cubicBezTo>
                    <a:cubicBezTo>
                      <a:pt x="10745" y="4485"/>
                      <a:pt x="10640" y="4433"/>
                      <a:pt x="10536" y="4329"/>
                    </a:cubicBezTo>
                    <a:cubicBezTo>
                      <a:pt x="10067" y="4068"/>
                      <a:pt x="9441" y="3755"/>
                      <a:pt x="8763" y="3338"/>
                    </a:cubicBezTo>
                    <a:cubicBezTo>
                      <a:pt x="7720" y="2764"/>
                      <a:pt x="6624" y="2191"/>
                      <a:pt x="5581" y="1617"/>
                    </a:cubicBezTo>
                    <a:lnTo>
                      <a:pt x="3652" y="626"/>
                    </a:lnTo>
                    <a:cubicBezTo>
                      <a:pt x="3600" y="574"/>
                      <a:pt x="3443" y="522"/>
                      <a:pt x="3391" y="470"/>
                    </a:cubicBezTo>
                    <a:cubicBezTo>
                      <a:pt x="3026" y="313"/>
                      <a:pt x="2609" y="157"/>
                      <a:pt x="2244" y="52"/>
                    </a:cubicBezTo>
                    <a:cubicBezTo>
                      <a:pt x="2087" y="52"/>
                      <a:pt x="1931" y="0"/>
                      <a:pt x="1826" y="0"/>
                    </a:cubicBezTo>
                    <a:close/>
                  </a:path>
                </a:pathLst>
              </a:custGeom>
              <a:solidFill>
                <a:srgbClr val="FF1A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9"/>
              <p:cNvSpPr/>
              <p:nvPr/>
            </p:nvSpPr>
            <p:spPr>
              <a:xfrm>
                <a:off x="217250" y="2517850"/>
                <a:ext cx="1891900" cy="869675"/>
              </a:xfrm>
              <a:custGeom>
                <a:avLst/>
                <a:gdLst/>
                <a:ahLst/>
                <a:cxnLst/>
                <a:rect l="l" t="t" r="r" b="b"/>
                <a:pathLst>
                  <a:path w="75676" h="34787" extrusionOk="0">
                    <a:moveTo>
                      <a:pt x="45583" y="2869"/>
                    </a:moveTo>
                    <a:cubicBezTo>
                      <a:pt x="45583" y="1304"/>
                      <a:pt x="46887" y="0"/>
                      <a:pt x="48399" y="0"/>
                    </a:cubicBezTo>
                    <a:cubicBezTo>
                      <a:pt x="49964" y="0"/>
                      <a:pt x="51163" y="1304"/>
                      <a:pt x="51215" y="2921"/>
                    </a:cubicBezTo>
                    <a:lnTo>
                      <a:pt x="51215" y="25347"/>
                    </a:lnTo>
                    <a:cubicBezTo>
                      <a:pt x="51215" y="26911"/>
                      <a:pt x="49964" y="28215"/>
                      <a:pt x="48399" y="28215"/>
                    </a:cubicBezTo>
                    <a:cubicBezTo>
                      <a:pt x="46887" y="28215"/>
                      <a:pt x="45583" y="26911"/>
                      <a:pt x="45583" y="25347"/>
                    </a:cubicBezTo>
                    <a:close/>
                    <a:moveTo>
                      <a:pt x="42975" y="16741"/>
                    </a:moveTo>
                    <a:cubicBezTo>
                      <a:pt x="42975" y="17158"/>
                      <a:pt x="42819" y="17993"/>
                      <a:pt x="42297" y="18619"/>
                    </a:cubicBezTo>
                    <a:cubicBezTo>
                      <a:pt x="41671" y="19245"/>
                      <a:pt x="40837" y="19401"/>
                      <a:pt x="40315" y="19401"/>
                    </a:cubicBezTo>
                    <a:cubicBezTo>
                      <a:pt x="38333" y="19401"/>
                      <a:pt x="36300" y="19401"/>
                      <a:pt x="34318" y="19401"/>
                    </a:cubicBezTo>
                    <a:cubicBezTo>
                      <a:pt x="32284" y="19401"/>
                      <a:pt x="30302" y="19401"/>
                      <a:pt x="28268" y="19401"/>
                    </a:cubicBezTo>
                    <a:cubicBezTo>
                      <a:pt x="28476" y="19975"/>
                      <a:pt x="28789" y="20809"/>
                      <a:pt x="29624" y="21592"/>
                    </a:cubicBezTo>
                    <a:cubicBezTo>
                      <a:pt x="30093" y="22061"/>
                      <a:pt x="30563" y="22322"/>
                      <a:pt x="30719" y="22426"/>
                    </a:cubicBezTo>
                    <a:cubicBezTo>
                      <a:pt x="30980" y="22582"/>
                      <a:pt x="31814" y="23052"/>
                      <a:pt x="32857" y="23052"/>
                    </a:cubicBezTo>
                    <a:cubicBezTo>
                      <a:pt x="33953" y="23052"/>
                      <a:pt x="34891" y="22687"/>
                      <a:pt x="35882" y="22217"/>
                    </a:cubicBezTo>
                    <a:lnTo>
                      <a:pt x="35934" y="22165"/>
                    </a:lnTo>
                    <a:cubicBezTo>
                      <a:pt x="36612" y="21800"/>
                      <a:pt x="37290" y="21487"/>
                      <a:pt x="37968" y="21331"/>
                    </a:cubicBezTo>
                    <a:cubicBezTo>
                      <a:pt x="38699" y="21226"/>
                      <a:pt x="39429" y="21331"/>
                      <a:pt x="40002" y="21852"/>
                    </a:cubicBezTo>
                    <a:cubicBezTo>
                      <a:pt x="40628" y="22426"/>
                      <a:pt x="40889" y="23260"/>
                      <a:pt x="40680" y="24147"/>
                    </a:cubicBezTo>
                    <a:cubicBezTo>
                      <a:pt x="40367" y="25138"/>
                      <a:pt x="39585" y="25972"/>
                      <a:pt x="38699" y="26494"/>
                    </a:cubicBezTo>
                    <a:cubicBezTo>
                      <a:pt x="38229" y="26755"/>
                      <a:pt x="37708" y="27015"/>
                      <a:pt x="37186" y="27224"/>
                    </a:cubicBezTo>
                    <a:cubicBezTo>
                      <a:pt x="36508" y="27485"/>
                      <a:pt x="35778" y="27641"/>
                      <a:pt x="35100" y="27746"/>
                    </a:cubicBezTo>
                    <a:cubicBezTo>
                      <a:pt x="34370" y="27850"/>
                      <a:pt x="33640" y="27902"/>
                      <a:pt x="32910" y="27902"/>
                    </a:cubicBezTo>
                    <a:cubicBezTo>
                      <a:pt x="32597" y="27902"/>
                      <a:pt x="32179" y="27902"/>
                      <a:pt x="31814" y="27850"/>
                    </a:cubicBezTo>
                    <a:cubicBezTo>
                      <a:pt x="31449" y="27798"/>
                      <a:pt x="31032" y="27693"/>
                      <a:pt x="30667" y="27641"/>
                    </a:cubicBezTo>
                    <a:cubicBezTo>
                      <a:pt x="30041" y="27485"/>
                      <a:pt x="29467" y="27276"/>
                      <a:pt x="28894" y="27015"/>
                    </a:cubicBezTo>
                    <a:cubicBezTo>
                      <a:pt x="28372" y="26807"/>
                      <a:pt x="27798" y="26494"/>
                      <a:pt x="27329" y="26129"/>
                    </a:cubicBezTo>
                    <a:cubicBezTo>
                      <a:pt x="26808" y="25764"/>
                      <a:pt x="26338" y="25347"/>
                      <a:pt x="25921" y="24929"/>
                    </a:cubicBezTo>
                    <a:cubicBezTo>
                      <a:pt x="25504" y="24460"/>
                      <a:pt x="25086" y="23938"/>
                      <a:pt x="24721" y="23417"/>
                    </a:cubicBezTo>
                    <a:cubicBezTo>
                      <a:pt x="23574" y="21644"/>
                      <a:pt x="23000" y="19349"/>
                      <a:pt x="23105" y="17158"/>
                    </a:cubicBezTo>
                    <a:cubicBezTo>
                      <a:pt x="23209" y="15020"/>
                      <a:pt x="23887" y="12882"/>
                      <a:pt x="25191" y="11161"/>
                    </a:cubicBezTo>
                    <a:cubicBezTo>
                      <a:pt x="25295" y="10952"/>
                      <a:pt x="25452" y="10744"/>
                      <a:pt x="25608" y="10587"/>
                    </a:cubicBezTo>
                    <a:cubicBezTo>
                      <a:pt x="25608" y="10587"/>
                      <a:pt x="25764" y="10431"/>
                      <a:pt x="25817" y="10326"/>
                    </a:cubicBezTo>
                    <a:cubicBezTo>
                      <a:pt x="27381" y="8397"/>
                      <a:pt x="29467" y="7771"/>
                      <a:pt x="30354" y="7562"/>
                    </a:cubicBezTo>
                    <a:lnTo>
                      <a:pt x="30406" y="7562"/>
                    </a:lnTo>
                    <a:cubicBezTo>
                      <a:pt x="32857" y="6832"/>
                      <a:pt x="34944" y="7302"/>
                      <a:pt x="35778" y="7562"/>
                    </a:cubicBezTo>
                    <a:cubicBezTo>
                      <a:pt x="36195" y="7667"/>
                      <a:pt x="38542" y="8397"/>
                      <a:pt x="40367" y="10379"/>
                    </a:cubicBezTo>
                    <a:cubicBezTo>
                      <a:pt x="40472" y="10483"/>
                      <a:pt x="40680" y="10744"/>
                      <a:pt x="40993" y="11161"/>
                    </a:cubicBezTo>
                    <a:cubicBezTo>
                      <a:pt x="42141" y="12778"/>
                      <a:pt x="42558" y="14238"/>
                      <a:pt x="42714" y="14759"/>
                    </a:cubicBezTo>
                    <a:cubicBezTo>
                      <a:pt x="42819" y="15281"/>
                      <a:pt x="42975" y="15907"/>
                      <a:pt x="42975" y="16741"/>
                    </a:cubicBezTo>
                    <a:close/>
                    <a:moveTo>
                      <a:pt x="30093" y="13038"/>
                    </a:moveTo>
                    <a:cubicBezTo>
                      <a:pt x="28789" y="14081"/>
                      <a:pt x="28476" y="15437"/>
                      <a:pt x="28372" y="15855"/>
                    </a:cubicBezTo>
                    <a:lnTo>
                      <a:pt x="37968" y="15855"/>
                    </a:lnTo>
                    <a:cubicBezTo>
                      <a:pt x="37864" y="15437"/>
                      <a:pt x="37499" y="14081"/>
                      <a:pt x="36195" y="13038"/>
                    </a:cubicBezTo>
                    <a:cubicBezTo>
                      <a:pt x="34944" y="11995"/>
                      <a:pt x="33535" y="11943"/>
                      <a:pt x="33118" y="11943"/>
                    </a:cubicBezTo>
                    <a:cubicBezTo>
                      <a:pt x="32701" y="11943"/>
                      <a:pt x="31345" y="11995"/>
                      <a:pt x="30093" y="13038"/>
                    </a:cubicBezTo>
                    <a:close/>
                    <a:moveTo>
                      <a:pt x="66549" y="7145"/>
                    </a:moveTo>
                    <a:cubicBezTo>
                      <a:pt x="63993" y="7145"/>
                      <a:pt x="61750" y="8292"/>
                      <a:pt x="60134" y="10118"/>
                    </a:cubicBezTo>
                    <a:lnTo>
                      <a:pt x="60134" y="10066"/>
                    </a:lnTo>
                    <a:cubicBezTo>
                      <a:pt x="60029" y="8553"/>
                      <a:pt x="58830" y="7354"/>
                      <a:pt x="57317" y="7354"/>
                    </a:cubicBezTo>
                    <a:cubicBezTo>
                      <a:pt x="55857" y="7354"/>
                      <a:pt x="54501" y="8605"/>
                      <a:pt x="54501" y="10222"/>
                    </a:cubicBezTo>
                    <a:lnTo>
                      <a:pt x="54501" y="31605"/>
                    </a:lnTo>
                    <a:cubicBezTo>
                      <a:pt x="54501" y="33170"/>
                      <a:pt x="55753" y="34473"/>
                      <a:pt x="57317" y="34473"/>
                    </a:cubicBezTo>
                    <a:cubicBezTo>
                      <a:pt x="58882" y="34473"/>
                      <a:pt x="60134" y="33222"/>
                      <a:pt x="60134" y="31605"/>
                    </a:cubicBezTo>
                    <a:lnTo>
                      <a:pt x="60134" y="24929"/>
                    </a:lnTo>
                    <a:cubicBezTo>
                      <a:pt x="61750" y="26755"/>
                      <a:pt x="64045" y="27902"/>
                      <a:pt x="66549" y="27902"/>
                    </a:cubicBezTo>
                    <a:cubicBezTo>
                      <a:pt x="71608" y="27902"/>
                      <a:pt x="75676" y="23313"/>
                      <a:pt x="75676" y="17576"/>
                    </a:cubicBezTo>
                    <a:cubicBezTo>
                      <a:pt x="75676" y="11839"/>
                      <a:pt x="71555" y="7145"/>
                      <a:pt x="66549" y="7145"/>
                    </a:cubicBezTo>
                    <a:close/>
                    <a:moveTo>
                      <a:pt x="65297" y="23260"/>
                    </a:moveTo>
                    <a:cubicBezTo>
                      <a:pt x="62428" y="23260"/>
                      <a:pt x="60134" y="20757"/>
                      <a:pt x="60134" y="17628"/>
                    </a:cubicBezTo>
                    <a:cubicBezTo>
                      <a:pt x="60134" y="14447"/>
                      <a:pt x="62428" y="11943"/>
                      <a:pt x="65297" y="11943"/>
                    </a:cubicBezTo>
                    <a:cubicBezTo>
                      <a:pt x="68165" y="11943"/>
                      <a:pt x="70460" y="14447"/>
                      <a:pt x="70460" y="17628"/>
                    </a:cubicBezTo>
                    <a:cubicBezTo>
                      <a:pt x="70460" y="20757"/>
                      <a:pt x="68165" y="23260"/>
                      <a:pt x="65297" y="23260"/>
                    </a:cubicBezTo>
                    <a:close/>
                    <a:moveTo>
                      <a:pt x="18880" y="19036"/>
                    </a:moveTo>
                    <a:lnTo>
                      <a:pt x="17994" y="21122"/>
                    </a:lnTo>
                    <a:cubicBezTo>
                      <a:pt x="17576" y="22009"/>
                      <a:pt x="17159" y="22895"/>
                      <a:pt x="16742" y="23834"/>
                    </a:cubicBezTo>
                    <a:cubicBezTo>
                      <a:pt x="16638" y="24095"/>
                      <a:pt x="16481" y="24408"/>
                      <a:pt x="16377" y="24669"/>
                    </a:cubicBezTo>
                    <a:cubicBezTo>
                      <a:pt x="14604" y="28632"/>
                      <a:pt x="12517" y="33326"/>
                      <a:pt x="7980" y="34317"/>
                    </a:cubicBezTo>
                    <a:cubicBezTo>
                      <a:pt x="5790" y="34786"/>
                      <a:pt x="2452" y="34108"/>
                      <a:pt x="1252" y="32022"/>
                    </a:cubicBezTo>
                    <a:cubicBezTo>
                      <a:pt x="1" y="29936"/>
                      <a:pt x="1826" y="27485"/>
                      <a:pt x="4173" y="28058"/>
                    </a:cubicBezTo>
                    <a:cubicBezTo>
                      <a:pt x="4538" y="28111"/>
                      <a:pt x="4903" y="28319"/>
                      <a:pt x="5268" y="28476"/>
                    </a:cubicBezTo>
                    <a:cubicBezTo>
                      <a:pt x="5894" y="28789"/>
                      <a:pt x="6520" y="29102"/>
                      <a:pt x="7198" y="28997"/>
                    </a:cubicBezTo>
                    <a:cubicBezTo>
                      <a:pt x="7824" y="28893"/>
                      <a:pt x="8241" y="28371"/>
                      <a:pt x="8762" y="27798"/>
                    </a:cubicBezTo>
                    <a:cubicBezTo>
                      <a:pt x="9440" y="26963"/>
                      <a:pt x="9753" y="26077"/>
                      <a:pt x="9858" y="25607"/>
                    </a:cubicBezTo>
                    <a:cubicBezTo>
                      <a:pt x="9858" y="25555"/>
                      <a:pt x="9858" y="25555"/>
                      <a:pt x="9858" y="25503"/>
                    </a:cubicBezTo>
                    <a:cubicBezTo>
                      <a:pt x="9858" y="25451"/>
                      <a:pt x="9805" y="25451"/>
                      <a:pt x="9805" y="25451"/>
                    </a:cubicBezTo>
                    <a:cubicBezTo>
                      <a:pt x="9232" y="24356"/>
                      <a:pt x="8762" y="23417"/>
                      <a:pt x="8345" y="22582"/>
                    </a:cubicBezTo>
                    <a:cubicBezTo>
                      <a:pt x="8032" y="22061"/>
                      <a:pt x="7824" y="21592"/>
                      <a:pt x="7615" y="21226"/>
                    </a:cubicBezTo>
                    <a:cubicBezTo>
                      <a:pt x="7198" y="20444"/>
                      <a:pt x="6885" y="19818"/>
                      <a:pt x="6676" y="19401"/>
                    </a:cubicBezTo>
                    <a:cubicBezTo>
                      <a:pt x="5946" y="18045"/>
                      <a:pt x="5842" y="17784"/>
                      <a:pt x="5529" y="17211"/>
                    </a:cubicBezTo>
                    <a:cubicBezTo>
                      <a:pt x="4851" y="15907"/>
                      <a:pt x="4121" y="14655"/>
                      <a:pt x="3391" y="13351"/>
                    </a:cubicBezTo>
                    <a:cubicBezTo>
                      <a:pt x="2556" y="11995"/>
                      <a:pt x="1722" y="10483"/>
                      <a:pt x="2400" y="8814"/>
                    </a:cubicBezTo>
                    <a:cubicBezTo>
                      <a:pt x="2973" y="7510"/>
                      <a:pt x="4381" y="6884"/>
                      <a:pt x="5685" y="7302"/>
                    </a:cubicBezTo>
                    <a:cubicBezTo>
                      <a:pt x="7146" y="7719"/>
                      <a:pt x="7771" y="9075"/>
                      <a:pt x="8345" y="10326"/>
                    </a:cubicBezTo>
                    <a:cubicBezTo>
                      <a:pt x="8449" y="10587"/>
                      <a:pt x="8554" y="10796"/>
                      <a:pt x="8658" y="11057"/>
                    </a:cubicBezTo>
                    <a:cubicBezTo>
                      <a:pt x="9597" y="12934"/>
                      <a:pt x="10536" y="14812"/>
                      <a:pt x="11422" y="16689"/>
                    </a:cubicBezTo>
                    <a:cubicBezTo>
                      <a:pt x="11527" y="16898"/>
                      <a:pt x="11631" y="17158"/>
                      <a:pt x="11787" y="17471"/>
                    </a:cubicBezTo>
                    <a:cubicBezTo>
                      <a:pt x="11944" y="17732"/>
                      <a:pt x="12100" y="18045"/>
                      <a:pt x="12257" y="18410"/>
                    </a:cubicBezTo>
                    <a:cubicBezTo>
                      <a:pt x="12361" y="18619"/>
                      <a:pt x="12413" y="18775"/>
                      <a:pt x="12517" y="18932"/>
                    </a:cubicBezTo>
                    <a:cubicBezTo>
                      <a:pt x="12622" y="19140"/>
                      <a:pt x="12674" y="19297"/>
                      <a:pt x="12726" y="19453"/>
                    </a:cubicBezTo>
                    <a:cubicBezTo>
                      <a:pt x="13195" y="18358"/>
                      <a:pt x="13613" y="17263"/>
                      <a:pt x="14030" y="16220"/>
                    </a:cubicBezTo>
                    <a:cubicBezTo>
                      <a:pt x="14499" y="15125"/>
                      <a:pt x="14916" y="14081"/>
                      <a:pt x="15334" y="12986"/>
                    </a:cubicBezTo>
                    <a:cubicBezTo>
                      <a:pt x="15334" y="12934"/>
                      <a:pt x="15438" y="12673"/>
                      <a:pt x="15594" y="12360"/>
                    </a:cubicBezTo>
                    <a:cubicBezTo>
                      <a:pt x="15699" y="12047"/>
                      <a:pt x="15907" y="11682"/>
                      <a:pt x="16064" y="11265"/>
                    </a:cubicBezTo>
                    <a:cubicBezTo>
                      <a:pt x="16116" y="11109"/>
                      <a:pt x="16220" y="10952"/>
                      <a:pt x="16272" y="10796"/>
                    </a:cubicBezTo>
                    <a:cubicBezTo>
                      <a:pt x="16846" y="9388"/>
                      <a:pt x="17524" y="7719"/>
                      <a:pt x="19037" y="7249"/>
                    </a:cubicBezTo>
                    <a:cubicBezTo>
                      <a:pt x="20132" y="6936"/>
                      <a:pt x="21384" y="7354"/>
                      <a:pt x="22009" y="8292"/>
                    </a:cubicBezTo>
                    <a:cubicBezTo>
                      <a:pt x="22322" y="8762"/>
                      <a:pt x="22479" y="9336"/>
                      <a:pt x="22479" y="9857"/>
                    </a:cubicBezTo>
                    <a:cubicBezTo>
                      <a:pt x="22479" y="11057"/>
                      <a:pt x="21957" y="12308"/>
                      <a:pt x="21436" y="13403"/>
                    </a:cubicBezTo>
                    <a:cubicBezTo>
                      <a:pt x="21331" y="13664"/>
                      <a:pt x="21227" y="13925"/>
                      <a:pt x="21123" y="14134"/>
                    </a:cubicBezTo>
                    <a:cubicBezTo>
                      <a:pt x="21123" y="14134"/>
                      <a:pt x="21123" y="14186"/>
                      <a:pt x="21071" y="14290"/>
                    </a:cubicBezTo>
                    <a:cubicBezTo>
                      <a:pt x="20914" y="14603"/>
                      <a:pt x="20601" y="15385"/>
                      <a:pt x="19923" y="16793"/>
                    </a:cubicBezTo>
                    <a:cubicBezTo>
                      <a:pt x="19715" y="17263"/>
                      <a:pt x="19506" y="17732"/>
                      <a:pt x="19297" y="18254"/>
                    </a:cubicBezTo>
                    <a:cubicBezTo>
                      <a:pt x="19141" y="18514"/>
                      <a:pt x="19037" y="18775"/>
                      <a:pt x="18932" y="1903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34" name="Google Shape;434;p39"/>
          <p:cNvSpPr/>
          <p:nvPr/>
        </p:nvSpPr>
        <p:spPr>
          <a:xfrm>
            <a:off x="8608775" y="4626425"/>
            <a:ext cx="429600" cy="429600"/>
          </a:xfrm>
          <a:prstGeom prst="ellipse">
            <a:avLst/>
          </a:prstGeom>
          <a:solidFill>
            <a:srgbClr val="FFFFFF"/>
          </a:solidFill>
          <a:ln>
            <a:noFill/>
          </a:ln>
        </p:spPr>
        <p:txBody>
          <a:bodyPr spcFirstLastPara="1" wrap="square" lIns="0" tIns="0" rIns="0" bIns="0" anchor="ctr" anchorCtr="0">
            <a:noAutofit/>
          </a:bodyPr>
          <a:lstStyle/>
          <a:p>
            <a:pPr marL="0" lvl="0" indent="0" algn="ctr" rtl="0">
              <a:spcBef>
                <a:spcPts val="0"/>
              </a:spcBef>
              <a:spcAft>
                <a:spcPts val="0"/>
              </a:spcAft>
              <a:buNone/>
            </a:pPr>
            <a:endParaRPr/>
          </a:p>
        </p:txBody>
      </p:sp>
      <p:sp>
        <p:nvSpPr>
          <p:cNvPr id="435" name="Google Shape;435;p39"/>
          <p:cNvSpPr txBox="1">
            <a:spLocks noGrp="1"/>
          </p:cNvSpPr>
          <p:nvPr>
            <p:ph type="sldNum" idx="12"/>
          </p:nvPr>
        </p:nvSpPr>
        <p:spPr>
          <a:xfrm>
            <a:off x="8608775" y="4626500"/>
            <a:ext cx="429600" cy="429600"/>
          </a:xfrm>
          <a:prstGeom prst="rect">
            <a:avLst/>
          </a:prstGeom>
          <a:noFill/>
        </p:spPr>
        <p:txBody>
          <a:bodyPr spcFirstLastPara="1" wrap="square" lIns="0" tIns="0" rIns="0" bIns="0" anchor="ctr" anchorCtr="0">
            <a:normAutofit/>
          </a:bodyPr>
          <a:lstStyle>
            <a:lvl1pPr lvl="0" algn="ctr" rtl="0">
              <a:buNone/>
              <a:defRPr/>
            </a:lvl1pPr>
            <a:lvl2pPr lvl="1" algn="ctr" rtl="0">
              <a:buNone/>
              <a:defRPr/>
            </a:lvl2pPr>
            <a:lvl3pPr lvl="2" algn="ctr" rtl="0">
              <a:buNone/>
              <a:defRPr/>
            </a:lvl3pPr>
            <a:lvl4pPr lvl="3" algn="ctr" rtl="0">
              <a:buNone/>
              <a:defRPr/>
            </a:lvl4pPr>
            <a:lvl5pPr lvl="4" algn="ctr" rtl="0">
              <a:buNone/>
              <a:defRPr/>
            </a:lvl5pPr>
            <a:lvl6pPr lvl="5" algn="ctr" rtl="0">
              <a:buNone/>
              <a:defRPr/>
            </a:lvl6pPr>
            <a:lvl7pPr lvl="6" algn="ctr" rtl="0">
              <a:buNone/>
              <a:defRPr/>
            </a:lvl7pPr>
            <a:lvl8pPr lvl="7" algn="ctr" rtl="0">
              <a:buNone/>
              <a:defRPr/>
            </a:lvl8pPr>
            <a:lvl9pPr lvl="8" algn="ctr" rtl="0">
              <a:buNone/>
              <a:defRPr/>
            </a:lvl9p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216367964"/>
      </p:ext>
    </p:extLst>
  </p:cSld>
  <p:clrMapOvr>
    <a:masterClrMapping/>
  </p:clrMapOvr>
  <p:hf hdr="0" ftr="0" dt="0"/>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26 Content | Full Page Container Box + Headline">
  <p:cSld name="26 Content | Full Page Container Box + Headline">
    <p:spTree>
      <p:nvGrpSpPr>
        <p:cNvPr id="1" name="Shape 436"/>
        <p:cNvGrpSpPr/>
        <p:nvPr/>
      </p:nvGrpSpPr>
      <p:grpSpPr>
        <a:xfrm>
          <a:off x="0" y="0"/>
          <a:ext cx="0" cy="0"/>
          <a:chOff x="0" y="0"/>
          <a:chExt cx="0" cy="0"/>
        </a:xfrm>
      </p:grpSpPr>
      <p:sp>
        <p:nvSpPr>
          <p:cNvPr id="437" name="Google Shape;437;p40"/>
          <p:cNvSpPr/>
          <p:nvPr/>
        </p:nvSpPr>
        <p:spPr>
          <a:xfrm>
            <a:off x="8608775" y="4626425"/>
            <a:ext cx="429600" cy="4296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endParaRPr/>
          </a:p>
        </p:txBody>
      </p:sp>
      <p:sp>
        <p:nvSpPr>
          <p:cNvPr id="438" name="Google Shape;438;p40"/>
          <p:cNvSpPr txBox="1">
            <a:spLocks noGrp="1"/>
          </p:cNvSpPr>
          <p:nvPr>
            <p:ph type="sldNum" idx="12"/>
          </p:nvPr>
        </p:nvSpPr>
        <p:spPr>
          <a:xfrm>
            <a:off x="8608775" y="4626500"/>
            <a:ext cx="429600" cy="429600"/>
          </a:xfrm>
          <a:prstGeom prst="rect">
            <a:avLst/>
          </a:prstGeom>
          <a:noFill/>
        </p:spPr>
        <p:txBody>
          <a:bodyPr spcFirstLastPara="1" wrap="square" lIns="0" tIns="0" rIns="0" bIns="0" anchor="ctr" anchorCtr="0">
            <a:normAutofit/>
          </a:bodyPr>
          <a:lstStyle>
            <a:lvl1pPr lvl="0" algn="ctr" rtl="0">
              <a:buNone/>
              <a:defRPr/>
            </a:lvl1pPr>
            <a:lvl2pPr lvl="1" algn="ctr" rtl="0">
              <a:buNone/>
              <a:defRPr/>
            </a:lvl2pPr>
            <a:lvl3pPr lvl="2" algn="ctr" rtl="0">
              <a:buNone/>
              <a:defRPr/>
            </a:lvl3pPr>
            <a:lvl4pPr lvl="3" algn="ctr" rtl="0">
              <a:buNone/>
              <a:defRPr/>
            </a:lvl4pPr>
            <a:lvl5pPr lvl="4" algn="ctr" rtl="0">
              <a:buNone/>
              <a:defRPr/>
            </a:lvl5pPr>
            <a:lvl6pPr lvl="5" algn="ctr" rtl="0">
              <a:buNone/>
              <a:defRPr/>
            </a:lvl6pPr>
            <a:lvl7pPr lvl="6" algn="ctr" rtl="0">
              <a:buNone/>
              <a:defRPr/>
            </a:lvl7pPr>
            <a:lvl8pPr lvl="7" algn="ctr" rtl="0">
              <a:buNone/>
              <a:defRPr/>
            </a:lvl8pPr>
            <a:lvl9pPr lvl="8" algn="ctr" rtl="0">
              <a:buNone/>
              <a:defRPr/>
            </a:lvl9pPr>
          </a:lstStyle>
          <a:p>
            <a:pPr marL="0" lvl="0" indent="0" algn="r" rtl="0">
              <a:spcBef>
                <a:spcPts val="0"/>
              </a:spcBef>
              <a:spcAft>
                <a:spcPts val="0"/>
              </a:spcAft>
              <a:buNone/>
            </a:pPr>
            <a:fld id="{00000000-1234-1234-1234-123412341234}" type="slidenum">
              <a:rPr lang="en" smtClean="0"/>
              <a:t>‹#›</a:t>
            </a:fld>
            <a:endParaRPr lang="en"/>
          </a:p>
        </p:txBody>
      </p:sp>
      <p:sp>
        <p:nvSpPr>
          <p:cNvPr id="439" name="Google Shape;439;p40"/>
          <p:cNvSpPr/>
          <p:nvPr/>
        </p:nvSpPr>
        <p:spPr>
          <a:xfrm rot="5400000">
            <a:off x="277050" y="4349375"/>
            <a:ext cx="364500" cy="918600"/>
          </a:xfrm>
          <a:prstGeom prst="round2SameRect">
            <a:avLst>
              <a:gd name="adj1" fmla="val 50000"/>
              <a:gd name="adj2" fmla="val 0"/>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440" name="Google Shape;440;p40"/>
          <p:cNvGrpSpPr/>
          <p:nvPr/>
        </p:nvGrpSpPr>
        <p:grpSpPr>
          <a:xfrm>
            <a:off x="228605" y="4702470"/>
            <a:ext cx="548754" cy="212464"/>
            <a:chOff x="217250" y="2303525"/>
            <a:chExt cx="2809800" cy="1084000"/>
          </a:xfrm>
        </p:grpSpPr>
        <p:sp>
          <p:nvSpPr>
            <p:cNvPr id="441" name="Google Shape;441;p40"/>
            <p:cNvSpPr/>
            <p:nvPr/>
          </p:nvSpPr>
          <p:spPr>
            <a:xfrm>
              <a:off x="2235600" y="2740800"/>
              <a:ext cx="346850" cy="236275"/>
            </a:xfrm>
            <a:custGeom>
              <a:avLst/>
              <a:gdLst/>
              <a:ahLst/>
              <a:cxnLst/>
              <a:rect l="l" t="t" r="r" b="b"/>
              <a:pathLst>
                <a:path w="13874" h="9451" extrusionOk="0">
                  <a:moveTo>
                    <a:pt x="2608" y="0"/>
                  </a:moveTo>
                  <a:cubicBezTo>
                    <a:pt x="2347" y="0"/>
                    <a:pt x="2087" y="52"/>
                    <a:pt x="1826" y="157"/>
                  </a:cubicBezTo>
                  <a:cubicBezTo>
                    <a:pt x="1617" y="261"/>
                    <a:pt x="1356" y="418"/>
                    <a:pt x="1200" y="626"/>
                  </a:cubicBezTo>
                  <a:cubicBezTo>
                    <a:pt x="1096" y="730"/>
                    <a:pt x="991" y="835"/>
                    <a:pt x="939" y="939"/>
                  </a:cubicBezTo>
                  <a:cubicBezTo>
                    <a:pt x="835" y="1043"/>
                    <a:pt x="783" y="1148"/>
                    <a:pt x="731" y="1304"/>
                  </a:cubicBezTo>
                  <a:cubicBezTo>
                    <a:pt x="678" y="1408"/>
                    <a:pt x="574" y="1565"/>
                    <a:pt x="522" y="1721"/>
                  </a:cubicBezTo>
                  <a:cubicBezTo>
                    <a:pt x="157" y="2817"/>
                    <a:pt x="0" y="3964"/>
                    <a:pt x="0" y="5163"/>
                  </a:cubicBezTo>
                  <a:cubicBezTo>
                    <a:pt x="0" y="6207"/>
                    <a:pt x="0" y="7563"/>
                    <a:pt x="574" y="8501"/>
                  </a:cubicBezTo>
                  <a:cubicBezTo>
                    <a:pt x="731" y="8710"/>
                    <a:pt x="887" y="8918"/>
                    <a:pt x="1096" y="9075"/>
                  </a:cubicBezTo>
                  <a:cubicBezTo>
                    <a:pt x="1513" y="9388"/>
                    <a:pt x="1930" y="9388"/>
                    <a:pt x="2347" y="9440"/>
                  </a:cubicBezTo>
                  <a:cubicBezTo>
                    <a:pt x="2438" y="9447"/>
                    <a:pt x="2528" y="9450"/>
                    <a:pt x="2617" y="9450"/>
                  </a:cubicBezTo>
                  <a:cubicBezTo>
                    <a:pt x="3193" y="9450"/>
                    <a:pt x="3735" y="9315"/>
                    <a:pt x="4277" y="9179"/>
                  </a:cubicBezTo>
                  <a:lnTo>
                    <a:pt x="10327" y="7771"/>
                  </a:lnTo>
                  <a:lnTo>
                    <a:pt x="10327" y="7719"/>
                  </a:lnTo>
                  <a:lnTo>
                    <a:pt x="12152" y="7302"/>
                  </a:lnTo>
                  <a:cubicBezTo>
                    <a:pt x="12152" y="7302"/>
                    <a:pt x="12257" y="7250"/>
                    <a:pt x="12361" y="7250"/>
                  </a:cubicBezTo>
                  <a:cubicBezTo>
                    <a:pt x="12830" y="7093"/>
                    <a:pt x="13300" y="6780"/>
                    <a:pt x="13560" y="6363"/>
                  </a:cubicBezTo>
                  <a:cubicBezTo>
                    <a:pt x="13821" y="5894"/>
                    <a:pt x="13873" y="5372"/>
                    <a:pt x="13769" y="4851"/>
                  </a:cubicBezTo>
                  <a:lnTo>
                    <a:pt x="13769" y="4798"/>
                  </a:lnTo>
                  <a:cubicBezTo>
                    <a:pt x="13717" y="4590"/>
                    <a:pt x="13613" y="4329"/>
                    <a:pt x="13456" y="4120"/>
                  </a:cubicBezTo>
                  <a:cubicBezTo>
                    <a:pt x="13247" y="3860"/>
                    <a:pt x="12987" y="3651"/>
                    <a:pt x="12726" y="3495"/>
                  </a:cubicBezTo>
                  <a:cubicBezTo>
                    <a:pt x="12413" y="3286"/>
                    <a:pt x="12048" y="3129"/>
                    <a:pt x="11683" y="2973"/>
                  </a:cubicBezTo>
                  <a:lnTo>
                    <a:pt x="9649" y="2243"/>
                  </a:lnTo>
                  <a:cubicBezTo>
                    <a:pt x="8554" y="1826"/>
                    <a:pt x="7406" y="1408"/>
                    <a:pt x="6311" y="1043"/>
                  </a:cubicBezTo>
                  <a:cubicBezTo>
                    <a:pt x="5581" y="783"/>
                    <a:pt x="4955" y="574"/>
                    <a:pt x="4434" y="365"/>
                  </a:cubicBezTo>
                  <a:cubicBezTo>
                    <a:pt x="4277" y="365"/>
                    <a:pt x="4173" y="313"/>
                    <a:pt x="4121" y="313"/>
                  </a:cubicBezTo>
                  <a:cubicBezTo>
                    <a:pt x="3443" y="105"/>
                    <a:pt x="2973" y="0"/>
                    <a:pt x="2608" y="0"/>
                  </a:cubicBezTo>
                  <a:close/>
                </a:path>
              </a:pathLst>
            </a:custGeom>
            <a:solidFill>
              <a:srgbClr val="FF1A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40"/>
            <p:cNvSpPr/>
            <p:nvPr/>
          </p:nvSpPr>
          <p:spPr>
            <a:xfrm>
              <a:off x="2688025" y="2597375"/>
              <a:ext cx="339025" cy="278750"/>
            </a:xfrm>
            <a:custGeom>
              <a:avLst/>
              <a:gdLst/>
              <a:ahLst/>
              <a:cxnLst/>
              <a:rect l="l" t="t" r="r" b="b"/>
              <a:pathLst>
                <a:path w="13561" h="11150" extrusionOk="0">
                  <a:moveTo>
                    <a:pt x="8763" y="0"/>
                  </a:moveTo>
                  <a:cubicBezTo>
                    <a:pt x="8502" y="0"/>
                    <a:pt x="8241" y="105"/>
                    <a:pt x="8032" y="261"/>
                  </a:cubicBezTo>
                  <a:cubicBezTo>
                    <a:pt x="7667" y="418"/>
                    <a:pt x="7302" y="731"/>
                    <a:pt x="6781" y="1148"/>
                  </a:cubicBezTo>
                  <a:cubicBezTo>
                    <a:pt x="6729" y="1252"/>
                    <a:pt x="6624" y="1304"/>
                    <a:pt x="6572" y="1409"/>
                  </a:cubicBezTo>
                  <a:cubicBezTo>
                    <a:pt x="6155" y="1774"/>
                    <a:pt x="5686" y="2243"/>
                    <a:pt x="5112" y="2817"/>
                  </a:cubicBezTo>
                  <a:cubicBezTo>
                    <a:pt x="4277" y="3703"/>
                    <a:pt x="3443" y="4538"/>
                    <a:pt x="2608" y="5424"/>
                  </a:cubicBezTo>
                  <a:lnTo>
                    <a:pt x="1148" y="6989"/>
                  </a:lnTo>
                  <a:cubicBezTo>
                    <a:pt x="887" y="7250"/>
                    <a:pt x="627" y="7563"/>
                    <a:pt x="418" y="7876"/>
                  </a:cubicBezTo>
                  <a:cubicBezTo>
                    <a:pt x="209" y="8136"/>
                    <a:pt x="105" y="8449"/>
                    <a:pt x="53" y="8814"/>
                  </a:cubicBezTo>
                  <a:cubicBezTo>
                    <a:pt x="1" y="9023"/>
                    <a:pt x="1" y="9284"/>
                    <a:pt x="53" y="9544"/>
                  </a:cubicBezTo>
                  <a:lnTo>
                    <a:pt x="53" y="9597"/>
                  </a:lnTo>
                  <a:cubicBezTo>
                    <a:pt x="157" y="10066"/>
                    <a:pt x="470" y="10535"/>
                    <a:pt x="887" y="10848"/>
                  </a:cubicBezTo>
                  <a:cubicBezTo>
                    <a:pt x="1235" y="11042"/>
                    <a:pt x="1612" y="11149"/>
                    <a:pt x="1997" y="11149"/>
                  </a:cubicBezTo>
                  <a:cubicBezTo>
                    <a:pt x="2130" y="11149"/>
                    <a:pt x="2265" y="11136"/>
                    <a:pt x="2400" y="11109"/>
                  </a:cubicBezTo>
                  <a:lnTo>
                    <a:pt x="2556" y="11109"/>
                  </a:lnTo>
                  <a:lnTo>
                    <a:pt x="10431" y="9232"/>
                  </a:lnTo>
                  <a:cubicBezTo>
                    <a:pt x="11057" y="9075"/>
                    <a:pt x="11683" y="8971"/>
                    <a:pt x="12257" y="8658"/>
                  </a:cubicBezTo>
                  <a:cubicBezTo>
                    <a:pt x="12622" y="8397"/>
                    <a:pt x="12987" y="8188"/>
                    <a:pt x="13196" y="7771"/>
                  </a:cubicBezTo>
                  <a:cubicBezTo>
                    <a:pt x="13352" y="7511"/>
                    <a:pt x="13456" y="7250"/>
                    <a:pt x="13456" y="6989"/>
                  </a:cubicBezTo>
                  <a:cubicBezTo>
                    <a:pt x="13561" y="5894"/>
                    <a:pt x="13039" y="4694"/>
                    <a:pt x="12570" y="3755"/>
                  </a:cubicBezTo>
                  <a:lnTo>
                    <a:pt x="12570" y="3703"/>
                  </a:lnTo>
                  <a:cubicBezTo>
                    <a:pt x="12048" y="2660"/>
                    <a:pt x="11370" y="1669"/>
                    <a:pt x="10588" y="835"/>
                  </a:cubicBezTo>
                  <a:cubicBezTo>
                    <a:pt x="10484" y="731"/>
                    <a:pt x="10379" y="678"/>
                    <a:pt x="10275" y="574"/>
                  </a:cubicBezTo>
                  <a:cubicBezTo>
                    <a:pt x="10171" y="470"/>
                    <a:pt x="10014" y="418"/>
                    <a:pt x="9910" y="313"/>
                  </a:cubicBezTo>
                  <a:lnTo>
                    <a:pt x="9545" y="157"/>
                  </a:lnTo>
                  <a:cubicBezTo>
                    <a:pt x="9284" y="53"/>
                    <a:pt x="9023" y="0"/>
                    <a:pt x="8763" y="0"/>
                  </a:cubicBezTo>
                  <a:close/>
                </a:path>
              </a:pathLst>
            </a:custGeom>
            <a:solidFill>
              <a:srgbClr val="FF1A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40"/>
            <p:cNvSpPr/>
            <p:nvPr/>
          </p:nvSpPr>
          <p:spPr>
            <a:xfrm>
              <a:off x="2379025" y="2303525"/>
              <a:ext cx="303825" cy="489500"/>
            </a:xfrm>
            <a:custGeom>
              <a:avLst/>
              <a:gdLst/>
              <a:ahLst/>
              <a:cxnLst/>
              <a:rect l="l" t="t" r="r" b="b"/>
              <a:pathLst>
                <a:path w="12153" h="19580" extrusionOk="0">
                  <a:moveTo>
                    <a:pt x="8307" y="1"/>
                  </a:moveTo>
                  <a:cubicBezTo>
                    <a:pt x="7747" y="1"/>
                    <a:pt x="7200" y="57"/>
                    <a:pt x="6728" y="124"/>
                  </a:cubicBezTo>
                  <a:cubicBezTo>
                    <a:pt x="6259" y="229"/>
                    <a:pt x="5789" y="281"/>
                    <a:pt x="5320" y="385"/>
                  </a:cubicBezTo>
                  <a:cubicBezTo>
                    <a:pt x="4903" y="489"/>
                    <a:pt x="4433" y="646"/>
                    <a:pt x="4016" y="750"/>
                  </a:cubicBezTo>
                  <a:cubicBezTo>
                    <a:pt x="2556" y="1272"/>
                    <a:pt x="574" y="2106"/>
                    <a:pt x="209" y="3775"/>
                  </a:cubicBezTo>
                  <a:cubicBezTo>
                    <a:pt x="0" y="4714"/>
                    <a:pt x="470" y="5705"/>
                    <a:pt x="835" y="6539"/>
                  </a:cubicBezTo>
                  <a:cubicBezTo>
                    <a:pt x="1252" y="7582"/>
                    <a:pt x="1878" y="8521"/>
                    <a:pt x="2399" y="9512"/>
                  </a:cubicBezTo>
                  <a:cubicBezTo>
                    <a:pt x="3755" y="12120"/>
                    <a:pt x="5216" y="14675"/>
                    <a:pt x="6676" y="17231"/>
                  </a:cubicBezTo>
                  <a:cubicBezTo>
                    <a:pt x="7093" y="18013"/>
                    <a:pt x="7563" y="19004"/>
                    <a:pt x="8397" y="19369"/>
                  </a:cubicBezTo>
                  <a:cubicBezTo>
                    <a:pt x="8449" y="19421"/>
                    <a:pt x="8501" y="19421"/>
                    <a:pt x="8554" y="19421"/>
                  </a:cubicBezTo>
                  <a:cubicBezTo>
                    <a:pt x="8789" y="19522"/>
                    <a:pt x="9047" y="19580"/>
                    <a:pt x="9298" y="19580"/>
                  </a:cubicBezTo>
                  <a:cubicBezTo>
                    <a:pt x="9436" y="19580"/>
                    <a:pt x="9572" y="19562"/>
                    <a:pt x="9701" y="19525"/>
                  </a:cubicBezTo>
                  <a:cubicBezTo>
                    <a:pt x="9753" y="19525"/>
                    <a:pt x="9753" y="19525"/>
                    <a:pt x="9753" y="19473"/>
                  </a:cubicBezTo>
                  <a:cubicBezTo>
                    <a:pt x="10118" y="19421"/>
                    <a:pt x="10431" y="19212"/>
                    <a:pt x="10692" y="18899"/>
                  </a:cubicBezTo>
                  <a:cubicBezTo>
                    <a:pt x="10744" y="18899"/>
                    <a:pt x="10796" y="18847"/>
                    <a:pt x="10848" y="18795"/>
                  </a:cubicBezTo>
                  <a:lnTo>
                    <a:pt x="10796" y="18795"/>
                  </a:lnTo>
                  <a:cubicBezTo>
                    <a:pt x="11370" y="18065"/>
                    <a:pt x="11370" y="17022"/>
                    <a:pt x="11474" y="16135"/>
                  </a:cubicBezTo>
                  <a:cubicBezTo>
                    <a:pt x="11631" y="13163"/>
                    <a:pt x="11787" y="10242"/>
                    <a:pt x="11944" y="7269"/>
                  </a:cubicBezTo>
                  <a:cubicBezTo>
                    <a:pt x="11996" y="6174"/>
                    <a:pt x="12152" y="5027"/>
                    <a:pt x="12048" y="3931"/>
                  </a:cubicBezTo>
                  <a:cubicBezTo>
                    <a:pt x="11996" y="2993"/>
                    <a:pt x="11996" y="1950"/>
                    <a:pt x="11422" y="1167"/>
                  </a:cubicBezTo>
                  <a:cubicBezTo>
                    <a:pt x="10716" y="249"/>
                    <a:pt x="9483" y="1"/>
                    <a:pt x="8307" y="1"/>
                  </a:cubicBezTo>
                  <a:close/>
                </a:path>
              </a:pathLst>
            </a:custGeom>
            <a:solidFill>
              <a:srgbClr val="FF1A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40"/>
            <p:cNvSpPr/>
            <p:nvPr/>
          </p:nvSpPr>
          <p:spPr>
            <a:xfrm>
              <a:off x="2402500" y="2951700"/>
              <a:ext cx="241225" cy="351075"/>
            </a:xfrm>
            <a:custGeom>
              <a:avLst/>
              <a:gdLst/>
              <a:ahLst/>
              <a:cxnLst/>
              <a:rect l="l" t="t" r="r" b="b"/>
              <a:pathLst>
                <a:path w="9649" h="14043" extrusionOk="0">
                  <a:moveTo>
                    <a:pt x="7771" y="0"/>
                  </a:moveTo>
                  <a:cubicBezTo>
                    <a:pt x="7575" y="0"/>
                    <a:pt x="7380" y="39"/>
                    <a:pt x="7197" y="117"/>
                  </a:cubicBezTo>
                  <a:cubicBezTo>
                    <a:pt x="7093" y="117"/>
                    <a:pt x="7041" y="170"/>
                    <a:pt x="6937" y="222"/>
                  </a:cubicBezTo>
                  <a:cubicBezTo>
                    <a:pt x="6832" y="274"/>
                    <a:pt x="6728" y="326"/>
                    <a:pt x="6624" y="430"/>
                  </a:cubicBezTo>
                  <a:cubicBezTo>
                    <a:pt x="6259" y="691"/>
                    <a:pt x="5998" y="1004"/>
                    <a:pt x="5737" y="1317"/>
                  </a:cubicBezTo>
                  <a:cubicBezTo>
                    <a:pt x="5685" y="1369"/>
                    <a:pt x="5633" y="1526"/>
                    <a:pt x="5528" y="1578"/>
                  </a:cubicBezTo>
                  <a:lnTo>
                    <a:pt x="4277" y="3351"/>
                  </a:lnTo>
                  <a:cubicBezTo>
                    <a:pt x="3547" y="4342"/>
                    <a:pt x="2816" y="5333"/>
                    <a:pt x="2138" y="6324"/>
                  </a:cubicBezTo>
                  <a:cubicBezTo>
                    <a:pt x="1669" y="6949"/>
                    <a:pt x="1252" y="7523"/>
                    <a:pt x="939" y="7993"/>
                  </a:cubicBezTo>
                  <a:cubicBezTo>
                    <a:pt x="887" y="8097"/>
                    <a:pt x="835" y="8201"/>
                    <a:pt x="782" y="8253"/>
                  </a:cubicBezTo>
                  <a:cubicBezTo>
                    <a:pt x="417" y="8879"/>
                    <a:pt x="209" y="9296"/>
                    <a:pt x="104" y="9661"/>
                  </a:cubicBezTo>
                  <a:cubicBezTo>
                    <a:pt x="0" y="9922"/>
                    <a:pt x="0" y="10183"/>
                    <a:pt x="0" y="10444"/>
                  </a:cubicBezTo>
                  <a:cubicBezTo>
                    <a:pt x="52" y="10704"/>
                    <a:pt x="157" y="11017"/>
                    <a:pt x="261" y="11226"/>
                  </a:cubicBezTo>
                  <a:cubicBezTo>
                    <a:pt x="365" y="11330"/>
                    <a:pt x="417" y="11435"/>
                    <a:pt x="522" y="11539"/>
                  </a:cubicBezTo>
                  <a:cubicBezTo>
                    <a:pt x="626" y="11695"/>
                    <a:pt x="678" y="11748"/>
                    <a:pt x="835" y="11852"/>
                  </a:cubicBezTo>
                  <a:cubicBezTo>
                    <a:pt x="939" y="11956"/>
                    <a:pt x="1043" y="12060"/>
                    <a:pt x="1147" y="12165"/>
                  </a:cubicBezTo>
                  <a:cubicBezTo>
                    <a:pt x="2034" y="12791"/>
                    <a:pt x="2973" y="13208"/>
                    <a:pt x="4016" y="13573"/>
                  </a:cubicBezTo>
                  <a:cubicBezTo>
                    <a:pt x="4850" y="13834"/>
                    <a:pt x="5737" y="13990"/>
                    <a:pt x="6624" y="14042"/>
                  </a:cubicBezTo>
                  <a:lnTo>
                    <a:pt x="7041" y="14042"/>
                  </a:lnTo>
                  <a:cubicBezTo>
                    <a:pt x="7197" y="14042"/>
                    <a:pt x="7354" y="14042"/>
                    <a:pt x="7458" y="13990"/>
                  </a:cubicBezTo>
                  <a:cubicBezTo>
                    <a:pt x="7615" y="13938"/>
                    <a:pt x="7719" y="13886"/>
                    <a:pt x="7875" y="13886"/>
                  </a:cubicBezTo>
                  <a:cubicBezTo>
                    <a:pt x="8136" y="13782"/>
                    <a:pt x="8345" y="13625"/>
                    <a:pt x="8553" y="13416"/>
                  </a:cubicBezTo>
                  <a:cubicBezTo>
                    <a:pt x="8762" y="13208"/>
                    <a:pt x="8866" y="12999"/>
                    <a:pt x="8971" y="12738"/>
                  </a:cubicBezTo>
                  <a:cubicBezTo>
                    <a:pt x="9127" y="12373"/>
                    <a:pt x="9231" y="11904"/>
                    <a:pt x="9283" y="11226"/>
                  </a:cubicBezTo>
                  <a:cubicBezTo>
                    <a:pt x="9283" y="11122"/>
                    <a:pt x="9283" y="11017"/>
                    <a:pt x="9336" y="10913"/>
                  </a:cubicBezTo>
                  <a:cubicBezTo>
                    <a:pt x="9336" y="10339"/>
                    <a:pt x="9388" y="9661"/>
                    <a:pt x="9440" y="8827"/>
                  </a:cubicBezTo>
                  <a:cubicBezTo>
                    <a:pt x="9492" y="7627"/>
                    <a:pt x="9544" y="6428"/>
                    <a:pt x="9596" y="5176"/>
                  </a:cubicBezTo>
                  <a:lnTo>
                    <a:pt x="9649" y="2986"/>
                  </a:lnTo>
                  <a:cubicBezTo>
                    <a:pt x="9649" y="2516"/>
                    <a:pt x="9649" y="1943"/>
                    <a:pt x="9492" y="1421"/>
                  </a:cubicBezTo>
                  <a:cubicBezTo>
                    <a:pt x="9440" y="1213"/>
                    <a:pt x="9336" y="952"/>
                    <a:pt x="9231" y="743"/>
                  </a:cubicBezTo>
                  <a:lnTo>
                    <a:pt x="9231" y="795"/>
                  </a:lnTo>
                  <a:cubicBezTo>
                    <a:pt x="9023" y="482"/>
                    <a:pt x="8710" y="222"/>
                    <a:pt x="8345" y="117"/>
                  </a:cubicBezTo>
                  <a:cubicBezTo>
                    <a:pt x="8162" y="39"/>
                    <a:pt x="7967" y="0"/>
                    <a:pt x="7771" y="0"/>
                  </a:cubicBezTo>
                  <a:close/>
                </a:path>
              </a:pathLst>
            </a:custGeom>
            <a:solidFill>
              <a:srgbClr val="FF1A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40"/>
            <p:cNvSpPr/>
            <p:nvPr/>
          </p:nvSpPr>
          <p:spPr>
            <a:xfrm>
              <a:off x="2689325" y="2919425"/>
              <a:ext cx="315575" cy="317350"/>
            </a:xfrm>
            <a:custGeom>
              <a:avLst/>
              <a:gdLst/>
              <a:ahLst/>
              <a:cxnLst/>
              <a:rect l="l" t="t" r="r" b="b"/>
              <a:pathLst>
                <a:path w="12623" h="12694" extrusionOk="0">
                  <a:moveTo>
                    <a:pt x="1826" y="0"/>
                  </a:moveTo>
                  <a:cubicBezTo>
                    <a:pt x="1722" y="0"/>
                    <a:pt x="1618" y="0"/>
                    <a:pt x="1513" y="52"/>
                  </a:cubicBezTo>
                  <a:cubicBezTo>
                    <a:pt x="1148" y="105"/>
                    <a:pt x="783" y="261"/>
                    <a:pt x="522" y="522"/>
                  </a:cubicBezTo>
                  <a:cubicBezTo>
                    <a:pt x="262" y="835"/>
                    <a:pt x="53" y="1148"/>
                    <a:pt x="1" y="1565"/>
                  </a:cubicBezTo>
                  <a:cubicBezTo>
                    <a:pt x="1" y="1773"/>
                    <a:pt x="1" y="2034"/>
                    <a:pt x="53" y="2243"/>
                  </a:cubicBezTo>
                  <a:cubicBezTo>
                    <a:pt x="105" y="2764"/>
                    <a:pt x="366" y="3286"/>
                    <a:pt x="575" y="3703"/>
                  </a:cubicBezTo>
                  <a:lnTo>
                    <a:pt x="1618" y="5633"/>
                  </a:lnTo>
                  <a:cubicBezTo>
                    <a:pt x="2191" y="6728"/>
                    <a:pt x="2765" y="7771"/>
                    <a:pt x="3339" y="8866"/>
                  </a:cubicBezTo>
                  <a:cubicBezTo>
                    <a:pt x="3704" y="9544"/>
                    <a:pt x="4017" y="10170"/>
                    <a:pt x="4330" y="10640"/>
                  </a:cubicBezTo>
                  <a:cubicBezTo>
                    <a:pt x="4382" y="10744"/>
                    <a:pt x="4434" y="10848"/>
                    <a:pt x="4486" y="10900"/>
                  </a:cubicBezTo>
                  <a:cubicBezTo>
                    <a:pt x="4851" y="11526"/>
                    <a:pt x="5112" y="11891"/>
                    <a:pt x="5425" y="12152"/>
                  </a:cubicBezTo>
                  <a:cubicBezTo>
                    <a:pt x="5581" y="12361"/>
                    <a:pt x="5842" y="12465"/>
                    <a:pt x="6103" y="12569"/>
                  </a:cubicBezTo>
                  <a:cubicBezTo>
                    <a:pt x="6294" y="12646"/>
                    <a:pt x="6485" y="12694"/>
                    <a:pt x="6676" y="12694"/>
                  </a:cubicBezTo>
                  <a:cubicBezTo>
                    <a:pt x="6745" y="12694"/>
                    <a:pt x="6815" y="12687"/>
                    <a:pt x="6885" y="12673"/>
                  </a:cubicBezTo>
                  <a:cubicBezTo>
                    <a:pt x="7042" y="12673"/>
                    <a:pt x="7198" y="12621"/>
                    <a:pt x="7302" y="12569"/>
                  </a:cubicBezTo>
                  <a:cubicBezTo>
                    <a:pt x="7459" y="12569"/>
                    <a:pt x="7563" y="12517"/>
                    <a:pt x="7720" y="12465"/>
                  </a:cubicBezTo>
                  <a:cubicBezTo>
                    <a:pt x="7824" y="12413"/>
                    <a:pt x="7980" y="12361"/>
                    <a:pt x="8137" y="12308"/>
                  </a:cubicBezTo>
                  <a:cubicBezTo>
                    <a:pt x="8919" y="11839"/>
                    <a:pt x="9597" y="11318"/>
                    <a:pt x="10223" y="10692"/>
                  </a:cubicBezTo>
                  <a:cubicBezTo>
                    <a:pt x="11005" y="9909"/>
                    <a:pt x="11683" y="9127"/>
                    <a:pt x="12205" y="8188"/>
                  </a:cubicBezTo>
                  <a:cubicBezTo>
                    <a:pt x="12257" y="8032"/>
                    <a:pt x="12361" y="7875"/>
                    <a:pt x="12361" y="7771"/>
                  </a:cubicBezTo>
                  <a:cubicBezTo>
                    <a:pt x="12413" y="7615"/>
                    <a:pt x="12466" y="7458"/>
                    <a:pt x="12518" y="7354"/>
                  </a:cubicBezTo>
                  <a:cubicBezTo>
                    <a:pt x="12518" y="7197"/>
                    <a:pt x="12570" y="7093"/>
                    <a:pt x="12570" y="6937"/>
                  </a:cubicBezTo>
                  <a:cubicBezTo>
                    <a:pt x="12622" y="6676"/>
                    <a:pt x="12570" y="6363"/>
                    <a:pt x="12518" y="6102"/>
                  </a:cubicBezTo>
                  <a:cubicBezTo>
                    <a:pt x="12413" y="5841"/>
                    <a:pt x="12257" y="5633"/>
                    <a:pt x="12101" y="5424"/>
                  </a:cubicBezTo>
                  <a:lnTo>
                    <a:pt x="12048" y="5476"/>
                  </a:lnTo>
                  <a:cubicBezTo>
                    <a:pt x="11788" y="5163"/>
                    <a:pt x="11423" y="4851"/>
                    <a:pt x="10797" y="4538"/>
                  </a:cubicBezTo>
                  <a:cubicBezTo>
                    <a:pt x="10745" y="4485"/>
                    <a:pt x="10640" y="4433"/>
                    <a:pt x="10536" y="4329"/>
                  </a:cubicBezTo>
                  <a:cubicBezTo>
                    <a:pt x="10067" y="4068"/>
                    <a:pt x="9441" y="3755"/>
                    <a:pt x="8763" y="3338"/>
                  </a:cubicBezTo>
                  <a:cubicBezTo>
                    <a:pt x="7720" y="2764"/>
                    <a:pt x="6624" y="2191"/>
                    <a:pt x="5581" y="1617"/>
                  </a:cubicBezTo>
                  <a:lnTo>
                    <a:pt x="3652" y="626"/>
                  </a:lnTo>
                  <a:cubicBezTo>
                    <a:pt x="3600" y="574"/>
                    <a:pt x="3443" y="522"/>
                    <a:pt x="3391" y="470"/>
                  </a:cubicBezTo>
                  <a:cubicBezTo>
                    <a:pt x="3026" y="313"/>
                    <a:pt x="2609" y="157"/>
                    <a:pt x="2244" y="52"/>
                  </a:cubicBezTo>
                  <a:cubicBezTo>
                    <a:pt x="2087" y="52"/>
                    <a:pt x="1931" y="0"/>
                    <a:pt x="1826" y="0"/>
                  </a:cubicBezTo>
                  <a:close/>
                </a:path>
              </a:pathLst>
            </a:custGeom>
            <a:solidFill>
              <a:srgbClr val="FF1A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40"/>
            <p:cNvSpPr/>
            <p:nvPr/>
          </p:nvSpPr>
          <p:spPr>
            <a:xfrm>
              <a:off x="217250" y="2517850"/>
              <a:ext cx="1891900" cy="869675"/>
            </a:xfrm>
            <a:custGeom>
              <a:avLst/>
              <a:gdLst/>
              <a:ahLst/>
              <a:cxnLst/>
              <a:rect l="l" t="t" r="r" b="b"/>
              <a:pathLst>
                <a:path w="75676" h="34787" extrusionOk="0">
                  <a:moveTo>
                    <a:pt x="45583" y="2869"/>
                  </a:moveTo>
                  <a:cubicBezTo>
                    <a:pt x="45583" y="1304"/>
                    <a:pt x="46887" y="0"/>
                    <a:pt x="48399" y="0"/>
                  </a:cubicBezTo>
                  <a:cubicBezTo>
                    <a:pt x="49964" y="0"/>
                    <a:pt x="51163" y="1304"/>
                    <a:pt x="51215" y="2921"/>
                  </a:cubicBezTo>
                  <a:lnTo>
                    <a:pt x="51215" y="25347"/>
                  </a:lnTo>
                  <a:cubicBezTo>
                    <a:pt x="51215" y="26911"/>
                    <a:pt x="49964" y="28215"/>
                    <a:pt x="48399" y="28215"/>
                  </a:cubicBezTo>
                  <a:cubicBezTo>
                    <a:pt x="46887" y="28215"/>
                    <a:pt x="45583" y="26911"/>
                    <a:pt x="45583" y="25347"/>
                  </a:cubicBezTo>
                  <a:close/>
                  <a:moveTo>
                    <a:pt x="42975" y="16741"/>
                  </a:moveTo>
                  <a:cubicBezTo>
                    <a:pt x="42975" y="17158"/>
                    <a:pt x="42819" y="17993"/>
                    <a:pt x="42297" y="18619"/>
                  </a:cubicBezTo>
                  <a:cubicBezTo>
                    <a:pt x="41671" y="19245"/>
                    <a:pt x="40837" y="19401"/>
                    <a:pt x="40315" y="19401"/>
                  </a:cubicBezTo>
                  <a:cubicBezTo>
                    <a:pt x="38333" y="19401"/>
                    <a:pt x="36300" y="19401"/>
                    <a:pt x="34318" y="19401"/>
                  </a:cubicBezTo>
                  <a:cubicBezTo>
                    <a:pt x="32284" y="19401"/>
                    <a:pt x="30302" y="19401"/>
                    <a:pt x="28268" y="19401"/>
                  </a:cubicBezTo>
                  <a:cubicBezTo>
                    <a:pt x="28476" y="19975"/>
                    <a:pt x="28789" y="20809"/>
                    <a:pt x="29624" y="21592"/>
                  </a:cubicBezTo>
                  <a:cubicBezTo>
                    <a:pt x="30093" y="22061"/>
                    <a:pt x="30563" y="22322"/>
                    <a:pt x="30719" y="22426"/>
                  </a:cubicBezTo>
                  <a:cubicBezTo>
                    <a:pt x="30980" y="22582"/>
                    <a:pt x="31814" y="23052"/>
                    <a:pt x="32857" y="23052"/>
                  </a:cubicBezTo>
                  <a:cubicBezTo>
                    <a:pt x="33953" y="23052"/>
                    <a:pt x="34891" y="22687"/>
                    <a:pt x="35882" y="22217"/>
                  </a:cubicBezTo>
                  <a:lnTo>
                    <a:pt x="35934" y="22165"/>
                  </a:lnTo>
                  <a:cubicBezTo>
                    <a:pt x="36612" y="21800"/>
                    <a:pt x="37290" y="21487"/>
                    <a:pt x="37968" y="21331"/>
                  </a:cubicBezTo>
                  <a:cubicBezTo>
                    <a:pt x="38699" y="21226"/>
                    <a:pt x="39429" y="21331"/>
                    <a:pt x="40002" y="21852"/>
                  </a:cubicBezTo>
                  <a:cubicBezTo>
                    <a:pt x="40628" y="22426"/>
                    <a:pt x="40889" y="23260"/>
                    <a:pt x="40680" y="24147"/>
                  </a:cubicBezTo>
                  <a:cubicBezTo>
                    <a:pt x="40367" y="25138"/>
                    <a:pt x="39585" y="25972"/>
                    <a:pt x="38699" y="26494"/>
                  </a:cubicBezTo>
                  <a:cubicBezTo>
                    <a:pt x="38229" y="26755"/>
                    <a:pt x="37708" y="27015"/>
                    <a:pt x="37186" y="27224"/>
                  </a:cubicBezTo>
                  <a:cubicBezTo>
                    <a:pt x="36508" y="27485"/>
                    <a:pt x="35778" y="27641"/>
                    <a:pt x="35100" y="27746"/>
                  </a:cubicBezTo>
                  <a:cubicBezTo>
                    <a:pt x="34370" y="27850"/>
                    <a:pt x="33640" y="27902"/>
                    <a:pt x="32910" y="27902"/>
                  </a:cubicBezTo>
                  <a:cubicBezTo>
                    <a:pt x="32597" y="27902"/>
                    <a:pt x="32179" y="27902"/>
                    <a:pt x="31814" y="27850"/>
                  </a:cubicBezTo>
                  <a:cubicBezTo>
                    <a:pt x="31449" y="27798"/>
                    <a:pt x="31032" y="27693"/>
                    <a:pt x="30667" y="27641"/>
                  </a:cubicBezTo>
                  <a:cubicBezTo>
                    <a:pt x="30041" y="27485"/>
                    <a:pt x="29467" y="27276"/>
                    <a:pt x="28894" y="27015"/>
                  </a:cubicBezTo>
                  <a:cubicBezTo>
                    <a:pt x="28372" y="26807"/>
                    <a:pt x="27798" y="26494"/>
                    <a:pt x="27329" y="26129"/>
                  </a:cubicBezTo>
                  <a:cubicBezTo>
                    <a:pt x="26808" y="25764"/>
                    <a:pt x="26338" y="25347"/>
                    <a:pt x="25921" y="24929"/>
                  </a:cubicBezTo>
                  <a:cubicBezTo>
                    <a:pt x="25504" y="24460"/>
                    <a:pt x="25086" y="23938"/>
                    <a:pt x="24721" y="23417"/>
                  </a:cubicBezTo>
                  <a:cubicBezTo>
                    <a:pt x="23574" y="21644"/>
                    <a:pt x="23000" y="19349"/>
                    <a:pt x="23105" y="17158"/>
                  </a:cubicBezTo>
                  <a:cubicBezTo>
                    <a:pt x="23209" y="15020"/>
                    <a:pt x="23887" y="12882"/>
                    <a:pt x="25191" y="11161"/>
                  </a:cubicBezTo>
                  <a:cubicBezTo>
                    <a:pt x="25295" y="10952"/>
                    <a:pt x="25452" y="10744"/>
                    <a:pt x="25608" y="10587"/>
                  </a:cubicBezTo>
                  <a:cubicBezTo>
                    <a:pt x="25608" y="10587"/>
                    <a:pt x="25764" y="10431"/>
                    <a:pt x="25817" y="10326"/>
                  </a:cubicBezTo>
                  <a:cubicBezTo>
                    <a:pt x="27381" y="8397"/>
                    <a:pt x="29467" y="7771"/>
                    <a:pt x="30354" y="7562"/>
                  </a:cubicBezTo>
                  <a:lnTo>
                    <a:pt x="30406" y="7562"/>
                  </a:lnTo>
                  <a:cubicBezTo>
                    <a:pt x="32857" y="6832"/>
                    <a:pt x="34944" y="7302"/>
                    <a:pt x="35778" y="7562"/>
                  </a:cubicBezTo>
                  <a:cubicBezTo>
                    <a:pt x="36195" y="7667"/>
                    <a:pt x="38542" y="8397"/>
                    <a:pt x="40367" y="10379"/>
                  </a:cubicBezTo>
                  <a:cubicBezTo>
                    <a:pt x="40472" y="10483"/>
                    <a:pt x="40680" y="10744"/>
                    <a:pt x="40993" y="11161"/>
                  </a:cubicBezTo>
                  <a:cubicBezTo>
                    <a:pt x="42141" y="12778"/>
                    <a:pt x="42558" y="14238"/>
                    <a:pt x="42714" y="14759"/>
                  </a:cubicBezTo>
                  <a:cubicBezTo>
                    <a:pt x="42819" y="15281"/>
                    <a:pt x="42975" y="15907"/>
                    <a:pt x="42975" y="16741"/>
                  </a:cubicBezTo>
                  <a:close/>
                  <a:moveTo>
                    <a:pt x="30093" y="13038"/>
                  </a:moveTo>
                  <a:cubicBezTo>
                    <a:pt x="28789" y="14081"/>
                    <a:pt x="28476" y="15437"/>
                    <a:pt x="28372" y="15855"/>
                  </a:cubicBezTo>
                  <a:lnTo>
                    <a:pt x="37968" y="15855"/>
                  </a:lnTo>
                  <a:cubicBezTo>
                    <a:pt x="37864" y="15437"/>
                    <a:pt x="37499" y="14081"/>
                    <a:pt x="36195" y="13038"/>
                  </a:cubicBezTo>
                  <a:cubicBezTo>
                    <a:pt x="34944" y="11995"/>
                    <a:pt x="33535" y="11943"/>
                    <a:pt x="33118" y="11943"/>
                  </a:cubicBezTo>
                  <a:cubicBezTo>
                    <a:pt x="32701" y="11943"/>
                    <a:pt x="31345" y="11995"/>
                    <a:pt x="30093" y="13038"/>
                  </a:cubicBezTo>
                  <a:close/>
                  <a:moveTo>
                    <a:pt x="66549" y="7145"/>
                  </a:moveTo>
                  <a:cubicBezTo>
                    <a:pt x="63993" y="7145"/>
                    <a:pt x="61750" y="8292"/>
                    <a:pt x="60134" y="10118"/>
                  </a:cubicBezTo>
                  <a:lnTo>
                    <a:pt x="60134" y="10066"/>
                  </a:lnTo>
                  <a:cubicBezTo>
                    <a:pt x="60029" y="8553"/>
                    <a:pt x="58830" y="7354"/>
                    <a:pt x="57317" y="7354"/>
                  </a:cubicBezTo>
                  <a:cubicBezTo>
                    <a:pt x="55857" y="7354"/>
                    <a:pt x="54501" y="8605"/>
                    <a:pt x="54501" y="10222"/>
                  </a:cubicBezTo>
                  <a:lnTo>
                    <a:pt x="54501" y="31605"/>
                  </a:lnTo>
                  <a:cubicBezTo>
                    <a:pt x="54501" y="33170"/>
                    <a:pt x="55753" y="34473"/>
                    <a:pt x="57317" y="34473"/>
                  </a:cubicBezTo>
                  <a:cubicBezTo>
                    <a:pt x="58882" y="34473"/>
                    <a:pt x="60134" y="33222"/>
                    <a:pt x="60134" y="31605"/>
                  </a:cubicBezTo>
                  <a:lnTo>
                    <a:pt x="60134" y="24929"/>
                  </a:lnTo>
                  <a:cubicBezTo>
                    <a:pt x="61750" y="26755"/>
                    <a:pt x="64045" y="27902"/>
                    <a:pt x="66549" y="27902"/>
                  </a:cubicBezTo>
                  <a:cubicBezTo>
                    <a:pt x="71608" y="27902"/>
                    <a:pt x="75676" y="23313"/>
                    <a:pt x="75676" y="17576"/>
                  </a:cubicBezTo>
                  <a:cubicBezTo>
                    <a:pt x="75676" y="11839"/>
                    <a:pt x="71555" y="7145"/>
                    <a:pt x="66549" y="7145"/>
                  </a:cubicBezTo>
                  <a:close/>
                  <a:moveTo>
                    <a:pt x="65297" y="23260"/>
                  </a:moveTo>
                  <a:cubicBezTo>
                    <a:pt x="62428" y="23260"/>
                    <a:pt x="60134" y="20757"/>
                    <a:pt x="60134" y="17628"/>
                  </a:cubicBezTo>
                  <a:cubicBezTo>
                    <a:pt x="60134" y="14447"/>
                    <a:pt x="62428" y="11943"/>
                    <a:pt x="65297" y="11943"/>
                  </a:cubicBezTo>
                  <a:cubicBezTo>
                    <a:pt x="68165" y="11943"/>
                    <a:pt x="70460" y="14447"/>
                    <a:pt x="70460" y="17628"/>
                  </a:cubicBezTo>
                  <a:cubicBezTo>
                    <a:pt x="70460" y="20757"/>
                    <a:pt x="68165" y="23260"/>
                    <a:pt x="65297" y="23260"/>
                  </a:cubicBezTo>
                  <a:close/>
                  <a:moveTo>
                    <a:pt x="18880" y="19036"/>
                  </a:moveTo>
                  <a:lnTo>
                    <a:pt x="17994" y="21122"/>
                  </a:lnTo>
                  <a:cubicBezTo>
                    <a:pt x="17576" y="22009"/>
                    <a:pt x="17159" y="22895"/>
                    <a:pt x="16742" y="23834"/>
                  </a:cubicBezTo>
                  <a:cubicBezTo>
                    <a:pt x="16638" y="24095"/>
                    <a:pt x="16481" y="24408"/>
                    <a:pt x="16377" y="24669"/>
                  </a:cubicBezTo>
                  <a:cubicBezTo>
                    <a:pt x="14604" y="28632"/>
                    <a:pt x="12517" y="33326"/>
                    <a:pt x="7980" y="34317"/>
                  </a:cubicBezTo>
                  <a:cubicBezTo>
                    <a:pt x="5790" y="34786"/>
                    <a:pt x="2452" y="34108"/>
                    <a:pt x="1252" y="32022"/>
                  </a:cubicBezTo>
                  <a:cubicBezTo>
                    <a:pt x="1" y="29936"/>
                    <a:pt x="1826" y="27485"/>
                    <a:pt x="4173" y="28058"/>
                  </a:cubicBezTo>
                  <a:cubicBezTo>
                    <a:pt x="4538" y="28111"/>
                    <a:pt x="4903" y="28319"/>
                    <a:pt x="5268" y="28476"/>
                  </a:cubicBezTo>
                  <a:cubicBezTo>
                    <a:pt x="5894" y="28789"/>
                    <a:pt x="6520" y="29102"/>
                    <a:pt x="7198" y="28997"/>
                  </a:cubicBezTo>
                  <a:cubicBezTo>
                    <a:pt x="7824" y="28893"/>
                    <a:pt x="8241" y="28371"/>
                    <a:pt x="8762" y="27798"/>
                  </a:cubicBezTo>
                  <a:cubicBezTo>
                    <a:pt x="9440" y="26963"/>
                    <a:pt x="9753" y="26077"/>
                    <a:pt x="9858" y="25607"/>
                  </a:cubicBezTo>
                  <a:cubicBezTo>
                    <a:pt x="9858" y="25555"/>
                    <a:pt x="9858" y="25555"/>
                    <a:pt x="9858" y="25503"/>
                  </a:cubicBezTo>
                  <a:cubicBezTo>
                    <a:pt x="9858" y="25451"/>
                    <a:pt x="9805" y="25451"/>
                    <a:pt x="9805" y="25451"/>
                  </a:cubicBezTo>
                  <a:cubicBezTo>
                    <a:pt x="9232" y="24356"/>
                    <a:pt x="8762" y="23417"/>
                    <a:pt x="8345" y="22582"/>
                  </a:cubicBezTo>
                  <a:cubicBezTo>
                    <a:pt x="8032" y="22061"/>
                    <a:pt x="7824" y="21592"/>
                    <a:pt x="7615" y="21226"/>
                  </a:cubicBezTo>
                  <a:cubicBezTo>
                    <a:pt x="7198" y="20444"/>
                    <a:pt x="6885" y="19818"/>
                    <a:pt x="6676" y="19401"/>
                  </a:cubicBezTo>
                  <a:cubicBezTo>
                    <a:pt x="5946" y="18045"/>
                    <a:pt x="5842" y="17784"/>
                    <a:pt x="5529" y="17211"/>
                  </a:cubicBezTo>
                  <a:cubicBezTo>
                    <a:pt x="4851" y="15907"/>
                    <a:pt x="4121" y="14655"/>
                    <a:pt x="3391" y="13351"/>
                  </a:cubicBezTo>
                  <a:cubicBezTo>
                    <a:pt x="2556" y="11995"/>
                    <a:pt x="1722" y="10483"/>
                    <a:pt x="2400" y="8814"/>
                  </a:cubicBezTo>
                  <a:cubicBezTo>
                    <a:pt x="2973" y="7510"/>
                    <a:pt x="4381" y="6884"/>
                    <a:pt x="5685" y="7302"/>
                  </a:cubicBezTo>
                  <a:cubicBezTo>
                    <a:pt x="7146" y="7719"/>
                    <a:pt x="7771" y="9075"/>
                    <a:pt x="8345" y="10326"/>
                  </a:cubicBezTo>
                  <a:cubicBezTo>
                    <a:pt x="8449" y="10587"/>
                    <a:pt x="8554" y="10796"/>
                    <a:pt x="8658" y="11057"/>
                  </a:cubicBezTo>
                  <a:cubicBezTo>
                    <a:pt x="9597" y="12934"/>
                    <a:pt x="10536" y="14812"/>
                    <a:pt x="11422" y="16689"/>
                  </a:cubicBezTo>
                  <a:cubicBezTo>
                    <a:pt x="11527" y="16898"/>
                    <a:pt x="11631" y="17158"/>
                    <a:pt x="11787" y="17471"/>
                  </a:cubicBezTo>
                  <a:cubicBezTo>
                    <a:pt x="11944" y="17732"/>
                    <a:pt x="12100" y="18045"/>
                    <a:pt x="12257" y="18410"/>
                  </a:cubicBezTo>
                  <a:cubicBezTo>
                    <a:pt x="12361" y="18619"/>
                    <a:pt x="12413" y="18775"/>
                    <a:pt x="12517" y="18932"/>
                  </a:cubicBezTo>
                  <a:cubicBezTo>
                    <a:pt x="12622" y="19140"/>
                    <a:pt x="12674" y="19297"/>
                    <a:pt x="12726" y="19453"/>
                  </a:cubicBezTo>
                  <a:cubicBezTo>
                    <a:pt x="13195" y="18358"/>
                    <a:pt x="13613" y="17263"/>
                    <a:pt x="14030" y="16220"/>
                  </a:cubicBezTo>
                  <a:cubicBezTo>
                    <a:pt x="14499" y="15125"/>
                    <a:pt x="14916" y="14081"/>
                    <a:pt x="15334" y="12986"/>
                  </a:cubicBezTo>
                  <a:cubicBezTo>
                    <a:pt x="15334" y="12934"/>
                    <a:pt x="15438" y="12673"/>
                    <a:pt x="15594" y="12360"/>
                  </a:cubicBezTo>
                  <a:cubicBezTo>
                    <a:pt x="15699" y="12047"/>
                    <a:pt x="15907" y="11682"/>
                    <a:pt x="16064" y="11265"/>
                  </a:cubicBezTo>
                  <a:cubicBezTo>
                    <a:pt x="16116" y="11109"/>
                    <a:pt x="16220" y="10952"/>
                    <a:pt x="16272" y="10796"/>
                  </a:cubicBezTo>
                  <a:cubicBezTo>
                    <a:pt x="16846" y="9388"/>
                    <a:pt x="17524" y="7719"/>
                    <a:pt x="19037" y="7249"/>
                  </a:cubicBezTo>
                  <a:cubicBezTo>
                    <a:pt x="20132" y="6936"/>
                    <a:pt x="21384" y="7354"/>
                    <a:pt x="22009" y="8292"/>
                  </a:cubicBezTo>
                  <a:cubicBezTo>
                    <a:pt x="22322" y="8762"/>
                    <a:pt x="22479" y="9336"/>
                    <a:pt x="22479" y="9857"/>
                  </a:cubicBezTo>
                  <a:cubicBezTo>
                    <a:pt x="22479" y="11057"/>
                    <a:pt x="21957" y="12308"/>
                    <a:pt x="21436" y="13403"/>
                  </a:cubicBezTo>
                  <a:cubicBezTo>
                    <a:pt x="21331" y="13664"/>
                    <a:pt x="21227" y="13925"/>
                    <a:pt x="21123" y="14134"/>
                  </a:cubicBezTo>
                  <a:cubicBezTo>
                    <a:pt x="21123" y="14134"/>
                    <a:pt x="21123" y="14186"/>
                    <a:pt x="21071" y="14290"/>
                  </a:cubicBezTo>
                  <a:cubicBezTo>
                    <a:pt x="20914" y="14603"/>
                    <a:pt x="20601" y="15385"/>
                    <a:pt x="19923" y="16793"/>
                  </a:cubicBezTo>
                  <a:cubicBezTo>
                    <a:pt x="19715" y="17263"/>
                    <a:pt x="19506" y="17732"/>
                    <a:pt x="19297" y="18254"/>
                  </a:cubicBezTo>
                  <a:cubicBezTo>
                    <a:pt x="19141" y="18514"/>
                    <a:pt x="19037" y="18775"/>
                    <a:pt x="18932" y="1903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7" name="Google Shape;447;p40"/>
          <p:cNvSpPr txBox="1">
            <a:spLocks noGrp="1"/>
          </p:cNvSpPr>
          <p:nvPr>
            <p:ph type="subTitle" idx="1"/>
          </p:nvPr>
        </p:nvSpPr>
        <p:spPr>
          <a:xfrm>
            <a:off x="228600" y="551800"/>
            <a:ext cx="8664900" cy="377700"/>
          </a:xfrm>
          <a:prstGeom prst="rect">
            <a:avLst/>
          </a:prstGeom>
        </p:spPr>
        <p:txBody>
          <a:bodyPr spcFirstLastPara="1" wrap="square" lIns="0" tIns="0" rIns="0" bIns="0" anchor="b" anchorCtr="0">
            <a:noAutofit/>
          </a:bodyPr>
          <a:lstStyle>
            <a:lvl1pPr lvl="0" rtl="0">
              <a:spcBef>
                <a:spcPts val="0"/>
              </a:spcBef>
              <a:spcAft>
                <a:spcPts val="0"/>
              </a:spcAft>
              <a:buClr>
                <a:schemeClr val="dk1"/>
              </a:buClr>
              <a:buSzPts val="2400"/>
              <a:buFont typeface="Poppins ExtraBold"/>
              <a:buNone/>
              <a:defRPr sz="2400">
                <a:solidFill>
                  <a:schemeClr val="dk1"/>
                </a:solidFill>
                <a:latin typeface="Poppins ExtraBold"/>
                <a:ea typeface="Poppins ExtraBold"/>
                <a:cs typeface="Poppins ExtraBold"/>
                <a:sym typeface="Poppins ExtraBold"/>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r>
              <a:rPr lang="en-US"/>
              <a:t>Click to edit Master subtitle style</a:t>
            </a:r>
            <a:endParaRPr/>
          </a:p>
        </p:txBody>
      </p:sp>
      <p:sp>
        <p:nvSpPr>
          <p:cNvPr id="448" name="Google Shape;448;p40"/>
          <p:cNvSpPr/>
          <p:nvPr/>
        </p:nvSpPr>
        <p:spPr>
          <a:xfrm>
            <a:off x="414600" y="1078925"/>
            <a:ext cx="8314800" cy="3461700"/>
          </a:xfrm>
          <a:prstGeom prst="roundRect">
            <a:avLst>
              <a:gd name="adj" fmla="val 3383"/>
            </a:avLst>
          </a:prstGeom>
          <a:solidFill>
            <a:srgbClr val="FFFFFF"/>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extLst>
      <p:ext uri="{BB962C8B-B14F-4D97-AF65-F5344CB8AC3E}">
        <p14:creationId xmlns:p14="http://schemas.microsoft.com/office/powerpoint/2010/main" val="2935583672"/>
      </p:ext>
    </p:extLst>
  </p:cSld>
  <p:clrMapOvr>
    <a:masterClrMapping/>
  </p:clrMapOvr>
  <p:hf hdr="0" ftr="0" dt="0"/>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31 Blank | Logo Left White Background">
  <p:cSld name="31 Blank | Logo Left White Background">
    <p:spTree>
      <p:nvGrpSpPr>
        <p:cNvPr id="1" name="Shape 449"/>
        <p:cNvGrpSpPr/>
        <p:nvPr/>
      </p:nvGrpSpPr>
      <p:grpSpPr>
        <a:xfrm>
          <a:off x="0" y="0"/>
          <a:ext cx="0" cy="0"/>
          <a:chOff x="0" y="0"/>
          <a:chExt cx="0" cy="0"/>
        </a:xfrm>
      </p:grpSpPr>
      <p:sp>
        <p:nvSpPr>
          <p:cNvPr id="450" name="Google Shape;450;p41"/>
          <p:cNvSpPr/>
          <p:nvPr/>
        </p:nvSpPr>
        <p:spPr>
          <a:xfrm>
            <a:off x="8608775" y="4626425"/>
            <a:ext cx="429600" cy="4296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endParaRPr/>
          </a:p>
        </p:txBody>
      </p:sp>
      <p:sp>
        <p:nvSpPr>
          <p:cNvPr id="451" name="Google Shape;451;p41"/>
          <p:cNvSpPr txBox="1">
            <a:spLocks noGrp="1"/>
          </p:cNvSpPr>
          <p:nvPr>
            <p:ph type="sldNum" idx="12"/>
          </p:nvPr>
        </p:nvSpPr>
        <p:spPr>
          <a:xfrm>
            <a:off x="8608775" y="4626500"/>
            <a:ext cx="429600" cy="429600"/>
          </a:xfrm>
          <a:prstGeom prst="rect">
            <a:avLst/>
          </a:prstGeom>
          <a:noFill/>
        </p:spPr>
        <p:txBody>
          <a:bodyPr spcFirstLastPara="1" wrap="square" lIns="0" tIns="0" rIns="0" bIns="0" anchor="ctr" anchorCtr="0">
            <a:normAutofit/>
          </a:bodyPr>
          <a:lstStyle>
            <a:lvl1pPr lvl="0" algn="ctr" rtl="0">
              <a:buNone/>
              <a:defRPr/>
            </a:lvl1pPr>
            <a:lvl2pPr lvl="1" algn="ctr" rtl="0">
              <a:buNone/>
              <a:defRPr/>
            </a:lvl2pPr>
            <a:lvl3pPr lvl="2" algn="ctr" rtl="0">
              <a:buNone/>
              <a:defRPr/>
            </a:lvl3pPr>
            <a:lvl4pPr lvl="3" algn="ctr" rtl="0">
              <a:buNone/>
              <a:defRPr/>
            </a:lvl4pPr>
            <a:lvl5pPr lvl="4" algn="ctr" rtl="0">
              <a:buNone/>
              <a:defRPr/>
            </a:lvl5pPr>
            <a:lvl6pPr lvl="5" algn="ctr" rtl="0">
              <a:buNone/>
              <a:defRPr/>
            </a:lvl6pPr>
            <a:lvl7pPr lvl="6" algn="ctr" rtl="0">
              <a:buNone/>
              <a:defRPr/>
            </a:lvl7pPr>
            <a:lvl8pPr lvl="7" algn="ctr" rtl="0">
              <a:buNone/>
              <a:defRPr/>
            </a:lvl8pPr>
            <a:lvl9pPr lvl="8" algn="ctr" rtl="0">
              <a:buNone/>
              <a:defRPr/>
            </a:lvl9pPr>
          </a:lstStyle>
          <a:p>
            <a:pPr marL="0" lvl="0" indent="0" algn="r" rtl="0">
              <a:spcBef>
                <a:spcPts val="0"/>
              </a:spcBef>
              <a:spcAft>
                <a:spcPts val="0"/>
              </a:spcAft>
              <a:buNone/>
            </a:pPr>
            <a:fld id="{00000000-1234-1234-1234-123412341234}" type="slidenum">
              <a:rPr lang="en" smtClean="0"/>
              <a:t>‹#›</a:t>
            </a:fld>
            <a:endParaRPr lang="en"/>
          </a:p>
        </p:txBody>
      </p:sp>
      <p:sp>
        <p:nvSpPr>
          <p:cNvPr id="452" name="Google Shape;452;p41"/>
          <p:cNvSpPr/>
          <p:nvPr/>
        </p:nvSpPr>
        <p:spPr>
          <a:xfrm rot="5400000">
            <a:off x="277050" y="4349375"/>
            <a:ext cx="364500" cy="918600"/>
          </a:xfrm>
          <a:prstGeom prst="round2SameRect">
            <a:avLst>
              <a:gd name="adj1" fmla="val 50000"/>
              <a:gd name="adj2" fmla="val 0"/>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453" name="Google Shape;453;p41"/>
          <p:cNvGrpSpPr/>
          <p:nvPr/>
        </p:nvGrpSpPr>
        <p:grpSpPr>
          <a:xfrm>
            <a:off x="228605" y="4702470"/>
            <a:ext cx="548754" cy="212464"/>
            <a:chOff x="217250" y="2303525"/>
            <a:chExt cx="2809800" cy="1084000"/>
          </a:xfrm>
        </p:grpSpPr>
        <p:sp>
          <p:nvSpPr>
            <p:cNvPr id="454" name="Google Shape;454;p41"/>
            <p:cNvSpPr/>
            <p:nvPr/>
          </p:nvSpPr>
          <p:spPr>
            <a:xfrm>
              <a:off x="2235600" y="2740800"/>
              <a:ext cx="346850" cy="236275"/>
            </a:xfrm>
            <a:custGeom>
              <a:avLst/>
              <a:gdLst/>
              <a:ahLst/>
              <a:cxnLst/>
              <a:rect l="l" t="t" r="r" b="b"/>
              <a:pathLst>
                <a:path w="13874" h="9451" extrusionOk="0">
                  <a:moveTo>
                    <a:pt x="2608" y="0"/>
                  </a:moveTo>
                  <a:cubicBezTo>
                    <a:pt x="2347" y="0"/>
                    <a:pt x="2087" y="52"/>
                    <a:pt x="1826" y="157"/>
                  </a:cubicBezTo>
                  <a:cubicBezTo>
                    <a:pt x="1617" y="261"/>
                    <a:pt x="1356" y="418"/>
                    <a:pt x="1200" y="626"/>
                  </a:cubicBezTo>
                  <a:cubicBezTo>
                    <a:pt x="1096" y="730"/>
                    <a:pt x="991" y="835"/>
                    <a:pt x="939" y="939"/>
                  </a:cubicBezTo>
                  <a:cubicBezTo>
                    <a:pt x="835" y="1043"/>
                    <a:pt x="783" y="1148"/>
                    <a:pt x="731" y="1304"/>
                  </a:cubicBezTo>
                  <a:cubicBezTo>
                    <a:pt x="678" y="1408"/>
                    <a:pt x="574" y="1565"/>
                    <a:pt x="522" y="1721"/>
                  </a:cubicBezTo>
                  <a:cubicBezTo>
                    <a:pt x="157" y="2817"/>
                    <a:pt x="0" y="3964"/>
                    <a:pt x="0" y="5163"/>
                  </a:cubicBezTo>
                  <a:cubicBezTo>
                    <a:pt x="0" y="6207"/>
                    <a:pt x="0" y="7563"/>
                    <a:pt x="574" y="8501"/>
                  </a:cubicBezTo>
                  <a:cubicBezTo>
                    <a:pt x="731" y="8710"/>
                    <a:pt x="887" y="8918"/>
                    <a:pt x="1096" y="9075"/>
                  </a:cubicBezTo>
                  <a:cubicBezTo>
                    <a:pt x="1513" y="9388"/>
                    <a:pt x="1930" y="9388"/>
                    <a:pt x="2347" y="9440"/>
                  </a:cubicBezTo>
                  <a:cubicBezTo>
                    <a:pt x="2438" y="9447"/>
                    <a:pt x="2528" y="9450"/>
                    <a:pt x="2617" y="9450"/>
                  </a:cubicBezTo>
                  <a:cubicBezTo>
                    <a:pt x="3193" y="9450"/>
                    <a:pt x="3735" y="9315"/>
                    <a:pt x="4277" y="9179"/>
                  </a:cubicBezTo>
                  <a:lnTo>
                    <a:pt x="10327" y="7771"/>
                  </a:lnTo>
                  <a:lnTo>
                    <a:pt x="10327" y="7719"/>
                  </a:lnTo>
                  <a:lnTo>
                    <a:pt x="12152" y="7302"/>
                  </a:lnTo>
                  <a:cubicBezTo>
                    <a:pt x="12152" y="7302"/>
                    <a:pt x="12257" y="7250"/>
                    <a:pt x="12361" y="7250"/>
                  </a:cubicBezTo>
                  <a:cubicBezTo>
                    <a:pt x="12830" y="7093"/>
                    <a:pt x="13300" y="6780"/>
                    <a:pt x="13560" y="6363"/>
                  </a:cubicBezTo>
                  <a:cubicBezTo>
                    <a:pt x="13821" y="5894"/>
                    <a:pt x="13873" y="5372"/>
                    <a:pt x="13769" y="4851"/>
                  </a:cubicBezTo>
                  <a:lnTo>
                    <a:pt x="13769" y="4798"/>
                  </a:lnTo>
                  <a:cubicBezTo>
                    <a:pt x="13717" y="4590"/>
                    <a:pt x="13613" y="4329"/>
                    <a:pt x="13456" y="4120"/>
                  </a:cubicBezTo>
                  <a:cubicBezTo>
                    <a:pt x="13247" y="3860"/>
                    <a:pt x="12987" y="3651"/>
                    <a:pt x="12726" y="3495"/>
                  </a:cubicBezTo>
                  <a:cubicBezTo>
                    <a:pt x="12413" y="3286"/>
                    <a:pt x="12048" y="3129"/>
                    <a:pt x="11683" y="2973"/>
                  </a:cubicBezTo>
                  <a:lnTo>
                    <a:pt x="9649" y="2243"/>
                  </a:lnTo>
                  <a:cubicBezTo>
                    <a:pt x="8554" y="1826"/>
                    <a:pt x="7406" y="1408"/>
                    <a:pt x="6311" y="1043"/>
                  </a:cubicBezTo>
                  <a:cubicBezTo>
                    <a:pt x="5581" y="783"/>
                    <a:pt x="4955" y="574"/>
                    <a:pt x="4434" y="365"/>
                  </a:cubicBezTo>
                  <a:cubicBezTo>
                    <a:pt x="4277" y="365"/>
                    <a:pt x="4173" y="313"/>
                    <a:pt x="4121" y="313"/>
                  </a:cubicBezTo>
                  <a:cubicBezTo>
                    <a:pt x="3443" y="105"/>
                    <a:pt x="2973" y="0"/>
                    <a:pt x="2608" y="0"/>
                  </a:cubicBezTo>
                  <a:close/>
                </a:path>
              </a:pathLst>
            </a:custGeom>
            <a:solidFill>
              <a:srgbClr val="FF1A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41"/>
            <p:cNvSpPr/>
            <p:nvPr/>
          </p:nvSpPr>
          <p:spPr>
            <a:xfrm>
              <a:off x="2688025" y="2597375"/>
              <a:ext cx="339025" cy="278750"/>
            </a:xfrm>
            <a:custGeom>
              <a:avLst/>
              <a:gdLst/>
              <a:ahLst/>
              <a:cxnLst/>
              <a:rect l="l" t="t" r="r" b="b"/>
              <a:pathLst>
                <a:path w="13561" h="11150" extrusionOk="0">
                  <a:moveTo>
                    <a:pt x="8763" y="0"/>
                  </a:moveTo>
                  <a:cubicBezTo>
                    <a:pt x="8502" y="0"/>
                    <a:pt x="8241" y="105"/>
                    <a:pt x="8032" y="261"/>
                  </a:cubicBezTo>
                  <a:cubicBezTo>
                    <a:pt x="7667" y="418"/>
                    <a:pt x="7302" y="731"/>
                    <a:pt x="6781" y="1148"/>
                  </a:cubicBezTo>
                  <a:cubicBezTo>
                    <a:pt x="6729" y="1252"/>
                    <a:pt x="6624" y="1304"/>
                    <a:pt x="6572" y="1409"/>
                  </a:cubicBezTo>
                  <a:cubicBezTo>
                    <a:pt x="6155" y="1774"/>
                    <a:pt x="5686" y="2243"/>
                    <a:pt x="5112" y="2817"/>
                  </a:cubicBezTo>
                  <a:cubicBezTo>
                    <a:pt x="4277" y="3703"/>
                    <a:pt x="3443" y="4538"/>
                    <a:pt x="2608" y="5424"/>
                  </a:cubicBezTo>
                  <a:lnTo>
                    <a:pt x="1148" y="6989"/>
                  </a:lnTo>
                  <a:cubicBezTo>
                    <a:pt x="887" y="7250"/>
                    <a:pt x="627" y="7563"/>
                    <a:pt x="418" y="7876"/>
                  </a:cubicBezTo>
                  <a:cubicBezTo>
                    <a:pt x="209" y="8136"/>
                    <a:pt x="105" y="8449"/>
                    <a:pt x="53" y="8814"/>
                  </a:cubicBezTo>
                  <a:cubicBezTo>
                    <a:pt x="1" y="9023"/>
                    <a:pt x="1" y="9284"/>
                    <a:pt x="53" y="9544"/>
                  </a:cubicBezTo>
                  <a:lnTo>
                    <a:pt x="53" y="9597"/>
                  </a:lnTo>
                  <a:cubicBezTo>
                    <a:pt x="157" y="10066"/>
                    <a:pt x="470" y="10535"/>
                    <a:pt x="887" y="10848"/>
                  </a:cubicBezTo>
                  <a:cubicBezTo>
                    <a:pt x="1235" y="11042"/>
                    <a:pt x="1612" y="11149"/>
                    <a:pt x="1997" y="11149"/>
                  </a:cubicBezTo>
                  <a:cubicBezTo>
                    <a:pt x="2130" y="11149"/>
                    <a:pt x="2265" y="11136"/>
                    <a:pt x="2400" y="11109"/>
                  </a:cubicBezTo>
                  <a:lnTo>
                    <a:pt x="2556" y="11109"/>
                  </a:lnTo>
                  <a:lnTo>
                    <a:pt x="10431" y="9232"/>
                  </a:lnTo>
                  <a:cubicBezTo>
                    <a:pt x="11057" y="9075"/>
                    <a:pt x="11683" y="8971"/>
                    <a:pt x="12257" y="8658"/>
                  </a:cubicBezTo>
                  <a:cubicBezTo>
                    <a:pt x="12622" y="8397"/>
                    <a:pt x="12987" y="8188"/>
                    <a:pt x="13196" y="7771"/>
                  </a:cubicBezTo>
                  <a:cubicBezTo>
                    <a:pt x="13352" y="7511"/>
                    <a:pt x="13456" y="7250"/>
                    <a:pt x="13456" y="6989"/>
                  </a:cubicBezTo>
                  <a:cubicBezTo>
                    <a:pt x="13561" y="5894"/>
                    <a:pt x="13039" y="4694"/>
                    <a:pt x="12570" y="3755"/>
                  </a:cubicBezTo>
                  <a:lnTo>
                    <a:pt x="12570" y="3703"/>
                  </a:lnTo>
                  <a:cubicBezTo>
                    <a:pt x="12048" y="2660"/>
                    <a:pt x="11370" y="1669"/>
                    <a:pt x="10588" y="835"/>
                  </a:cubicBezTo>
                  <a:cubicBezTo>
                    <a:pt x="10484" y="731"/>
                    <a:pt x="10379" y="678"/>
                    <a:pt x="10275" y="574"/>
                  </a:cubicBezTo>
                  <a:cubicBezTo>
                    <a:pt x="10171" y="470"/>
                    <a:pt x="10014" y="418"/>
                    <a:pt x="9910" y="313"/>
                  </a:cubicBezTo>
                  <a:lnTo>
                    <a:pt x="9545" y="157"/>
                  </a:lnTo>
                  <a:cubicBezTo>
                    <a:pt x="9284" y="53"/>
                    <a:pt x="9023" y="0"/>
                    <a:pt x="8763" y="0"/>
                  </a:cubicBezTo>
                  <a:close/>
                </a:path>
              </a:pathLst>
            </a:custGeom>
            <a:solidFill>
              <a:srgbClr val="FF1A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41"/>
            <p:cNvSpPr/>
            <p:nvPr/>
          </p:nvSpPr>
          <p:spPr>
            <a:xfrm>
              <a:off x="2379025" y="2303525"/>
              <a:ext cx="303825" cy="489500"/>
            </a:xfrm>
            <a:custGeom>
              <a:avLst/>
              <a:gdLst/>
              <a:ahLst/>
              <a:cxnLst/>
              <a:rect l="l" t="t" r="r" b="b"/>
              <a:pathLst>
                <a:path w="12153" h="19580" extrusionOk="0">
                  <a:moveTo>
                    <a:pt x="8307" y="1"/>
                  </a:moveTo>
                  <a:cubicBezTo>
                    <a:pt x="7747" y="1"/>
                    <a:pt x="7200" y="57"/>
                    <a:pt x="6728" y="124"/>
                  </a:cubicBezTo>
                  <a:cubicBezTo>
                    <a:pt x="6259" y="229"/>
                    <a:pt x="5789" y="281"/>
                    <a:pt x="5320" y="385"/>
                  </a:cubicBezTo>
                  <a:cubicBezTo>
                    <a:pt x="4903" y="489"/>
                    <a:pt x="4433" y="646"/>
                    <a:pt x="4016" y="750"/>
                  </a:cubicBezTo>
                  <a:cubicBezTo>
                    <a:pt x="2556" y="1272"/>
                    <a:pt x="574" y="2106"/>
                    <a:pt x="209" y="3775"/>
                  </a:cubicBezTo>
                  <a:cubicBezTo>
                    <a:pt x="0" y="4714"/>
                    <a:pt x="470" y="5705"/>
                    <a:pt x="835" y="6539"/>
                  </a:cubicBezTo>
                  <a:cubicBezTo>
                    <a:pt x="1252" y="7582"/>
                    <a:pt x="1878" y="8521"/>
                    <a:pt x="2399" y="9512"/>
                  </a:cubicBezTo>
                  <a:cubicBezTo>
                    <a:pt x="3755" y="12120"/>
                    <a:pt x="5216" y="14675"/>
                    <a:pt x="6676" y="17231"/>
                  </a:cubicBezTo>
                  <a:cubicBezTo>
                    <a:pt x="7093" y="18013"/>
                    <a:pt x="7563" y="19004"/>
                    <a:pt x="8397" y="19369"/>
                  </a:cubicBezTo>
                  <a:cubicBezTo>
                    <a:pt x="8449" y="19421"/>
                    <a:pt x="8501" y="19421"/>
                    <a:pt x="8554" y="19421"/>
                  </a:cubicBezTo>
                  <a:cubicBezTo>
                    <a:pt x="8789" y="19522"/>
                    <a:pt x="9047" y="19580"/>
                    <a:pt x="9298" y="19580"/>
                  </a:cubicBezTo>
                  <a:cubicBezTo>
                    <a:pt x="9436" y="19580"/>
                    <a:pt x="9572" y="19562"/>
                    <a:pt x="9701" y="19525"/>
                  </a:cubicBezTo>
                  <a:cubicBezTo>
                    <a:pt x="9753" y="19525"/>
                    <a:pt x="9753" y="19525"/>
                    <a:pt x="9753" y="19473"/>
                  </a:cubicBezTo>
                  <a:cubicBezTo>
                    <a:pt x="10118" y="19421"/>
                    <a:pt x="10431" y="19212"/>
                    <a:pt x="10692" y="18899"/>
                  </a:cubicBezTo>
                  <a:cubicBezTo>
                    <a:pt x="10744" y="18899"/>
                    <a:pt x="10796" y="18847"/>
                    <a:pt x="10848" y="18795"/>
                  </a:cubicBezTo>
                  <a:lnTo>
                    <a:pt x="10796" y="18795"/>
                  </a:lnTo>
                  <a:cubicBezTo>
                    <a:pt x="11370" y="18065"/>
                    <a:pt x="11370" y="17022"/>
                    <a:pt x="11474" y="16135"/>
                  </a:cubicBezTo>
                  <a:cubicBezTo>
                    <a:pt x="11631" y="13163"/>
                    <a:pt x="11787" y="10242"/>
                    <a:pt x="11944" y="7269"/>
                  </a:cubicBezTo>
                  <a:cubicBezTo>
                    <a:pt x="11996" y="6174"/>
                    <a:pt x="12152" y="5027"/>
                    <a:pt x="12048" y="3931"/>
                  </a:cubicBezTo>
                  <a:cubicBezTo>
                    <a:pt x="11996" y="2993"/>
                    <a:pt x="11996" y="1950"/>
                    <a:pt x="11422" y="1167"/>
                  </a:cubicBezTo>
                  <a:cubicBezTo>
                    <a:pt x="10716" y="249"/>
                    <a:pt x="9483" y="1"/>
                    <a:pt x="8307" y="1"/>
                  </a:cubicBezTo>
                  <a:close/>
                </a:path>
              </a:pathLst>
            </a:custGeom>
            <a:solidFill>
              <a:srgbClr val="FF1A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41"/>
            <p:cNvSpPr/>
            <p:nvPr/>
          </p:nvSpPr>
          <p:spPr>
            <a:xfrm>
              <a:off x="2402500" y="2951700"/>
              <a:ext cx="241225" cy="351075"/>
            </a:xfrm>
            <a:custGeom>
              <a:avLst/>
              <a:gdLst/>
              <a:ahLst/>
              <a:cxnLst/>
              <a:rect l="l" t="t" r="r" b="b"/>
              <a:pathLst>
                <a:path w="9649" h="14043" extrusionOk="0">
                  <a:moveTo>
                    <a:pt x="7771" y="0"/>
                  </a:moveTo>
                  <a:cubicBezTo>
                    <a:pt x="7575" y="0"/>
                    <a:pt x="7380" y="39"/>
                    <a:pt x="7197" y="117"/>
                  </a:cubicBezTo>
                  <a:cubicBezTo>
                    <a:pt x="7093" y="117"/>
                    <a:pt x="7041" y="170"/>
                    <a:pt x="6937" y="222"/>
                  </a:cubicBezTo>
                  <a:cubicBezTo>
                    <a:pt x="6832" y="274"/>
                    <a:pt x="6728" y="326"/>
                    <a:pt x="6624" y="430"/>
                  </a:cubicBezTo>
                  <a:cubicBezTo>
                    <a:pt x="6259" y="691"/>
                    <a:pt x="5998" y="1004"/>
                    <a:pt x="5737" y="1317"/>
                  </a:cubicBezTo>
                  <a:cubicBezTo>
                    <a:pt x="5685" y="1369"/>
                    <a:pt x="5633" y="1526"/>
                    <a:pt x="5528" y="1578"/>
                  </a:cubicBezTo>
                  <a:lnTo>
                    <a:pt x="4277" y="3351"/>
                  </a:lnTo>
                  <a:cubicBezTo>
                    <a:pt x="3547" y="4342"/>
                    <a:pt x="2816" y="5333"/>
                    <a:pt x="2138" y="6324"/>
                  </a:cubicBezTo>
                  <a:cubicBezTo>
                    <a:pt x="1669" y="6949"/>
                    <a:pt x="1252" y="7523"/>
                    <a:pt x="939" y="7993"/>
                  </a:cubicBezTo>
                  <a:cubicBezTo>
                    <a:pt x="887" y="8097"/>
                    <a:pt x="835" y="8201"/>
                    <a:pt x="782" y="8253"/>
                  </a:cubicBezTo>
                  <a:cubicBezTo>
                    <a:pt x="417" y="8879"/>
                    <a:pt x="209" y="9296"/>
                    <a:pt x="104" y="9661"/>
                  </a:cubicBezTo>
                  <a:cubicBezTo>
                    <a:pt x="0" y="9922"/>
                    <a:pt x="0" y="10183"/>
                    <a:pt x="0" y="10444"/>
                  </a:cubicBezTo>
                  <a:cubicBezTo>
                    <a:pt x="52" y="10704"/>
                    <a:pt x="157" y="11017"/>
                    <a:pt x="261" y="11226"/>
                  </a:cubicBezTo>
                  <a:cubicBezTo>
                    <a:pt x="365" y="11330"/>
                    <a:pt x="417" y="11435"/>
                    <a:pt x="522" y="11539"/>
                  </a:cubicBezTo>
                  <a:cubicBezTo>
                    <a:pt x="626" y="11695"/>
                    <a:pt x="678" y="11748"/>
                    <a:pt x="835" y="11852"/>
                  </a:cubicBezTo>
                  <a:cubicBezTo>
                    <a:pt x="939" y="11956"/>
                    <a:pt x="1043" y="12060"/>
                    <a:pt x="1147" y="12165"/>
                  </a:cubicBezTo>
                  <a:cubicBezTo>
                    <a:pt x="2034" y="12791"/>
                    <a:pt x="2973" y="13208"/>
                    <a:pt x="4016" y="13573"/>
                  </a:cubicBezTo>
                  <a:cubicBezTo>
                    <a:pt x="4850" y="13834"/>
                    <a:pt x="5737" y="13990"/>
                    <a:pt x="6624" y="14042"/>
                  </a:cubicBezTo>
                  <a:lnTo>
                    <a:pt x="7041" y="14042"/>
                  </a:lnTo>
                  <a:cubicBezTo>
                    <a:pt x="7197" y="14042"/>
                    <a:pt x="7354" y="14042"/>
                    <a:pt x="7458" y="13990"/>
                  </a:cubicBezTo>
                  <a:cubicBezTo>
                    <a:pt x="7615" y="13938"/>
                    <a:pt x="7719" y="13886"/>
                    <a:pt x="7875" y="13886"/>
                  </a:cubicBezTo>
                  <a:cubicBezTo>
                    <a:pt x="8136" y="13782"/>
                    <a:pt x="8345" y="13625"/>
                    <a:pt x="8553" y="13416"/>
                  </a:cubicBezTo>
                  <a:cubicBezTo>
                    <a:pt x="8762" y="13208"/>
                    <a:pt x="8866" y="12999"/>
                    <a:pt x="8971" y="12738"/>
                  </a:cubicBezTo>
                  <a:cubicBezTo>
                    <a:pt x="9127" y="12373"/>
                    <a:pt x="9231" y="11904"/>
                    <a:pt x="9283" y="11226"/>
                  </a:cubicBezTo>
                  <a:cubicBezTo>
                    <a:pt x="9283" y="11122"/>
                    <a:pt x="9283" y="11017"/>
                    <a:pt x="9336" y="10913"/>
                  </a:cubicBezTo>
                  <a:cubicBezTo>
                    <a:pt x="9336" y="10339"/>
                    <a:pt x="9388" y="9661"/>
                    <a:pt x="9440" y="8827"/>
                  </a:cubicBezTo>
                  <a:cubicBezTo>
                    <a:pt x="9492" y="7627"/>
                    <a:pt x="9544" y="6428"/>
                    <a:pt x="9596" y="5176"/>
                  </a:cubicBezTo>
                  <a:lnTo>
                    <a:pt x="9649" y="2986"/>
                  </a:lnTo>
                  <a:cubicBezTo>
                    <a:pt x="9649" y="2516"/>
                    <a:pt x="9649" y="1943"/>
                    <a:pt x="9492" y="1421"/>
                  </a:cubicBezTo>
                  <a:cubicBezTo>
                    <a:pt x="9440" y="1213"/>
                    <a:pt x="9336" y="952"/>
                    <a:pt x="9231" y="743"/>
                  </a:cubicBezTo>
                  <a:lnTo>
                    <a:pt x="9231" y="795"/>
                  </a:lnTo>
                  <a:cubicBezTo>
                    <a:pt x="9023" y="482"/>
                    <a:pt x="8710" y="222"/>
                    <a:pt x="8345" y="117"/>
                  </a:cubicBezTo>
                  <a:cubicBezTo>
                    <a:pt x="8162" y="39"/>
                    <a:pt x="7967" y="0"/>
                    <a:pt x="7771" y="0"/>
                  </a:cubicBezTo>
                  <a:close/>
                </a:path>
              </a:pathLst>
            </a:custGeom>
            <a:solidFill>
              <a:srgbClr val="FF1A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41"/>
            <p:cNvSpPr/>
            <p:nvPr/>
          </p:nvSpPr>
          <p:spPr>
            <a:xfrm>
              <a:off x="2689325" y="2919425"/>
              <a:ext cx="315575" cy="317350"/>
            </a:xfrm>
            <a:custGeom>
              <a:avLst/>
              <a:gdLst/>
              <a:ahLst/>
              <a:cxnLst/>
              <a:rect l="l" t="t" r="r" b="b"/>
              <a:pathLst>
                <a:path w="12623" h="12694" extrusionOk="0">
                  <a:moveTo>
                    <a:pt x="1826" y="0"/>
                  </a:moveTo>
                  <a:cubicBezTo>
                    <a:pt x="1722" y="0"/>
                    <a:pt x="1618" y="0"/>
                    <a:pt x="1513" y="52"/>
                  </a:cubicBezTo>
                  <a:cubicBezTo>
                    <a:pt x="1148" y="105"/>
                    <a:pt x="783" y="261"/>
                    <a:pt x="522" y="522"/>
                  </a:cubicBezTo>
                  <a:cubicBezTo>
                    <a:pt x="262" y="835"/>
                    <a:pt x="53" y="1148"/>
                    <a:pt x="1" y="1565"/>
                  </a:cubicBezTo>
                  <a:cubicBezTo>
                    <a:pt x="1" y="1773"/>
                    <a:pt x="1" y="2034"/>
                    <a:pt x="53" y="2243"/>
                  </a:cubicBezTo>
                  <a:cubicBezTo>
                    <a:pt x="105" y="2764"/>
                    <a:pt x="366" y="3286"/>
                    <a:pt x="575" y="3703"/>
                  </a:cubicBezTo>
                  <a:lnTo>
                    <a:pt x="1618" y="5633"/>
                  </a:lnTo>
                  <a:cubicBezTo>
                    <a:pt x="2191" y="6728"/>
                    <a:pt x="2765" y="7771"/>
                    <a:pt x="3339" y="8866"/>
                  </a:cubicBezTo>
                  <a:cubicBezTo>
                    <a:pt x="3704" y="9544"/>
                    <a:pt x="4017" y="10170"/>
                    <a:pt x="4330" y="10640"/>
                  </a:cubicBezTo>
                  <a:cubicBezTo>
                    <a:pt x="4382" y="10744"/>
                    <a:pt x="4434" y="10848"/>
                    <a:pt x="4486" y="10900"/>
                  </a:cubicBezTo>
                  <a:cubicBezTo>
                    <a:pt x="4851" y="11526"/>
                    <a:pt x="5112" y="11891"/>
                    <a:pt x="5425" y="12152"/>
                  </a:cubicBezTo>
                  <a:cubicBezTo>
                    <a:pt x="5581" y="12361"/>
                    <a:pt x="5842" y="12465"/>
                    <a:pt x="6103" y="12569"/>
                  </a:cubicBezTo>
                  <a:cubicBezTo>
                    <a:pt x="6294" y="12646"/>
                    <a:pt x="6485" y="12694"/>
                    <a:pt x="6676" y="12694"/>
                  </a:cubicBezTo>
                  <a:cubicBezTo>
                    <a:pt x="6745" y="12694"/>
                    <a:pt x="6815" y="12687"/>
                    <a:pt x="6885" y="12673"/>
                  </a:cubicBezTo>
                  <a:cubicBezTo>
                    <a:pt x="7042" y="12673"/>
                    <a:pt x="7198" y="12621"/>
                    <a:pt x="7302" y="12569"/>
                  </a:cubicBezTo>
                  <a:cubicBezTo>
                    <a:pt x="7459" y="12569"/>
                    <a:pt x="7563" y="12517"/>
                    <a:pt x="7720" y="12465"/>
                  </a:cubicBezTo>
                  <a:cubicBezTo>
                    <a:pt x="7824" y="12413"/>
                    <a:pt x="7980" y="12361"/>
                    <a:pt x="8137" y="12308"/>
                  </a:cubicBezTo>
                  <a:cubicBezTo>
                    <a:pt x="8919" y="11839"/>
                    <a:pt x="9597" y="11318"/>
                    <a:pt x="10223" y="10692"/>
                  </a:cubicBezTo>
                  <a:cubicBezTo>
                    <a:pt x="11005" y="9909"/>
                    <a:pt x="11683" y="9127"/>
                    <a:pt x="12205" y="8188"/>
                  </a:cubicBezTo>
                  <a:cubicBezTo>
                    <a:pt x="12257" y="8032"/>
                    <a:pt x="12361" y="7875"/>
                    <a:pt x="12361" y="7771"/>
                  </a:cubicBezTo>
                  <a:cubicBezTo>
                    <a:pt x="12413" y="7615"/>
                    <a:pt x="12466" y="7458"/>
                    <a:pt x="12518" y="7354"/>
                  </a:cubicBezTo>
                  <a:cubicBezTo>
                    <a:pt x="12518" y="7197"/>
                    <a:pt x="12570" y="7093"/>
                    <a:pt x="12570" y="6937"/>
                  </a:cubicBezTo>
                  <a:cubicBezTo>
                    <a:pt x="12622" y="6676"/>
                    <a:pt x="12570" y="6363"/>
                    <a:pt x="12518" y="6102"/>
                  </a:cubicBezTo>
                  <a:cubicBezTo>
                    <a:pt x="12413" y="5841"/>
                    <a:pt x="12257" y="5633"/>
                    <a:pt x="12101" y="5424"/>
                  </a:cubicBezTo>
                  <a:lnTo>
                    <a:pt x="12048" y="5476"/>
                  </a:lnTo>
                  <a:cubicBezTo>
                    <a:pt x="11788" y="5163"/>
                    <a:pt x="11423" y="4851"/>
                    <a:pt x="10797" y="4538"/>
                  </a:cubicBezTo>
                  <a:cubicBezTo>
                    <a:pt x="10745" y="4485"/>
                    <a:pt x="10640" y="4433"/>
                    <a:pt x="10536" y="4329"/>
                  </a:cubicBezTo>
                  <a:cubicBezTo>
                    <a:pt x="10067" y="4068"/>
                    <a:pt x="9441" y="3755"/>
                    <a:pt x="8763" y="3338"/>
                  </a:cubicBezTo>
                  <a:cubicBezTo>
                    <a:pt x="7720" y="2764"/>
                    <a:pt x="6624" y="2191"/>
                    <a:pt x="5581" y="1617"/>
                  </a:cubicBezTo>
                  <a:lnTo>
                    <a:pt x="3652" y="626"/>
                  </a:lnTo>
                  <a:cubicBezTo>
                    <a:pt x="3600" y="574"/>
                    <a:pt x="3443" y="522"/>
                    <a:pt x="3391" y="470"/>
                  </a:cubicBezTo>
                  <a:cubicBezTo>
                    <a:pt x="3026" y="313"/>
                    <a:pt x="2609" y="157"/>
                    <a:pt x="2244" y="52"/>
                  </a:cubicBezTo>
                  <a:cubicBezTo>
                    <a:pt x="2087" y="52"/>
                    <a:pt x="1931" y="0"/>
                    <a:pt x="1826" y="0"/>
                  </a:cubicBezTo>
                  <a:close/>
                </a:path>
              </a:pathLst>
            </a:custGeom>
            <a:solidFill>
              <a:srgbClr val="FF1A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41"/>
            <p:cNvSpPr/>
            <p:nvPr/>
          </p:nvSpPr>
          <p:spPr>
            <a:xfrm>
              <a:off x="217250" y="2517850"/>
              <a:ext cx="1891900" cy="869675"/>
            </a:xfrm>
            <a:custGeom>
              <a:avLst/>
              <a:gdLst/>
              <a:ahLst/>
              <a:cxnLst/>
              <a:rect l="l" t="t" r="r" b="b"/>
              <a:pathLst>
                <a:path w="75676" h="34787" extrusionOk="0">
                  <a:moveTo>
                    <a:pt x="45583" y="2869"/>
                  </a:moveTo>
                  <a:cubicBezTo>
                    <a:pt x="45583" y="1304"/>
                    <a:pt x="46887" y="0"/>
                    <a:pt x="48399" y="0"/>
                  </a:cubicBezTo>
                  <a:cubicBezTo>
                    <a:pt x="49964" y="0"/>
                    <a:pt x="51163" y="1304"/>
                    <a:pt x="51215" y="2921"/>
                  </a:cubicBezTo>
                  <a:lnTo>
                    <a:pt x="51215" y="25347"/>
                  </a:lnTo>
                  <a:cubicBezTo>
                    <a:pt x="51215" y="26911"/>
                    <a:pt x="49964" y="28215"/>
                    <a:pt x="48399" y="28215"/>
                  </a:cubicBezTo>
                  <a:cubicBezTo>
                    <a:pt x="46887" y="28215"/>
                    <a:pt x="45583" y="26911"/>
                    <a:pt x="45583" y="25347"/>
                  </a:cubicBezTo>
                  <a:close/>
                  <a:moveTo>
                    <a:pt x="42975" y="16741"/>
                  </a:moveTo>
                  <a:cubicBezTo>
                    <a:pt x="42975" y="17158"/>
                    <a:pt x="42819" y="17993"/>
                    <a:pt x="42297" y="18619"/>
                  </a:cubicBezTo>
                  <a:cubicBezTo>
                    <a:pt x="41671" y="19245"/>
                    <a:pt x="40837" y="19401"/>
                    <a:pt x="40315" y="19401"/>
                  </a:cubicBezTo>
                  <a:cubicBezTo>
                    <a:pt x="38333" y="19401"/>
                    <a:pt x="36300" y="19401"/>
                    <a:pt x="34318" y="19401"/>
                  </a:cubicBezTo>
                  <a:cubicBezTo>
                    <a:pt x="32284" y="19401"/>
                    <a:pt x="30302" y="19401"/>
                    <a:pt x="28268" y="19401"/>
                  </a:cubicBezTo>
                  <a:cubicBezTo>
                    <a:pt x="28476" y="19975"/>
                    <a:pt x="28789" y="20809"/>
                    <a:pt x="29624" y="21592"/>
                  </a:cubicBezTo>
                  <a:cubicBezTo>
                    <a:pt x="30093" y="22061"/>
                    <a:pt x="30563" y="22322"/>
                    <a:pt x="30719" y="22426"/>
                  </a:cubicBezTo>
                  <a:cubicBezTo>
                    <a:pt x="30980" y="22582"/>
                    <a:pt x="31814" y="23052"/>
                    <a:pt x="32857" y="23052"/>
                  </a:cubicBezTo>
                  <a:cubicBezTo>
                    <a:pt x="33953" y="23052"/>
                    <a:pt x="34891" y="22687"/>
                    <a:pt x="35882" y="22217"/>
                  </a:cubicBezTo>
                  <a:lnTo>
                    <a:pt x="35934" y="22165"/>
                  </a:lnTo>
                  <a:cubicBezTo>
                    <a:pt x="36612" y="21800"/>
                    <a:pt x="37290" y="21487"/>
                    <a:pt x="37968" y="21331"/>
                  </a:cubicBezTo>
                  <a:cubicBezTo>
                    <a:pt x="38699" y="21226"/>
                    <a:pt x="39429" y="21331"/>
                    <a:pt x="40002" y="21852"/>
                  </a:cubicBezTo>
                  <a:cubicBezTo>
                    <a:pt x="40628" y="22426"/>
                    <a:pt x="40889" y="23260"/>
                    <a:pt x="40680" y="24147"/>
                  </a:cubicBezTo>
                  <a:cubicBezTo>
                    <a:pt x="40367" y="25138"/>
                    <a:pt x="39585" y="25972"/>
                    <a:pt x="38699" y="26494"/>
                  </a:cubicBezTo>
                  <a:cubicBezTo>
                    <a:pt x="38229" y="26755"/>
                    <a:pt x="37708" y="27015"/>
                    <a:pt x="37186" y="27224"/>
                  </a:cubicBezTo>
                  <a:cubicBezTo>
                    <a:pt x="36508" y="27485"/>
                    <a:pt x="35778" y="27641"/>
                    <a:pt x="35100" y="27746"/>
                  </a:cubicBezTo>
                  <a:cubicBezTo>
                    <a:pt x="34370" y="27850"/>
                    <a:pt x="33640" y="27902"/>
                    <a:pt x="32910" y="27902"/>
                  </a:cubicBezTo>
                  <a:cubicBezTo>
                    <a:pt x="32597" y="27902"/>
                    <a:pt x="32179" y="27902"/>
                    <a:pt x="31814" y="27850"/>
                  </a:cubicBezTo>
                  <a:cubicBezTo>
                    <a:pt x="31449" y="27798"/>
                    <a:pt x="31032" y="27693"/>
                    <a:pt x="30667" y="27641"/>
                  </a:cubicBezTo>
                  <a:cubicBezTo>
                    <a:pt x="30041" y="27485"/>
                    <a:pt x="29467" y="27276"/>
                    <a:pt x="28894" y="27015"/>
                  </a:cubicBezTo>
                  <a:cubicBezTo>
                    <a:pt x="28372" y="26807"/>
                    <a:pt x="27798" y="26494"/>
                    <a:pt x="27329" y="26129"/>
                  </a:cubicBezTo>
                  <a:cubicBezTo>
                    <a:pt x="26808" y="25764"/>
                    <a:pt x="26338" y="25347"/>
                    <a:pt x="25921" y="24929"/>
                  </a:cubicBezTo>
                  <a:cubicBezTo>
                    <a:pt x="25504" y="24460"/>
                    <a:pt x="25086" y="23938"/>
                    <a:pt x="24721" y="23417"/>
                  </a:cubicBezTo>
                  <a:cubicBezTo>
                    <a:pt x="23574" y="21644"/>
                    <a:pt x="23000" y="19349"/>
                    <a:pt x="23105" y="17158"/>
                  </a:cubicBezTo>
                  <a:cubicBezTo>
                    <a:pt x="23209" y="15020"/>
                    <a:pt x="23887" y="12882"/>
                    <a:pt x="25191" y="11161"/>
                  </a:cubicBezTo>
                  <a:cubicBezTo>
                    <a:pt x="25295" y="10952"/>
                    <a:pt x="25452" y="10744"/>
                    <a:pt x="25608" y="10587"/>
                  </a:cubicBezTo>
                  <a:cubicBezTo>
                    <a:pt x="25608" y="10587"/>
                    <a:pt x="25764" y="10431"/>
                    <a:pt x="25817" y="10326"/>
                  </a:cubicBezTo>
                  <a:cubicBezTo>
                    <a:pt x="27381" y="8397"/>
                    <a:pt x="29467" y="7771"/>
                    <a:pt x="30354" y="7562"/>
                  </a:cubicBezTo>
                  <a:lnTo>
                    <a:pt x="30406" y="7562"/>
                  </a:lnTo>
                  <a:cubicBezTo>
                    <a:pt x="32857" y="6832"/>
                    <a:pt x="34944" y="7302"/>
                    <a:pt x="35778" y="7562"/>
                  </a:cubicBezTo>
                  <a:cubicBezTo>
                    <a:pt x="36195" y="7667"/>
                    <a:pt x="38542" y="8397"/>
                    <a:pt x="40367" y="10379"/>
                  </a:cubicBezTo>
                  <a:cubicBezTo>
                    <a:pt x="40472" y="10483"/>
                    <a:pt x="40680" y="10744"/>
                    <a:pt x="40993" y="11161"/>
                  </a:cubicBezTo>
                  <a:cubicBezTo>
                    <a:pt x="42141" y="12778"/>
                    <a:pt x="42558" y="14238"/>
                    <a:pt x="42714" y="14759"/>
                  </a:cubicBezTo>
                  <a:cubicBezTo>
                    <a:pt x="42819" y="15281"/>
                    <a:pt x="42975" y="15907"/>
                    <a:pt x="42975" y="16741"/>
                  </a:cubicBezTo>
                  <a:close/>
                  <a:moveTo>
                    <a:pt x="30093" y="13038"/>
                  </a:moveTo>
                  <a:cubicBezTo>
                    <a:pt x="28789" y="14081"/>
                    <a:pt x="28476" y="15437"/>
                    <a:pt x="28372" y="15855"/>
                  </a:cubicBezTo>
                  <a:lnTo>
                    <a:pt x="37968" y="15855"/>
                  </a:lnTo>
                  <a:cubicBezTo>
                    <a:pt x="37864" y="15437"/>
                    <a:pt x="37499" y="14081"/>
                    <a:pt x="36195" y="13038"/>
                  </a:cubicBezTo>
                  <a:cubicBezTo>
                    <a:pt x="34944" y="11995"/>
                    <a:pt x="33535" y="11943"/>
                    <a:pt x="33118" y="11943"/>
                  </a:cubicBezTo>
                  <a:cubicBezTo>
                    <a:pt x="32701" y="11943"/>
                    <a:pt x="31345" y="11995"/>
                    <a:pt x="30093" y="13038"/>
                  </a:cubicBezTo>
                  <a:close/>
                  <a:moveTo>
                    <a:pt x="66549" y="7145"/>
                  </a:moveTo>
                  <a:cubicBezTo>
                    <a:pt x="63993" y="7145"/>
                    <a:pt x="61750" y="8292"/>
                    <a:pt x="60134" y="10118"/>
                  </a:cubicBezTo>
                  <a:lnTo>
                    <a:pt x="60134" y="10066"/>
                  </a:lnTo>
                  <a:cubicBezTo>
                    <a:pt x="60029" y="8553"/>
                    <a:pt x="58830" y="7354"/>
                    <a:pt x="57317" y="7354"/>
                  </a:cubicBezTo>
                  <a:cubicBezTo>
                    <a:pt x="55857" y="7354"/>
                    <a:pt x="54501" y="8605"/>
                    <a:pt x="54501" y="10222"/>
                  </a:cubicBezTo>
                  <a:lnTo>
                    <a:pt x="54501" y="31605"/>
                  </a:lnTo>
                  <a:cubicBezTo>
                    <a:pt x="54501" y="33170"/>
                    <a:pt x="55753" y="34473"/>
                    <a:pt x="57317" y="34473"/>
                  </a:cubicBezTo>
                  <a:cubicBezTo>
                    <a:pt x="58882" y="34473"/>
                    <a:pt x="60134" y="33222"/>
                    <a:pt x="60134" y="31605"/>
                  </a:cubicBezTo>
                  <a:lnTo>
                    <a:pt x="60134" y="24929"/>
                  </a:lnTo>
                  <a:cubicBezTo>
                    <a:pt x="61750" y="26755"/>
                    <a:pt x="64045" y="27902"/>
                    <a:pt x="66549" y="27902"/>
                  </a:cubicBezTo>
                  <a:cubicBezTo>
                    <a:pt x="71608" y="27902"/>
                    <a:pt x="75676" y="23313"/>
                    <a:pt x="75676" y="17576"/>
                  </a:cubicBezTo>
                  <a:cubicBezTo>
                    <a:pt x="75676" y="11839"/>
                    <a:pt x="71555" y="7145"/>
                    <a:pt x="66549" y="7145"/>
                  </a:cubicBezTo>
                  <a:close/>
                  <a:moveTo>
                    <a:pt x="65297" y="23260"/>
                  </a:moveTo>
                  <a:cubicBezTo>
                    <a:pt x="62428" y="23260"/>
                    <a:pt x="60134" y="20757"/>
                    <a:pt x="60134" y="17628"/>
                  </a:cubicBezTo>
                  <a:cubicBezTo>
                    <a:pt x="60134" y="14447"/>
                    <a:pt x="62428" y="11943"/>
                    <a:pt x="65297" y="11943"/>
                  </a:cubicBezTo>
                  <a:cubicBezTo>
                    <a:pt x="68165" y="11943"/>
                    <a:pt x="70460" y="14447"/>
                    <a:pt x="70460" y="17628"/>
                  </a:cubicBezTo>
                  <a:cubicBezTo>
                    <a:pt x="70460" y="20757"/>
                    <a:pt x="68165" y="23260"/>
                    <a:pt x="65297" y="23260"/>
                  </a:cubicBezTo>
                  <a:close/>
                  <a:moveTo>
                    <a:pt x="18880" y="19036"/>
                  </a:moveTo>
                  <a:lnTo>
                    <a:pt x="17994" y="21122"/>
                  </a:lnTo>
                  <a:cubicBezTo>
                    <a:pt x="17576" y="22009"/>
                    <a:pt x="17159" y="22895"/>
                    <a:pt x="16742" y="23834"/>
                  </a:cubicBezTo>
                  <a:cubicBezTo>
                    <a:pt x="16638" y="24095"/>
                    <a:pt x="16481" y="24408"/>
                    <a:pt x="16377" y="24669"/>
                  </a:cubicBezTo>
                  <a:cubicBezTo>
                    <a:pt x="14604" y="28632"/>
                    <a:pt x="12517" y="33326"/>
                    <a:pt x="7980" y="34317"/>
                  </a:cubicBezTo>
                  <a:cubicBezTo>
                    <a:pt x="5790" y="34786"/>
                    <a:pt x="2452" y="34108"/>
                    <a:pt x="1252" y="32022"/>
                  </a:cubicBezTo>
                  <a:cubicBezTo>
                    <a:pt x="1" y="29936"/>
                    <a:pt x="1826" y="27485"/>
                    <a:pt x="4173" y="28058"/>
                  </a:cubicBezTo>
                  <a:cubicBezTo>
                    <a:pt x="4538" y="28111"/>
                    <a:pt x="4903" y="28319"/>
                    <a:pt x="5268" y="28476"/>
                  </a:cubicBezTo>
                  <a:cubicBezTo>
                    <a:pt x="5894" y="28789"/>
                    <a:pt x="6520" y="29102"/>
                    <a:pt x="7198" y="28997"/>
                  </a:cubicBezTo>
                  <a:cubicBezTo>
                    <a:pt x="7824" y="28893"/>
                    <a:pt x="8241" y="28371"/>
                    <a:pt x="8762" y="27798"/>
                  </a:cubicBezTo>
                  <a:cubicBezTo>
                    <a:pt x="9440" y="26963"/>
                    <a:pt x="9753" y="26077"/>
                    <a:pt x="9858" y="25607"/>
                  </a:cubicBezTo>
                  <a:cubicBezTo>
                    <a:pt x="9858" y="25555"/>
                    <a:pt x="9858" y="25555"/>
                    <a:pt x="9858" y="25503"/>
                  </a:cubicBezTo>
                  <a:cubicBezTo>
                    <a:pt x="9858" y="25451"/>
                    <a:pt x="9805" y="25451"/>
                    <a:pt x="9805" y="25451"/>
                  </a:cubicBezTo>
                  <a:cubicBezTo>
                    <a:pt x="9232" y="24356"/>
                    <a:pt x="8762" y="23417"/>
                    <a:pt x="8345" y="22582"/>
                  </a:cubicBezTo>
                  <a:cubicBezTo>
                    <a:pt x="8032" y="22061"/>
                    <a:pt x="7824" y="21592"/>
                    <a:pt x="7615" y="21226"/>
                  </a:cubicBezTo>
                  <a:cubicBezTo>
                    <a:pt x="7198" y="20444"/>
                    <a:pt x="6885" y="19818"/>
                    <a:pt x="6676" y="19401"/>
                  </a:cubicBezTo>
                  <a:cubicBezTo>
                    <a:pt x="5946" y="18045"/>
                    <a:pt x="5842" y="17784"/>
                    <a:pt x="5529" y="17211"/>
                  </a:cubicBezTo>
                  <a:cubicBezTo>
                    <a:pt x="4851" y="15907"/>
                    <a:pt x="4121" y="14655"/>
                    <a:pt x="3391" y="13351"/>
                  </a:cubicBezTo>
                  <a:cubicBezTo>
                    <a:pt x="2556" y="11995"/>
                    <a:pt x="1722" y="10483"/>
                    <a:pt x="2400" y="8814"/>
                  </a:cubicBezTo>
                  <a:cubicBezTo>
                    <a:pt x="2973" y="7510"/>
                    <a:pt x="4381" y="6884"/>
                    <a:pt x="5685" y="7302"/>
                  </a:cubicBezTo>
                  <a:cubicBezTo>
                    <a:pt x="7146" y="7719"/>
                    <a:pt x="7771" y="9075"/>
                    <a:pt x="8345" y="10326"/>
                  </a:cubicBezTo>
                  <a:cubicBezTo>
                    <a:pt x="8449" y="10587"/>
                    <a:pt x="8554" y="10796"/>
                    <a:pt x="8658" y="11057"/>
                  </a:cubicBezTo>
                  <a:cubicBezTo>
                    <a:pt x="9597" y="12934"/>
                    <a:pt x="10536" y="14812"/>
                    <a:pt x="11422" y="16689"/>
                  </a:cubicBezTo>
                  <a:cubicBezTo>
                    <a:pt x="11527" y="16898"/>
                    <a:pt x="11631" y="17158"/>
                    <a:pt x="11787" y="17471"/>
                  </a:cubicBezTo>
                  <a:cubicBezTo>
                    <a:pt x="11944" y="17732"/>
                    <a:pt x="12100" y="18045"/>
                    <a:pt x="12257" y="18410"/>
                  </a:cubicBezTo>
                  <a:cubicBezTo>
                    <a:pt x="12361" y="18619"/>
                    <a:pt x="12413" y="18775"/>
                    <a:pt x="12517" y="18932"/>
                  </a:cubicBezTo>
                  <a:cubicBezTo>
                    <a:pt x="12622" y="19140"/>
                    <a:pt x="12674" y="19297"/>
                    <a:pt x="12726" y="19453"/>
                  </a:cubicBezTo>
                  <a:cubicBezTo>
                    <a:pt x="13195" y="18358"/>
                    <a:pt x="13613" y="17263"/>
                    <a:pt x="14030" y="16220"/>
                  </a:cubicBezTo>
                  <a:cubicBezTo>
                    <a:pt x="14499" y="15125"/>
                    <a:pt x="14916" y="14081"/>
                    <a:pt x="15334" y="12986"/>
                  </a:cubicBezTo>
                  <a:cubicBezTo>
                    <a:pt x="15334" y="12934"/>
                    <a:pt x="15438" y="12673"/>
                    <a:pt x="15594" y="12360"/>
                  </a:cubicBezTo>
                  <a:cubicBezTo>
                    <a:pt x="15699" y="12047"/>
                    <a:pt x="15907" y="11682"/>
                    <a:pt x="16064" y="11265"/>
                  </a:cubicBezTo>
                  <a:cubicBezTo>
                    <a:pt x="16116" y="11109"/>
                    <a:pt x="16220" y="10952"/>
                    <a:pt x="16272" y="10796"/>
                  </a:cubicBezTo>
                  <a:cubicBezTo>
                    <a:pt x="16846" y="9388"/>
                    <a:pt x="17524" y="7719"/>
                    <a:pt x="19037" y="7249"/>
                  </a:cubicBezTo>
                  <a:cubicBezTo>
                    <a:pt x="20132" y="6936"/>
                    <a:pt x="21384" y="7354"/>
                    <a:pt x="22009" y="8292"/>
                  </a:cubicBezTo>
                  <a:cubicBezTo>
                    <a:pt x="22322" y="8762"/>
                    <a:pt x="22479" y="9336"/>
                    <a:pt x="22479" y="9857"/>
                  </a:cubicBezTo>
                  <a:cubicBezTo>
                    <a:pt x="22479" y="11057"/>
                    <a:pt x="21957" y="12308"/>
                    <a:pt x="21436" y="13403"/>
                  </a:cubicBezTo>
                  <a:cubicBezTo>
                    <a:pt x="21331" y="13664"/>
                    <a:pt x="21227" y="13925"/>
                    <a:pt x="21123" y="14134"/>
                  </a:cubicBezTo>
                  <a:cubicBezTo>
                    <a:pt x="21123" y="14134"/>
                    <a:pt x="21123" y="14186"/>
                    <a:pt x="21071" y="14290"/>
                  </a:cubicBezTo>
                  <a:cubicBezTo>
                    <a:pt x="20914" y="14603"/>
                    <a:pt x="20601" y="15385"/>
                    <a:pt x="19923" y="16793"/>
                  </a:cubicBezTo>
                  <a:cubicBezTo>
                    <a:pt x="19715" y="17263"/>
                    <a:pt x="19506" y="17732"/>
                    <a:pt x="19297" y="18254"/>
                  </a:cubicBezTo>
                  <a:cubicBezTo>
                    <a:pt x="19141" y="18514"/>
                    <a:pt x="19037" y="18775"/>
                    <a:pt x="18932" y="1903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422823719"/>
      </p:ext>
    </p:extLst>
  </p:cSld>
  <p:clrMapOvr>
    <a:masterClrMapping/>
  </p:clrMapOvr>
  <p:hf hdr="0" ftr="0" dt="0"/>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Do Not Use Pages">
  <p:cSld name="Do Not Use Pages">
    <p:bg>
      <p:bgPr>
        <a:solidFill>
          <a:srgbClr val="E7FDF6"/>
        </a:solidFill>
        <a:effectLst/>
      </p:bgPr>
    </p:bg>
    <p:spTree>
      <p:nvGrpSpPr>
        <p:cNvPr id="1" name="Shape 460"/>
        <p:cNvGrpSpPr/>
        <p:nvPr/>
      </p:nvGrpSpPr>
      <p:grpSpPr>
        <a:xfrm>
          <a:off x="0" y="0"/>
          <a:ext cx="0" cy="0"/>
          <a:chOff x="0" y="0"/>
          <a:chExt cx="0" cy="0"/>
        </a:xfrm>
      </p:grpSpPr>
      <p:grpSp>
        <p:nvGrpSpPr>
          <p:cNvPr id="461" name="Google Shape;461;p42"/>
          <p:cNvGrpSpPr/>
          <p:nvPr/>
        </p:nvGrpSpPr>
        <p:grpSpPr>
          <a:xfrm>
            <a:off x="228605" y="4702470"/>
            <a:ext cx="548754" cy="212464"/>
            <a:chOff x="217250" y="2303525"/>
            <a:chExt cx="2809800" cy="1084000"/>
          </a:xfrm>
        </p:grpSpPr>
        <p:sp>
          <p:nvSpPr>
            <p:cNvPr id="462" name="Google Shape;462;p42"/>
            <p:cNvSpPr/>
            <p:nvPr/>
          </p:nvSpPr>
          <p:spPr>
            <a:xfrm>
              <a:off x="2235600" y="2740800"/>
              <a:ext cx="346850" cy="236275"/>
            </a:xfrm>
            <a:custGeom>
              <a:avLst/>
              <a:gdLst/>
              <a:ahLst/>
              <a:cxnLst/>
              <a:rect l="l" t="t" r="r" b="b"/>
              <a:pathLst>
                <a:path w="13874" h="9451" extrusionOk="0">
                  <a:moveTo>
                    <a:pt x="2608" y="0"/>
                  </a:moveTo>
                  <a:cubicBezTo>
                    <a:pt x="2347" y="0"/>
                    <a:pt x="2087" y="52"/>
                    <a:pt x="1826" y="157"/>
                  </a:cubicBezTo>
                  <a:cubicBezTo>
                    <a:pt x="1617" y="261"/>
                    <a:pt x="1356" y="418"/>
                    <a:pt x="1200" y="626"/>
                  </a:cubicBezTo>
                  <a:cubicBezTo>
                    <a:pt x="1096" y="730"/>
                    <a:pt x="991" y="835"/>
                    <a:pt x="939" y="939"/>
                  </a:cubicBezTo>
                  <a:cubicBezTo>
                    <a:pt x="835" y="1043"/>
                    <a:pt x="783" y="1148"/>
                    <a:pt x="731" y="1304"/>
                  </a:cubicBezTo>
                  <a:cubicBezTo>
                    <a:pt x="678" y="1408"/>
                    <a:pt x="574" y="1565"/>
                    <a:pt x="522" y="1721"/>
                  </a:cubicBezTo>
                  <a:cubicBezTo>
                    <a:pt x="157" y="2817"/>
                    <a:pt x="0" y="3964"/>
                    <a:pt x="0" y="5163"/>
                  </a:cubicBezTo>
                  <a:cubicBezTo>
                    <a:pt x="0" y="6207"/>
                    <a:pt x="0" y="7563"/>
                    <a:pt x="574" y="8501"/>
                  </a:cubicBezTo>
                  <a:cubicBezTo>
                    <a:pt x="731" y="8710"/>
                    <a:pt x="887" y="8918"/>
                    <a:pt x="1096" y="9075"/>
                  </a:cubicBezTo>
                  <a:cubicBezTo>
                    <a:pt x="1513" y="9388"/>
                    <a:pt x="1930" y="9388"/>
                    <a:pt x="2347" y="9440"/>
                  </a:cubicBezTo>
                  <a:cubicBezTo>
                    <a:pt x="2438" y="9447"/>
                    <a:pt x="2528" y="9450"/>
                    <a:pt x="2617" y="9450"/>
                  </a:cubicBezTo>
                  <a:cubicBezTo>
                    <a:pt x="3193" y="9450"/>
                    <a:pt x="3735" y="9315"/>
                    <a:pt x="4277" y="9179"/>
                  </a:cubicBezTo>
                  <a:lnTo>
                    <a:pt x="10327" y="7771"/>
                  </a:lnTo>
                  <a:lnTo>
                    <a:pt x="10327" y="7719"/>
                  </a:lnTo>
                  <a:lnTo>
                    <a:pt x="12152" y="7302"/>
                  </a:lnTo>
                  <a:cubicBezTo>
                    <a:pt x="12152" y="7302"/>
                    <a:pt x="12257" y="7250"/>
                    <a:pt x="12361" y="7250"/>
                  </a:cubicBezTo>
                  <a:cubicBezTo>
                    <a:pt x="12830" y="7093"/>
                    <a:pt x="13300" y="6780"/>
                    <a:pt x="13560" y="6363"/>
                  </a:cubicBezTo>
                  <a:cubicBezTo>
                    <a:pt x="13821" y="5894"/>
                    <a:pt x="13873" y="5372"/>
                    <a:pt x="13769" y="4851"/>
                  </a:cubicBezTo>
                  <a:lnTo>
                    <a:pt x="13769" y="4798"/>
                  </a:lnTo>
                  <a:cubicBezTo>
                    <a:pt x="13717" y="4590"/>
                    <a:pt x="13613" y="4329"/>
                    <a:pt x="13456" y="4120"/>
                  </a:cubicBezTo>
                  <a:cubicBezTo>
                    <a:pt x="13247" y="3860"/>
                    <a:pt x="12987" y="3651"/>
                    <a:pt x="12726" y="3495"/>
                  </a:cubicBezTo>
                  <a:cubicBezTo>
                    <a:pt x="12413" y="3286"/>
                    <a:pt x="12048" y="3129"/>
                    <a:pt x="11683" y="2973"/>
                  </a:cubicBezTo>
                  <a:lnTo>
                    <a:pt x="9649" y="2243"/>
                  </a:lnTo>
                  <a:cubicBezTo>
                    <a:pt x="8554" y="1826"/>
                    <a:pt x="7406" y="1408"/>
                    <a:pt x="6311" y="1043"/>
                  </a:cubicBezTo>
                  <a:cubicBezTo>
                    <a:pt x="5581" y="783"/>
                    <a:pt x="4955" y="574"/>
                    <a:pt x="4434" y="365"/>
                  </a:cubicBezTo>
                  <a:cubicBezTo>
                    <a:pt x="4277" y="365"/>
                    <a:pt x="4173" y="313"/>
                    <a:pt x="4121" y="313"/>
                  </a:cubicBezTo>
                  <a:cubicBezTo>
                    <a:pt x="3443" y="105"/>
                    <a:pt x="2973" y="0"/>
                    <a:pt x="2608" y="0"/>
                  </a:cubicBezTo>
                  <a:close/>
                </a:path>
              </a:pathLst>
            </a:custGeom>
            <a:solidFill>
              <a:srgbClr val="FF1A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42"/>
            <p:cNvSpPr/>
            <p:nvPr/>
          </p:nvSpPr>
          <p:spPr>
            <a:xfrm>
              <a:off x="2688025" y="2597375"/>
              <a:ext cx="339025" cy="278750"/>
            </a:xfrm>
            <a:custGeom>
              <a:avLst/>
              <a:gdLst/>
              <a:ahLst/>
              <a:cxnLst/>
              <a:rect l="l" t="t" r="r" b="b"/>
              <a:pathLst>
                <a:path w="13561" h="11150" extrusionOk="0">
                  <a:moveTo>
                    <a:pt x="8763" y="0"/>
                  </a:moveTo>
                  <a:cubicBezTo>
                    <a:pt x="8502" y="0"/>
                    <a:pt x="8241" y="105"/>
                    <a:pt x="8032" y="261"/>
                  </a:cubicBezTo>
                  <a:cubicBezTo>
                    <a:pt x="7667" y="418"/>
                    <a:pt x="7302" y="731"/>
                    <a:pt x="6781" y="1148"/>
                  </a:cubicBezTo>
                  <a:cubicBezTo>
                    <a:pt x="6729" y="1252"/>
                    <a:pt x="6624" y="1304"/>
                    <a:pt x="6572" y="1409"/>
                  </a:cubicBezTo>
                  <a:cubicBezTo>
                    <a:pt x="6155" y="1774"/>
                    <a:pt x="5686" y="2243"/>
                    <a:pt x="5112" y="2817"/>
                  </a:cubicBezTo>
                  <a:cubicBezTo>
                    <a:pt x="4277" y="3703"/>
                    <a:pt x="3443" y="4538"/>
                    <a:pt x="2608" y="5424"/>
                  </a:cubicBezTo>
                  <a:lnTo>
                    <a:pt x="1148" y="6989"/>
                  </a:lnTo>
                  <a:cubicBezTo>
                    <a:pt x="887" y="7250"/>
                    <a:pt x="627" y="7563"/>
                    <a:pt x="418" y="7876"/>
                  </a:cubicBezTo>
                  <a:cubicBezTo>
                    <a:pt x="209" y="8136"/>
                    <a:pt x="105" y="8449"/>
                    <a:pt x="53" y="8814"/>
                  </a:cubicBezTo>
                  <a:cubicBezTo>
                    <a:pt x="1" y="9023"/>
                    <a:pt x="1" y="9284"/>
                    <a:pt x="53" y="9544"/>
                  </a:cubicBezTo>
                  <a:lnTo>
                    <a:pt x="53" y="9597"/>
                  </a:lnTo>
                  <a:cubicBezTo>
                    <a:pt x="157" y="10066"/>
                    <a:pt x="470" y="10535"/>
                    <a:pt x="887" y="10848"/>
                  </a:cubicBezTo>
                  <a:cubicBezTo>
                    <a:pt x="1235" y="11042"/>
                    <a:pt x="1612" y="11149"/>
                    <a:pt x="1997" y="11149"/>
                  </a:cubicBezTo>
                  <a:cubicBezTo>
                    <a:pt x="2130" y="11149"/>
                    <a:pt x="2265" y="11136"/>
                    <a:pt x="2400" y="11109"/>
                  </a:cubicBezTo>
                  <a:lnTo>
                    <a:pt x="2556" y="11109"/>
                  </a:lnTo>
                  <a:lnTo>
                    <a:pt x="10431" y="9232"/>
                  </a:lnTo>
                  <a:cubicBezTo>
                    <a:pt x="11057" y="9075"/>
                    <a:pt x="11683" y="8971"/>
                    <a:pt x="12257" y="8658"/>
                  </a:cubicBezTo>
                  <a:cubicBezTo>
                    <a:pt x="12622" y="8397"/>
                    <a:pt x="12987" y="8188"/>
                    <a:pt x="13196" y="7771"/>
                  </a:cubicBezTo>
                  <a:cubicBezTo>
                    <a:pt x="13352" y="7511"/>
                    <a:pt x="13456" y="7250"/>
                    <a:pt x="13456" y="6989"/>
                  </a:cubicBezTo>
                  <a:cubicBezTo>
                    <a:pt x="13561" y="5894"/>
                    <a:pt x="13039" y="4694"/>
                    <a:pt x="12570" y="3755"/>
                  </a:cubicBezTo>
                  <a:lnTo>
                    <a:pt x="12570" y="3703"/>
                  </a:lnTo>
                  <a:cubicBezTo>
                    <a:pt x="12048" y="2660"/>
                    <a:pt x="11370" y="1669"/>
                    <a:pt x="10588" y="835"/>
                  </a:cubicBezTo>
                  <a:cubicBezTo>
                    <a:pt x="10484" y="731"/>
                    <a:pt x="10379" y="678"/>
                    <a:pt x="10275" y="574"/>
                  </a:cubicBezTo>
                  <a:cubicBezTo>
                    <a:pt x="10171" y="470"/>
                    <a:pt x="10014" y="418"/>
                    <a:pt x="9910" y="313"/>
                  </a:cubicBezTo>
                  <a:lnTo>
                    <a:pt x="9545" y="157"/>
                  </a:lnTo>
                  <a:cubicBezTo>
                    <a:pt x="9284" y="53"/>
                    <a:pt x="9023" y="0"/>
                    <a:pt x="8763" y="0"/>
                  </a:cubicBezTo>
                  <a:close/>
                </a:path>
              </a:pathLst>
            </a:custGeom>
            <a:solidFill>
              <a:srgbClr val="FF1A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42"/>
            <p:cNvSpPr/>
            <p:nvPr/>
          </p:nvSpPr>
          <p:spPr>
            <a:xfrm>
              <a:off x="2379025" y="2303525"/>
              <a:ext cx="303825" cy="489500"/>
            </a:xfrm>
            <a:custGeom>
              <a:avLst/>
              <a:gdLst/>
              <a:ahLst/>
              <a:cxnLst/>
              <a:rect l="l" t="t" r="r" b="b"/>
              <a:pathLst>
                <a:path w="12153" h="19580" extrusionOk="0">
                  <a:moveTo>
                    <a:pt x="8307" y="1"/>
                  </a:moveTo>
                  <a:cubicBezTo>
                    <a:pt x="7747" y="1"/>
                    <a:pt x="7200" y="57"/>
                    <a:pt x="6728" y="124"/>
                  </a:cubicBezTo>
                  <a:cubicBezTo>
                    <a:pt x="6259" y="229"/>
                    <a:pt x="5789" y="281"/>
                    <a:pt x="5320" y="385"/>
                  </a:cubicBezTo>
                  <a:cubicBezTo>
                    <a:pt x="4903" y="489"/>
                    <a:pt x="4433" y="646"/>
                    <a:pt x="4016" y="750"/>
                  </a:cubicBezTo>
                  <a:cubicBezTo>
                    <a:pt x="2556" y="1272"/>
                    <a:pt x="574" y="2106"/>
                    <a:pt x="209" y="3775"/>
                  </a:cubicBezTo>
                  <a:cubicBezTo>
                    <a:pt x="0" y="4714"/>
                    <a:pt x="470" y="5705"/>
                    <a:pt x="835" y="6539"/>
                  </a:cubicBezTo>
                  <a:cubicBezTo>
                    <a:pt x="1252" y="7582"/>
                    <a:pt x="1878" y="8521"/>
                    <a:pt x="2399" y="9512"/>
                  </a:cubicBezTo>
                  <a:cubicBezTo>
                    <a:pt x="3755" y="12120"/>
                    <a:pt x="5216" y="14675"/>
                    <a:pt x="6676" y="17231"/>
                  </a:cubicBezTo>
                  <a:cubicBezTo>
                    <a:pt x="7093" y="18013"/>
                    <a:pt x="7563" y="19004"/>
                    <a:pt x="8397" y="19369"/>
                  </a:cubicBezTo>
                  <a:cubicBezTo>
                    <a:pt x="8449" y="19421"/>
                    <a:pt x="8501" y="19421"/>
                    <a:pt x="8554" y="19421"/>
                  </a:cubicBezTo>
                  <a:cubicBezTo>
                    <a:pt x="8789" y="19522"/>
                    <a:pt x="9047" y="19580"/>
                    <a:pt x="9298" y="19580"/>
                  </a:cubicBezTo>
                  <a:cubicBezTo>
                    <a:pt x="9436" y="19580"/>
                    <a:pt x="9572" y="19562"/>
                    <a:pt x="9701" y="19525"/>
                  </a:cubicBezTo>
                  <a:cubicBezTo>
                    <a:pt x="9753" y="19525"/>
                    <a:pt x="9753" y="19525"/>
                    <a:pt x="9753" y="19473"/>
                  </a:cubicBezTo>
                  <a:cubicBezTo>
                    <a:pt x="10118" y="19421"/>
                    <a:pt x="10431" y="19212"/>
                    <a:pt x="10692" y="18899"/>
                  </a:cubicBezTo>
                  <a:cubicBezTo>
                    <a:pt x="10744" y="18899"/>
                    <a:pt x="10796" y="18847"/>
                    <a:pt x="10848" y="18795"/>
                  </a:cubicBezTo>
                  <a:lnTo>
                    <a:pt x="10796" y="18795"/>
                  </a:lnTo>
                  <a:cubicBezTo>
                    <a:pt x="11370" y="18065"/>
                    <a:pt x="11370" y="17022"/>
                    <a:pt x="11474" y="16135"/>
                  </a:cubicBezTo>
                  <a:cubicBezTo>
                    <a:pt x="11631" y="13163"/>
                    <a:pt x="11787" y="10242"/>
                    <a:pt x="11944" y="7269"/>
                  </a:cubicBezTo>
                  <a:cubicBezTo>
                    <a:pt x="11996" y="6174"/>
                    <a:pt x="12152" y="5027"/>
                    <a:pt x="12048" y="3931"/>
                  </a:cubicBezTo>
                  <a:cubicBezTo>
                    <a:pt x="11996" y="2993"/>
                    <a:pt x="11996" y="1950"/>
                    <a:pt x="11422" y="1167"/>
                  </a:cubicBezTo>
                  <a:cubicBezTo>
                    <a:pt x="10716" y="249"/>
                    <a:pt x="9483" y="1"/>
                    <a:pt x="8307" y="1"/>
                  </a:cubicBezTo>
                  <a:close/>
                </a:path>
              </a:pathLst>
            </a:custGeom>
            <a:solidFill>
              <a:srgbClr val="FF1A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42"/>
            <p:cNvSpPr/>
            <p:nvPr/>
          </p:nvSpPr>
          <p:spPr>
            <a:xfrm>
              <a:off x="2402500" y="2951700"/>
              <a:ext cx="241225" cy="351075"/>
            </a:xfrm>
            <a:custGeom>
              <a:avLst/>
              <a:gdLst/>
              <a:ahLst/>
              <a:cxnLst/>
              <a:rect l="l" t="t" r="r" b="b"/>
              <a:pathLst>
                <a:path w="9649" h="14043" extrusionOk="0">
                  <a:moveTo>
                    <a:pt x="7771" y="0"/>
                  </a:moveTo>
                  <a:cubicBezTo>
                    <a:pt x="7575" y="0"/>
                    <a:pt x="7380" y="39"/>
                    <a:pt x="7197" y="117"/>
                  </a:cubicBezTo>
                  <a:cubicBezTo>
                    <a:pt x="7093" y="117"/>
                    <a:pt x="7041" y="170"/>
                    <a:pt x="6937" y="222"/>
                  </a:cubicBezTo>
                  <a:cubicBezTo>
                    <a:pt x="6832" y="274"/>
                    <a:pt x="6728" y="326"/>
                    <a:pt x="6624" y="430"/>
                  </a:cubicBezTo>
                  <a:cubicBezTo>
                    <a:pt x="6259" y="691"/>
                    <a:pt x="5998" y="1004"/>
                    <a:pt x="5737" y="1317"/>
                  </a:cubicBezTo>
                  <a:cubicBezTo>
                    <a:pt x="5685" y="1369"/>
                    <a:pt x="5633" y="1526"/>
                    <a:pt x="5528" y="1578"/>
                  </a:cubicBezTo>
                  <a:lnTo>
                    <a:pt x="4277" y="3351"/>
                  </a:lnTo>
                  <a:cubicBezTo>
                    <a:pt x="3547" y="4342"/>
                    <a:pt x="2816" y="5333"/>
                    <a:pt x="2138" y="6324"/>
                  </a:cubicBezTo>
                  <a:cubicBezTo>
                    <a:pt x="1669" y="6949"/>
                    <a:pt x="1252" y="7523"/>
                    <a:pt x="939" y="7993"/>
                  </a:cubicBezTo>
                  <a:cubicBezTo>
                    <a:pt x="887" y="8097"/>
                    <a:pt x="835" y="8201"/>
                    <a:pt x="782" y="8253"/>
                  </a:cubicBezTo>
                  <a:cubicBezTo>
                    <a:pt x="417" y="8879"/>
                    <a:pt x="209" y="9296"/>
                    <a:pt x="104" y="9661"/>
                  </a:cubicBezTo>
                  <a:cubicBezTo>
                    <a:pt x="0" y="9922"/>
                    <a:pt x="0" y="10183"/>
                    <a:pt x="0" y="10444"/>
                  </a:cubicBezTo>
                  <a:cubicBezTo>
                    <a:pt x="52" y="10704"/>
                    <a:pt x="157" y="11017"/>
                    <a:pt x="261" y="11226"/>
                  </a:cubicBezTo>
                  <a:cubicBezTo>
                    <a:pt x="365" y="11330"/>
                    <a:pt x="417" y="11435"/>
                    <a:pt x="522" y="11539"/>
                  </a:cubicBezTo>
                  <a:cubicBezTo>
                    <a:pt x="626" y="11695"/>
                    <a:pt x="678" y="11748"/>
                    <a:pt x="835" y="11852"/>
                  </a:cubicBezTo>
                  <a:cubicBezTo>
                    <a:pt x="939" y="11956"/>
                    <a:pt x="1043" y="12060"/>
                    <a:pt x="1147" y="12165"/>
                  </a:cubicBezTo>
                  <a:cubicBezTo>
                    <a:pt x="2034" y="12791"/>
                    <a:pt x="2973" y="13208"/>
                    <a:pt x="4016" y="13573"/>
                  </a:cubicBezTo>
                  <a:cubicBezTo>
                    <a:pt x="4850" y="13834"/>
                    <a:pt x="5737" y="13990"/>
                    <a:pt x="6624" y="14042"/>
                  </a:cubicBezTo>
                  <a:lnTo>
                    <a:pt x="7041" y="14042"/>
                  </a:lnTo>
                  <a:cubicBezTo>
                    <a:pt x="7197" y="14042"/>
                    <a:pt x="7354" y="14042"/>
                    <a:pt x="7458" y="13990"/>
                  </a:cubicBezTo>
                  <a:cubicBezTo>
                    <a:pt x="7615" y="13938"/>
                    <a:pt x="7719" y="13886"/>
                    <a:pt x="7875" y="13886"/>
                  </a:cubicBezTo>
                  <a:cubicBezTo>
                    <a:pt x="8136" y="13782"/>
                    <a:pt x="8345" y="13625"/>
                    <a:pt x="8553" y="13416"/>
                  </a:cubicBezTo>
                  <a:cubicBezTo>
                    <a:pt x="8762" y="13208"/>
                    <a:pt x="8866" y="12999"/>
                    <a:pt x="8971" y="12738"/>
                  </a:cubicBezTo>
                  <a:cubicBezTo>
                    <a:pt x="9127" y="12373"/>
                    <a:pt x="9231" y="11904"/>
                    <a:pt x="9283" y="11226"/>
                  </a:cubicBezTo>
                  <a:cubicBezTo>
                    <a:pt x="9283" y="11122"/>
                    <a:pt x="9283" y="11017"/>
                    <a:pt x="9336" y="10913"/>
                  </a:cubicBezTo>
                  <a:cubicBezTo>
                    <a:pt x="9336" y="10339"/>
                    <a:pt x="9388" y="9661"/>
                    <a:pt x="9440" y="8827"/>
                  </a:cubicBezTo>
                  <a:cubicBezTo>
                    <a:pt x="9492" y="7627"/>
                    <a:pt x="9544" y="6428"/>
                    <a:pt x="9596" y="5176"/>
                  </a:cubicBezTo>
                  <a:lnTo>
                    <a:pt x="9649" y="2986"/>
                  </a:lnTo>
                  <a:cubicBezTo>
                    <a:pt x="9649" y="2516"/>
                    <a:pt x="9649" y="1943"/>
                    <a:pt x="9492" y="1421"/>
                  </a:cubicBezTo>
                  <a:cubicBezTo>
                    <a:pt x="9440" y="1213"/>
                    <a:pt x="9336" y="952"/>
                    <a:pt x="9231" y="743"/>
                  </a:cubicBezTo>
                  <a:lnTo>
                    <a:pt x="9231" y="795"/>
                  </a:lnTo>
                  <a:cubicBezTo>
                    <a:pt x="9023" y="482"/>
                    <a:pt x="8710" y="222"/>
                    <a:pt x="8345" y="117"/>
                  </a:cubicBezTo>
                  <a:cubicBezTo>
                    <a:pt x="8162" y="39"/>
                    <a:pt x="7967" y="0"/>
                    <a:pt x="7771" y="0"/>
                  </a:cubicBezTo>
                  <a:close/>
                </a:path>
              </a:pathLst>
            </a:custGeom>
            <a:solidFill>
              <a:srgbClr val="FF1A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42"/>
            <p:cNvSpPr/>
            <p:nvPr/>
          </p:nvSpPr>
          <p:spPr>
            <a:xfrm>
              <a:off x="2689325" y="2919425"/>
              <a:ext cx="315575" cy="317350"/>
            </a:xfrm>
            <a:custGeom>
              <a:avLst/>
              <a:gdLst/>
              <a:ahLst/>
              <a:cxnLst/>
              <a:rect l="l" t="t" r="r" b="b"/>
              <a:pathLst>
                <a:path w="12623" h="12694" extrusionOk="0">
                  <a:moveTo>
                    <a:pt x="1826" y="0"/>
                  </a:moveTo>
                  <a:cubicBezTo>
                    <a:pt x="1722" y="0"/>
                    <a:pt x="1618" y="0"/>
                    <a:pt x="1513" y="52"/>
                  </a:cubicBezTo>
                  <a:cubicBezTo>
                    <a:pt x="1148" y="105"/>
                    <a:pt x="783" y="261"/>
                    <a:pt x="522" y="522"/>
                  </a:cubicBezTo>
                  <a:cubicBezTo>
                    <a:pt x="262" y="835"/>
                    <a:pt x="53" y="1148"/>
                    <a:pt x="1" y="1565"/>
                  </a:cubicBezTo>
                  <a:cubicBezTo>
                    <a:pt x="1" y="1773"/>
                    <a:pt x="1" y="2034"/>
                    <a:pt x="53" y="2243"/>
                  </a:cubicBezTo>
                  <a:cubicBezTo>
                    <a:pt x="105" y="2764"/>
                    <a:pt x="366" y="3286"/>
                    <a:pt x="575" y="3703"/>
                  </a:cubicBezTo>
                  <a:lnTo>
                    <a:pt x="1618" y="5633"/>
                  </a:lnTo>
                  <a:cubicBezTo>
                    <a:pt x="2191" y="6728"/>
                    <a:pt x="2765" y="7771"/>
                    <a:pt x="3339" y="8866"/>
                  </a:cubicBezTo>
                  <a:cubicBezTo>
                    <a:pt x="3704" y="9544"/>
                    <a:pt x="4017" y="10170"/>
                    <a:pt x="4330" y="10640"/>
                  </a:cubicBezTo>
                  <a:cubicBezTo>
                    <a:pt x="4382" y="10744"/>
                    <a:pt x="4434" y="10848"/>
                    <a:pt x="4486" y="10900"/>
                  </a:cubicBezTo>
                  <a:cubicBezTo>
                    <a:pt x="4851" y="11526"/>
                    <a:pt x="5112" y="11891"/>
                    <a:pt x="5425" y="12152"/>
                  </a:cubicBezTo>
                  <a:cubicBezTo>
                    <a:pt x="5581" y="12361"/>
                    <a:pt x="5842" y="12465"/>
                    <a:pt x="6103" y="12569"/>
                  </a:cubicBezTo>
                  <a:cubicBezTo>
                    <a:pt x="6294" y="12646"/>
                    <a:pt x="6485" y="12694"/>
                    <a:pt x="6676" y="12694"/>
                  </a:cubicBezTo>
                  <a:cubicBezTo>
                    <a:pt x="6745" y="12694"/>
                    <a:pt x="6815" y="12687"/>
                    <a:pt x="6885" y="12673"/>
                  </a:cubicBezTo>
                  <a:cubicBezTo>
                    <a:pt x="7042" y="12673"/>
                    <a:pt x="7198" y="12621"/>
                    <a:pt x="7302" y="12569"/>
                  </a:cubicBezTo>
                  <a:cubicBezTo>
                    <a:pt x="7459" y="12569"/>
                    <a:pt x="7563" y="12517"/>
                    <a:pt x="7720" y="12465"/>
                  </a:cubicBezTo>
                  <a:cubicBezTo>
                    <a:pt x="7824" y="12413"/>
                    <a:pt x="7980" y="12361"/>
                    <a:pt x="8137" y="12308"/>
                  </a:cubicBezTo>
                  <a:cubicBezTo>
                    <a:pt x="8919" y="11839"/>
                    <a:pt x="9597" y="11318"/>
                    <a:pt x="10223" y="10692"/>
                  </a:cubicBezTo>
                  <a:cubicBezTo>
                    <a:pt x="11005" y="9909"/>
                    <a:pt x="11683" y="9127"/>
                    <a:pt x="12205" y="8188"/>
                  </a:cubicBezTo>
                  <a:cubicBezTo>
                    <a:pt x="12257" y="8032"/>
                    <a:pt x="12361" y="7875"/>
                    <a:pt x="12361" y="7771"/>
                  </a:cubicBezTo>
                  <a:cubicBezTo>
                    <a:pt x="12413" y="7615"/>
                    <a:pt x="12466" y="7458"/>
                    <a:pt x="12518" y="7354"/>
                  </a:cubicBezTo>
                  <a:cubicBezTo>
                    <a:pt x="12518" y="7197"/>
                    <a:pt x="12570" y="7093"/>
                    <a:pt x="12570" y="6937"/>
                  </a:cubicBezTo>
                  <a:cubicBezTo>
                    <a:pt x="12622" y="6676"/>
                    <a:pt x="12570" y="6363"/>
                    <a:pt x="12518" y="6102"/>
                  </a:cubicBezTo>
                  <a:cubicBezTo>
                    <a:pt x="12413" y="5841"/>
                    <a:pt x="12257" y="5633"/>
                    <a:pt x="12101" y="5424"/>
                  </a:cubicBezTo>
                  <a:lnTo>
                    <a:pt x="12048" y="5476"/>
                  </a:lnTo>
                  <a:cubicBezTo>
                    <a:pt x="11788" y="5163"/>
                    <a:pt x="11423" y="4851"/>
                    <a:pt x="10797" y="4538"/>
                  </a:cubicBezTo>
                  <a:cubicBezTo>
                    <a:pt x="10745" y="4485"/>
                    <a:pt x="10640" y="4433"/>
                    <a:pt x="10536" y="4329"/>
                  </a:cubicBezTo>
                  <a:cubicBezTo>
                    <a:pt x="10067" y="4068"/>
                    <a:pt x="9441" y="3755"/>
                    <a:pt x="8763" y="3338"/>
                  </a:cubicBezTo>
                  <a:cubicBezTo>
                    <a:pt x="7720" y="2764"/>
                    <a:pt x="6624" y="2191"/>
                    <a:pt x="5581" y="1617"/>
                  </a:cubicBezTo>
                  <a:lnTo>
                    <a:pt x="3652" y="626"/>
                  </a:lnTo>
                  <a:cubicBezTo>
                    <a:pt x="3600" y="574"/>
                    <a:pt x="3443" y="522"/>
                    <a:pt x="3391" y="470"/>
                  </a:cubicBezTo>
                  <a:cubicBezTo>
                    <a:pt x="3026" y="313"/>
                    <a:pt x="2609" y="157"/>
                    <a:pt x="2244" y="52"/>
                  </a:cubicBezTo>
                  <a:cubicBezTo>
                    <a:pt x="2087" y="52"/>
                    <a:pt x="1931" y="0"/>
                    <a:pt x="1826" y="0"/>
                  </a:cubicBezTo>
                  <a:close/>
                </a:path>
              </a:pathLst>
            </a:custGeom>
            <a:solidFill>
              <a:srgbClr val="FF1A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42"/>
            <p:cNvSpPr/>
            <p:nvPr/>
          </p:nvSpPr>
          <p:spPr>
            <a:xfrm>
              <a:off x="217250" y="2517850"/>
              <a:ext cx="1891900" cy="869675"/>
            </a:xfrm>
            <a:custGeom>
              <a:avLst/>
              <a:gdLst/>
              <a:ahLst/>
              <a:cxnLst/>
              <a:rect l="l" t="t" r="r" b="b"/>
              <a:pathLst>
                <a:path w="75676" h="34787" extrusionOk="0">
                  <a:moveTo>
                    <a:pt x="45583" y="2869"/>
                  </a:moveTo>
                  <a:cubicBezTo>
                    <a:pt x="45583" y="1304"/>
                    <a:pt x="46887" y="0"/>
                    <a:pt x="48399" y="0"/>
                  </a:cubicBezTo>
                  <a:cubicBezTo>
                    <a:pt x="49964" y="0"/>
                    <a:pt x="51163" y="1304"/>
                    <a:pt x="51215" y="2921"/>
                  </a:cubicBezTo>
                  <a:lnTo>
                    <a:pt x="51215" y="25347"/>
                  </a:lnTo>
                  <a:cubicBezTo>
                    <a:pt x="51215" y="26911"/>
                    <a:pt x="49964" y="28215"/>
                    <a:pt x="48399" y="28215"/>
                  </a:cubicBezTo>
                  <a:cubicBezTo>
                    <a:pt x="46887" y="28215"/>
                    <a:pt x="45583" y="26911"/>
                    <a:pt x="45583" y="25347"/>
                  </a:cubicBezTo>
                  <a:close/>
                  <a:moveTo>
                    <a:pt x="42975" y="16741"/>
                  </a:moveTo>
                  <a:cubicBezTo>
                    <a:pt x="42975" y="17158"/>
                    <a:pt x="42819" y="17993"/>
                    <a:pt x="42297" y="18619"/>
                  </a:cubicBezTo>
                  <a:cubicBezTo>
                    <a:pt x="41671" y="19245"/>
                    <a:pt x="40837" y="19401"/>
                    <a:pt x="40315" y="19401"/>
                  </a:cubicBezTo>
                  <a:cubicBezTo>
                    <a:pt x="38333" y="19401"/>
                    <a:pt x="36300" y="19401"/>
                    <a:pt x="34318" y="19401"/>
                  </a:cubicBezTo>
                  <a:cubicBezTo>
                    <a:pt x="32284" y="19401"/>
                    <a:pt x="30302" y="19401"/>
                    <a:pt x="28268" y="19401"/>
                  </a:cubicBezTo>
                  <a:cubicBezTo>
                    <a:pt x="28476" y="19975"/>
                    <a:pt x="28789" y="20809"/>
                    <a:pt x="29624" y="21592"/>
                  </a:cubicBezTo>
                  <a:cubicBezTo>
                    <a:pt x="30093" y="22061"/>
                    <a:pt x="30563" y="22322"/>
                    <a:pt x="30719" y="22426"/>
                  </a:cubicBezTo>
                  <a:cubicBezTo>
                    <a:pt x="30980" y="22582"/>
                    <a:pt x="31814" y="23052"/>
                    <a:pt x="32857" y="23052"/>
                  </a:cubicBezTo>
                  <a:cubicBezTo>
                    <a:pt x="33953" y="23052"/>
                    <a:pt x="34891" y="22687"/>
                    <a:pt x="35882" y="22217"/>
                  </a:cubicBezTo>
                  <a:lnTo>
                    <a:pt x="35934" y="22165"/>
                  </a:lnTo>
                  <a:cubicBezTo>
                    <a:pt x="36612" y="21800"/>
                    <a:pt x="37290" y="21487"/>
                    <a:pt x="37968" y="21331"/>
                  </a:cubicBezTo>
                  <a:cubicBezTo>
                    <a:pt x="38699" y="21226"/>
                    <a:pt x="39429" y="21331"/>
                    <a:pt x="40002" y="21852"/>
                  </a:cubicBezTo>
                  <a:cubicBezTo>
                    <a:pt x="40628" y="22426"/>
                    <a:pt x="40889" y="23260"/>
                    <a:pt x="40680" y="24147"/>
                  </a:cubicBezTo>
                  <a:cubicBezTo>
                    <a:pt x="40367" y="25138"/>
                    <a:pt x="39585" y="25972"/>
                    <a:pt x="38699" y="26494"/>
                  </a:cubicBezTo>
                  <a:cubicBezTo>
                    <a:pt x="38229" y="26755"/>
                    <a:pt x="37708" y="27015"/>
                    <a:pt x="37186" y="27224"/>
                  </a:cubicBezTo>
                  <a:cubicBezTo>
                    <a:pt x="36508" y="27485"/>
                    <a:pt x="35778" y="27641"/>
                    <a:pt x="35100" y="27746"/>
                  </a:cubicBezTo>
                  <a:cubicBezTo>
                    <a:pt x="34370" y="27850"/>
                    <a:pt x="33640" y="27902"/>
                    <a:pt x="32910" y="27902"/>
                  </a:cubicBezTo>
                  <a:cubicBezTo>
                    <a:pt x="32597" y="27902"/>
                    <a:pt x="32179" y="27902"/>
                    <a:pt x="31814" y="27850"/>
                  </a:cubicBezTo>
                  <a:cubicBezTo>
                    <a:pt x="31449" y="27798"/>
                    <a:pt x="31032" y="27693"/>
                    <a:pt x="30667" y="27641"/>
                  </a:cubicBezTo>
                  <a:cubicBezTo>
                    <a:pt x="30041" y="27485"/>
                    <a:pt x="29467" y="27276"/>
                    <a:pt x="28894" y="27015"/>
                  </a:cubicBezTo>
                  <a:cubicBezTo>
                    <a:pt x="28372" y="26807"/>
                    <a:pt x="27798" y="26494"/>
                    <a:pt x="27329" y="26129"/>
                  </a:cubicBezTo>
                  <a:cubicBezTo>
                    <a:pt x="26808" y="25764"/>
                    <a:pt x="26338" y="25347"/>
                    <a:pt x="25921" y="24929"/>
                  </a:cubicBezTo>
                  <a:cubicBezTo>
                    <a:pt x="25504" y="24460"/>
                    <a:pt x="25086" y="23938"/>
                    <a:pt x="24721" y="23417"/>
                  </a:cubicBezTo>
                  <a:cubicBezTo>
                    <a:pt x="23574" y="21644"/>
                    <a:pt x="23000" y="19349"/>
                    <a:pt x="23105" y="17158"/>
                  </a:cubicBezTo>
                  <a:cubicBezTo>
                    <a:pt x="23209" y="15020"/>
                    <a:pt x="23887" y="12882"/>
                    <a:pt x="25191" y="11161"/>
                  </a:cubicBezTo>
                  <a:cubicBezTo>
                    <a:pt x="25295" y="10952"/>
                    <a:pt x="25452" y="10744"/>
                    <a:pt x="25608" y="10587"/>
                  </a:cubicBezTo>
                  <a:cubicBezTo>
                    <a:pt x="25608" y="10587"/>
                    <a:pt x="25764" y="10431"/>
                    <a:pt x="25817" y="10326"/>
                  </a:cubicBezTo>
                  <a:cubicBezTo>
                    <a:pt x="27381" y="8397"/>
                    <a:pt x="29467" y="7771"/>
                    <a:pt x="30354" y="7562"/>
                  </a:cubicBezTo>
                  <a:lnTo>
                    <a:pt x="30406" y="7562"/>
                  </a:lnTo>
                  <a:cubicBezTo>
                    <a:pt x="32857" y="6832"/>
                    <a:pt x="34944" y="7302"/>
                    <a:pt x="35778" y="7562"/>
                  </a:cubicBezTo>
                  <a:cubicBezTo>
                    <a:pt x="36195" y="7667"/>
                    <a:pt x="38542" y="8397"/>
                    <a:pt x="40367" y="10379"/>
                  </a:cubicBezTo>
                  <a:cubicBezTo>
                    <a:pt x="40472" y="10483"/>
                    <a:pt x="40680" y="10744"/>
                    <a:pt x="40993" y="11161"/>
                  </a:cubicBezTo>
                  <a:cubicBezTo>
                    <a:pt x="42141" y="12778"/>
                    <a:pt x="42558" y="14238"/>
                    <a:pt x="42714" y="14759"/>
                  </a:cubicBezTo>
                  <a:cubicBezTo>
                    <a:pt x="42819" y="15281"/>
                    <a:pt x="42975" y="15907"/>
                    <a:pt x="42975" y="16741"/>
                  </a:cubicBezTo>
                  <a:close/>
                  <a:moveTo>
                    <a:pt x="30093" y="13038"/>
                  </a:moveTo>
                  <a:cubicBezTo>
                    <a:pt x="28789" y="14081"/>
                    <a:pt x="28476" y="15437"/>
                    <a:pt x="28372" y="15855"/>
                  </a:cubicBezTo>
                  <a:lnTo>
                    <a:pt x="37968" y="15855"/>
                  </a:lnTo>
                  <a:cubicBezTo>
                    <a:pt x="37864" y="15437"/>
                    <a:pt x="37499" y="14081"/>
                    <a:pt x="36195" y="13038"/>
                  </a:cubicBezTo>
                  <a:cubicBezTo>
                    <a:pt x="34944" y="11995"/>
                    <a:pt x="33535" y="11943"/>
                    <a:pt x="33118" y="11943"/>
                  </a:cubicBezTo>
                  <a:cubicBezTo>
                    <a:pt x="32701" y="11943"/>
                    <a:pt x="31345" y="11995"/>
                    <a:pt x="30093" y="13038"/>
                  </a:cubicBezTo>
                  <a:close/>
                  <a:moveTo>
                    <a:pt x="66549" y="7145"/>
                  </a:moveTo>
                  <a:cubicBezTo>
                    <a:pt x="63993" y="7145"/>
                    <a:pt x="61750" y="8292"/>
                    <a:pt x="60134" y="10118"/>
                  </a:cubicBezTo>
                  <a:lnTo>
                    <a:pt x="60134" y="10066"/>
                  </a:lnTo>
                  <a:cubicBezTo>
                    <a:pt x="60029" y="8553"/>
                    <a:pt x="58830" y="7354"/>
                    <a:pt x="57317" y="7354"/>
                  </a:cubicBezTo>
                  <a:cubicBezTo>
                    <a:pt x="55857" y="7354"/>
                    <a:pt x="54501" y="8605"/>
                    <a:pt x="54501" y="10222"/>
                  </a:cubicBezTo>
                  <a:lnTo>
                    <a:pt x="54501" y="31605"/>
                  </a:lnTo>
                  <a:cubicBezTo>
                    <a:pt x="54501" y="33170"/>
                    <a:pt x="55753" y="34473"/>
                    <a:pt x="57317" y="34473"/>
                  </a:cubicBezTo>
                  <a:cubicBezTo>
                    <a:pt x="58882" y="34473"/>
                    <a:pt x="60134" y="33222"/>
                    <a:pt x="60134" y="31605"/>
                  </a:cubicBezTo>
                  <a:lnTo>
                    <a:pt x="60134" y="24929"/>
                  </a:lnTo>
                  <a:cubicBezTo>
                    <a:pt x="61750" y="26755"/>
                    <a:pt x="64045" y="27902"/>
                    <a:pt x="66549" y="27902"/>
                  </a:cubicBezTo>
                  <a:cubicBezTo>
                    <a:pt x="71608" y="27902"/>
                    <a:pt x="75676" y="23313"/>
                    <a:pt x="75676" y="17576"/>
                  </a:cubicBezTo>
                  <a:cubicBezTo>
                    <a:pt x="75676" y="11839"/>
                    <a:pt x="71555" y="7145"/>
                    <a:pt x="66549" y="7145"/>
                  </a:cubicBezTo>
                  <a:close/>
                  <a:moveTo>
                    <a:pt x="65297" y="23260"/>
                  </a:moveTo>
                  <a:cubicBezTo>
                    <a:pt x="62428" y="23260"/>
                    <a:pt x="60134" y="20757"/>
                    <a:pt x="60134" y="17628"/>
                  </a:cubicBezTo>
                  <a:cubicBezTo>
                    <a:pt x="60134" y="14447"/>
                    <a:pt x="62428" y="11943"/>
                    <a:pt x="65297" y="11943"/>
                  </a:cubicBezTo>
                  <a:cubicBezTo>
                    <a:pt x="68165" y="11943"/>
                    <a:pt x="70460" y="14447"/>
                    <a:pt x="70460" y="17628"/>
                  </a:cubicBezTo>
                  <a:cubicBezTo>
                    <a:pt x="70460" y="20757"/>
                    <a:pt x="68165" y="23260"/>
                    <a:pt x="65297" y="23260"/>
                  </a:cubicBezTo>
                  <a:close/>
                  <a:moveTo>
                    <a:pt x="18880" y="19036"/>
                  </a:moveTo>
                  <a:lnTo>
                    <a:pt x="17994" y="21122"/>
                  </a:lnTo>
                  <a:cubicBezTo>
                    <a:pt x="17576" y="22009"/>
                    <a:pt x="17159" y="22895"/>
                    <a:pt x="16742" y="23834"/>
                  </a:cubicBezTo>
                  <a:cubicBezTo>
                    <a:pt x="16638" y="24095"/>
                    <a:pt x="16481" y="24408"/>
                    <a:pt x="16377" y="24669"/>
                  </a:cubicBezTo>
                  <a:cubicBezTo>
                    <a:pt x="14604" y="28632"/>
                    <a:pt x="12517" y="33326"/>
                    <a:pt x="7980" y="34317"/>
                  </a:cubicBezTo>
                  <a:cubicBezTo>
                    <a:pt x="5790" y="34786"/>
                    <a:pt x="2452" y="34108"/>
                    <a:pt x="1252" y="32022"/>
                  </a:cubicBezTo>
                  <a:cubicBezTo>
                    <a:pt x="1" y="29936"/>
                    <a:pt x="1826" y="27485"/>
                    <a:pt x="4173" y="28058"/>
                  </a:cubicBezTo>
                  <a:cubicBezTo>
                    <a:pt x="4538" y="28111"/>
                    <a:pt x="4903" y="28319"/>
                    <a:pt x="5268" y="28476"/>
                  </a:cubicBezTo>
                  <a:cubicBezTo>
                    <a:pt x="5894" y="28789"/>
                    <a:pt x="6520" y="29102"/>
                    <a:pt x="7198" y="28997"/>
                  </a:cubicBezTo>
                  <a:cubicBezTo>
                    <a:pt x="7824" y="28893"/>
                    <a:pt x="8241" y="28371"/>
                    <a:pt x="8762" y="27798"/>
                  </a:cubicBezTo>
                  <a:cubicBezTo>
                    <a:pt x="9440" y="26963"/>
                    <a:pt x="9753" y="26077"/>
                    <a:pt x="9858" y="25607"/>
                  </a:cubicBezTo>
                  <a:cubicBezTo>
                    <a:pt x="9858" y="25555"/>
                    <a:pt x="9858" y="25555"/>
                    <a:pt x="9858" y="25503"/>
                  </a:cubicBezTo>
                  <a:cubicBezTo>
                    <a:pt x="9858" y="25451"/>
                    <a:pt x="9805" y="25451"/>
                    <a:pt x="9805" y="25451"/>
                  </a:cubicBezTo>
                  <a:cubicBezTo>
                    <a:pt x="9232" y="24356"/>
                    <a:pt x="8762" y="23417"/>
                    <a:pt x="8345" y="22582"/>
                  </a:cubicBezTo>
                  <a:cubicBezTo>
                    <a:pt x="8032" y="22061"/>
                    <a:pt x="7824" y="21592"/>
                    <a:pt x="7615" y="21226"/>
                  </a:cubicBezTo>
                  <a:cubicBezTo>
                    <a:pt x="7198" y="20444"/>
                    <a:pt x="6885" y="19818"/>
                    <a:pt x="6676" y="19401"/>
                  </a:cubicBezTo>
                  <a:cubicBezTo>
                    <a:pt x="5946" y="18045"/>
                    <a:pt x="5842" y="17784"/>
                    <a:pt x="5529" y="17211"/>
                  </a:cubicBezTo>
                  <a:cubicBezTo>
                    <a:pt x="4851" y="15907"/>
                    <a:pt x="4121" y="14655"/>
                    <a:pt x="3391" y="13351"/>
                  </a:cubicBezTo>
                  <a:cubicBezTo>
                    <a:pt x="2556" y="11995"/>
                    <a:pt x="1722" y="10483"/>
                    <a:pt x="2400" y="8814"/>
                  </a:cubicBezTo>
                  <a:cubicBezTo>
                    <a:pt x="2973" y="7510"/>
                    <a:pt x="4381" y="6884"/>
                    <a:pt x="5685" y="7302"/>
                  </a:cubicBezTo>
                  <a:cubicBezTo>
                    <a:pt x="7146" y="7719"/>
                    <a:pt x="7771" y="9075"/>
                    <a:pt x="8345" y="10326"/>
                  </a:cubicBezTo>
                  <a:cubicBezTo>
                    <a:pt x="8449" y="10587"/>
                    <a:pt x="8554" y="10796"/>
                    <a:pt x="8658" y="11057"/>
                  </a:cubicBezTo>
                  <a:cubicBezTo>
                    <a:pt x="9597" y="12934"/>
                    <a:pt x="10536" y="14812"/>
                    <a:pt x="11422" y="16689"/>
                  </a:cubicBezTo>
                  <a:cubicBezTo>
                    <a:pt x="11527" y="16898"/>
                    <a:pt x="11631" y="17158"/>
                    <a:pt x="11787" y="17471"/>
                  </a:cubicBezTo>
                  <a:cubicBezTo>
                    <a:pt x="11944" y="17732"/>
                    <a:pt x="12100" y="18045"/>
                    <a:pt x="12257" y="18410"/>
                  </a:cubicBezTo>
                  <a:cubicBezTo>
                    <a:pt x="12361" y="18619"/>
                    <a:pt x="12413" y="18775"/>
                    <a:pt x="12517" y="18932"/>
                  </a:cubicBezTo>
                  <a:cubicBezTo>
                    <a:pt x="12622" y="19140"/>
                    <a:pt x="12674" y="19297"/>
                    <a:pt x="12726" y="19453"/>
                  </a:cubicBezTo>
                  <a:cubicBezTo>
                    <a:pt x="13195" y="18358"/>
                    <a:pt x="13613" y="17263"/>
                    <a:pt x="14030" y="16220"/>
                  </a:cubicBezTo>
                  <a:cubicBezTo>
                    <a:pt x="14499" y="15125"/>
                    <a:pt x="14916" y="14081"/>
                    <a:pt x="15334" y="12986"/>
                  </a:cubicBezTo>
                  <a:cubicBezTo>
                    <a:pt x="15334" y="12934"/>
                    <a:pt x="15438" y="12673"/>
                    <a:pt x="15594" y="12360"/>
                  </a:cubicBezTo>
                  <a:cubicBezTo>
                    <a:pt x="15699" y="12047"/>
                    <a:pt x="15907" y="11682"/>
                    <a:pt x="16064" y="11265"/>
                  </a:cubicBezTo>
                  <a:cubicBezTo>
                    <a:pt x="16116" y="11109"/>
                    <a:pt x="16220" y="10952"/>
                    <a:pt x="16272" y="10796"/>
                  </a:cubicBezTo>
                  <a:cubicBezTo>
                    <a:pt x="16846" y="9388"/>
                    <a:pt x="17524" y="7719"/>
                    <a:pt x="19037" y="7249"/>
                  </a:cubicBezTo>
                  <a:cubicBezTo>
                    <a:pt x="20132" y="6936"/>
                    <a:pt x="21384" y="7354"/>
                    <a:pt x="22009" y="8292"/>
                  </a:cubicBezTo>
                  <a:cubicBezTo>
                    <a:pt x="22322" y="8762"/>
                    <a:pt x="22479" y="9336"/>
                    <a:pt x="22479" y="9857"/>
                  </a:cubicBezTo>
                  <a:cubicBezTo>
                    <a:pt x="22479" y="11057"/>
                    <a:pt x="21957" y="12308"/>
                    <a:pt x="21436" y="13403"/>
                  </a:cubicBezTo>
                  <a:cubicBezTo>
                    <a:pt x="21331" y="13664"/>
                    <a:pt x="21227" y="13925"/>
                    <a:pt x="21123" y="14134"/>
                  </a:cubicBezTo>
                  <a:cubicBezTo>
                    <a:pt x="21123" y="14134"/>
                    <a:pt x="21123" y="14186"/>
                    <a:pt x="21071" y="14290"/>
                  </a:cubicBezTo>
                  <a:cubicBezTo>
                    <a:pt x="20914" y="14603"/>
                    <a:pt x="20601" y="15385"/>
                    <a:pt x="19923" y="16793"/>
                  </a:cubicBezTo>
                  <a:cubicBezTo>
                    <a:pt x="19715" y="17263"/>
                    <a:pt x="19506" y="17732"/>
                    <a:pt x="19297" y="18254"/>
                  </a:cubicBezTo>
                  <a:cubicBezTo>
                    <a:pt x="19141" y="18514"/>
                    <a:pt x="19037" y="18775"/>
                    <a:pt x="18932" y="1903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61810157"/>
      </p:ext>
    </p:extLst>
  </p:cSld>
  <p:clrMapOvr>
    <a:masterClrMapping/>
  </p:clrMapOvr>
  <p:hf hdr="0" ftr="0" dt="0"/>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Section title and description 1">
  <p:cSld name="Section title and description 1">
    <p:spTree>
      <p:nvGrpSpPr>
        <p:cNvPr id="1" name="Shape 66"/>
        <p:cNvGrpSpPr/>
        <p:nvPr/>
      </p:nvGrpSpPr>
      <p:grpSpPr>
        <a:xfrm>
          <a:off x="0" y="0"/>
          <a:ext cx="0" cy="0"/>
          <a:chOff x="0" y="0"/>
          <a:chExt cx="0" cy="0"/>
        </a:xfrm>
      </p:grpSpPr>
      <p:sp>
        <p:nvSpPr>
          <p:cNvPr id="69" name="Google Shape;69;p10"/>
          <p:cNvSpPr txBox="1">
            <a:spLocks noGrp="1"/>
          </p:cNvSpPr>
          <p:nvPr>
            <p:ph type="title"/>
          </p:nvPr>
        </p:nvSpPr>
        <p:spPr>
          <a:xfrm>
            <a:off x="265500" y="1151100"/>
            <a:ext cx="4045200" cy="1564500"/>
          </a:xfrm>
          <a:prstGeom prst="rect">
            <a:avLst/>
          </a:prstGeom>
        </p:spPr>
        <p:txBody>
          <a:bodyPr spcFirstLastPara="1" wrap="square" lIns="91425" tIns="91425" rIns="91425" bIns="91425" anchor="b" anchorCtr="0">
            <a:noAutofit/>
          </a:bodyPr>
          <a:lstStyle>
            <a:lvl1pPr lvl="0" algn="ctr">
              <a:spcBef>
                <a:spcPts val="0"/>
              </a:spcBef>
              <a:spcAft>
                <a:spcPts val="0"/>
              </a:spcAft>
              <a:buClr>
                <a:srgbClr val="134F5C"/>
              </a:buClr>
              <a:buSzPts val="4200"/>
              <a:buNone/>
              <a:defRPr sz="4200">
                <a:solidFill>
                  <a:srgbClr val="134F5C"/>
                </a:solidFill>
              </a:defRPr>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70" name="Google Shape;70;p10"/>
          <p:cNvSpPr txBox="1">
            <a:spLocks noGrp="1"/>
          </p:cNvSpPr>
          <p:nvPr>
            <p:ph type="subTitle" idx="1"/>
          </p:nvPr>
        </p:nvSpPr>
        <p:spPr>
          <a:xfrm>
            <a:off x="265500" y="2769001"/>
            <a:ext cx="4045200" cy="12693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71" name="Google Shape;71;p10"/>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
        <p:nvSpPr>
          <p:cNvPr id="72" name="Google Shape;72;p10"/>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30051362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80"/>
        <p:cNvGrpSpPr/>
        <p:nvPr/>
      </p:nvGrpSpPr>
      <p:grpSpPr>
        <a:xfrm>
          <a:off x="0" y="0"/>
          <a:ext cx="0" cy="0"/>
          <a:chOff x="0" y="0"/>
          <a:chExt cx="0" cy="0"/>
        </a:xfrm>
      </p:grpSpPr>
      <p:sp>
        <p:nvSpPr>
          <p:cNvPr id="81" name="Google Shape;81;p12"/>
          <p:cNvSpPr txBox="1">
            <a:spLocks noGrp="1"/>
          </p:cNvSpPr>
          <p:nvPr>
            <p:ph type="body" idx="1"/>
          </p:nvPr>
        </p:nvSpPr>
        <p:spPr>
          <a:xfrm>
            <a:off x="319500" y="4230575"/>
            <a:ext cx="5998800" cy="5988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82" name="Google Shape;82;p12"/>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107604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25 Content | One Third Headline + Body Right">
  <p:cSld name="25 Content | One Third Headline + Body Right">
    <p:spTree>
      <p:nvGrpSpPr>
        <p:cNvPr id="1" name="Shape 59"/>
        <p:cNvGrpSpPr/>
        <p:nvPr/>
      </p:nvGrpSpPr>
      <p:grpSpPr>
        <a:xfrm>
          <a:off x="0" y="0"/>
          <a:ext cx="0" cy="0"/>
          <a:chOff x="0" y="0"/>
          <a:chExt cx="0" cy="0"/>
        </a:xfrm>
      </p:grpSpPr>
      <p:sp>
        <p:nvSpPr>
          <p:cNvPr id="60" name="Google Shape;60;p6"/>
          <p:cNvSpPr/>
          <p:nvPr/>
        </p:nvSpPr>
        <p:spPr>
          <a:xfrm>
            <a:off x="8608775" y="4626425"/>
            <a:ext cx="429600" cy="4296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endParaRPr/>
          </a:p>
        </p:txBody>
      </p:sp>
      <p:sp>
        <p:nvSpPr>
          <p:cNvPr id="61" name="Google Shape;61;p6"/>
          <p:cNvSpPr txBox="1">
            <a:spLocks noGrp="1"/>
          </p:cNvSpPr>
          <p:nvPr>
            <p:ph type="sldNum" idx="12"/>
          </p:nvPr>
        </p:nvSpPr>
        <p:spPr>
          <a:xfrm>
            <a:off x="8608775" y="4626500"/>
            <a:ext cx="429600" cy="429600"/>
          </a:xfrm>
          <a:prstGeom prst="rect">
            <a:avLst/>
          </a:prstGeom>
          <a:noFill/>
        </p:spPr>
        <p:txBody>
          <a:bodyPr spcFirstLastPara="1" wrap="square" lIns="0" tIns="0" rIns="0" bIns="0" anchor="ctr" anchorCtr="0">
            <a:normAutofit/>
          </a:bodyPr>
          <a:lstStyle>
            <a:lvl1pPr lvl="0" algn="ctr" rtl="0">
              <a:buNone/>
              <a:defRPr/>
            </a:lvl1pPr>
            <a:lvl2pPr lvl="1" algn="ctr" rtl="0">
              <a:buNone/>
              <a:defRPr/>
            </a:lvl2pPr>
            <a:lvl3pPr lvl="2" algn="ctr" rtl="0">
              <a:buNone/>
              <a:defRPr/>
            </a:lvl3pPr>
            <a:lvl4pPr lvl="3" algn="ctr" rtl="0">
              <a:buNone/>
              <a:defRPr/>
            </a:lvl4pPr>
            <a:lvl5pPr lvl="4" algn="ctr" rtl="0">
              <a:buNone/>
              <a:defRPr/>
            </a:lvl5pPr>
            <a:lvl6pPr lvl="5" algn="ctr" rtl="0">
              <a:buNone/>
              <a:defRPr/>
            </a:lvl6pPr>
            <a:lvl7pPr lvl="6" algn="ctr" rtl="0">
              <a:buNone/>
              <a:defRPr/>
            </a:lvl7pPr>
            <a:lvl8pPr lvl="7" algn="ctr" rtl="0">
              <a:buNone/>
              <a:defRPr/>
            </a:lvl8pPr>
            <a:lvl9pPr lvl="8" algn="ctr" rtl="0">
              <a:buNone/>
              <a:defRPr/>
            </a:lvl9pPr>
          </a:lstStyle>
          <a:p>
            <a:pPr marL="0" lvl="0" indent="0" algn="r" rtl="0">
              <a:spcBef>
                <a:spcPts val="0"/>
              </a:spcBef>
              <a:spcAft>
                <a:spcPts val="0"/>
              </a:spcAft>
              <a:buNone/>
            </a:pPr>
            <a:fld id="{00000000-1234-1234-1234-123412341234}" type="slidenum">
              <a:rPr lang="en" smtClean="0"/>
              <a:t>‹#›</a:t>
            </a:fld>
            <a:endParaRPr lang="en"/>
          </a:p>
        </p:txBody>
      </p:sp>
      <p:sp>
        <p:nvSpPr>
          <p:cNvPr id="62" name="Google Shape;62;p6"/>
          <p:cNvSpPr/>
          <p:nvPr/>
        </p:nvSpPr>
        <p:spPr>
          <a:xfrm rot="5400000">
            <a:off x="277050" y="4349375"/>
            <a:ext cx="364500" cy="918600"/>
          </a:xfrm>
          <a:prstGeom prst="round2SameRect">
            <a:avLst>
              <a:gd name="adj1" fmla="val 50000"/>
              <a:gd name="adj2" fmla="val 0"/>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63" name="Google Shape;63;p6"/>
          <p:cNvGrpSpPr/>
          <p:nvPr/>
        </p:nvGrpSpPr>
        <p:grpSpPr>
          <a:xfrm>
            <a:off x="228605" y="4702470"/>
            <a:ext cx="548754" cy="212464"/>
            <a:chOff x="217250" y="2303525"/>
            <a:chExt cx="2809800" cy="1084000"/>
          </a:xfrm>
        </p:grpSpPr>
        <p:sp>
          <p:nvSpPr>
            <p:cNvPr id="64" name="Google Shape;64;p6"/>
            <p:cNvSpPr/>
            <p:nvPr/>
          </p:nvSpPr>
          <p:spPr>
            <a:xfrm>
              <a:off x="2235600" y="2740800"/>
              <a:ext cx="346850" cy="236275"/>
            </a:xfrm>
            <a:custGeom>
              <a:avLst/>
              <a:gdLst/>
              <a:ahLst/>
              <a:cxnLst/>
              <a:rect l="l" t="t" r="r" b="b"/>
              <a:pathLst>
                <a:path w="13874" h="9451" extrusionOk="0">
                  <a:moveTo>
                    <a:pt x="2608" y="0"/>
                  </a:moveTo>
                  <a:cubicBezTo>
                    <a:pt x="2347" y="0"/>
                    <a:pt x="2087" y="52"/>
                    <a:pt x="1826" y="157"/>
                  </a:cubicBezTo>
                  <a:cubicBezTo>
                    <a:pt x="1617" y="261"/>
                    <a:pt x="1356" y="418"/>
                    <a:pt x="1200" y="626"/>
                  </a:cubicBezTo>
                  <a:cubicBezTo>
                    <a:pt x="1096" y="730"/>
                    <a:pt x="991" y="835"/>
                    <a:pt x="939" y="939"/>
                  </a:cubicBezTo>
                  <a:cubicBezTo>
                    <a:pt x="835" y="1043"/>
                    <a:pt x="783" y="1148"/>
                    <a:pt x="731" y="1304"/>
                  </a:cubicBezTo>
                  <a:cubicBezTo>
                    <a:pt x="678" y="1408"/>
                    <a:pt x="574" y="1565"/>
                    <a:pt x="522" y="1721"/>
                  </a:cubicBezTo>
                  <a:cubicBezTo>
                    <a:pt x="157" y="2817"/>
                    <a:pt x="0" y="3964"/>
                    <a:pt x="0" y="5163"/>
                  </a:cubicBezTo>
                  <a:cubicBezTo>
                    <a:pt x="0" y="6207"/>
                    <a:pt x="0" y="7563"/>
                    <a:pt x="574" y="8501"/>
                  </a:cubicBezTo>
                  <a:cubicBezTo>
                    <a:pt x="731" y="8710"/>
                    <a:pt x="887" y="8918"/>
                    <a:pt x="1096" y="9075"/>
                  </a:cubicBezTo>
                  <a:cubicBezTo>
                    <a:pt x="1513" y="9388"/>
                    <a:pt x="1930" y="9388"/>
                    <a:pt x="2347" y="9440"/>
                  </a:cubicBezTo>
                  <a:cubicBezTo>
                    <a:pt x="2438" y="9447"/>
                    <a:pt x="2528" y="9450"/>
                    <a:pt x="2617" y="9450"/>
                  </a:cubicBezTo>
                  <a:cubicBezTo>
                    <a:pt x="3193" y="9450"/>
                    <a:pt x="3735" y="9315"/>
                    <a:pt x="4277" y="9179"/>
                  </a:cubicBezTo>
                  <a:lnTo>
                    <a:pt x="10327" y="7771"/>
                  </a:lnTo>
                  <a:lnTo>
                    <a:pt x="10327" y="7719"/>
                  </a:lnTo>
                  <a:lnTo>
                    <a:pt x="12152" y="7302"/>
                  </a:lnTo>
                  <a:cubicBezTo>
                    <a:pt x="12152" y="7302"/>
                    <a:pt x="12257" y="7250"/>
                    <a:pt x="12361" y="7250"/>
                  </a:cubicBezTo>
                  <a:cubicBezTo>
                    <a:pt x="12830" y="7093"/>
                    <a:pt x="13300" y="6780"/>
                    <a:pt x="13560" y="6363"/>
                  </a:cubicBezTo>
                  <a:cubicBezTo>
                    <a:pt x="13821" y="5894"/>
                    <a:pt x="13873" y="5372"/>
                    <a:pt x="13769" y="4851"/>
                  </a:cubicBezTo>
                  <a:lnTo>
                    <a:pt x="13769" y="4798"/>
                  </a:lnTo>
                  <a:cubicBezTo>
                    <a:pt x="13717" y="4590"/>
                    <a:pt x="13613" y="4329"/>
                    <a:pt x="13456" y="4120"/>
                  </a:cubicBezTo>
                  <a:cubicBezTo>
                    <a:pt x="13247" y="3860"/>
                    <a:pt x="12987" y="3651"/>
                    <a:pt x="12726" y="3495"/>
                  </a:cubicBezTo>
                  <a:cubicBezTo>
                    <a:pt x="12413" y="3286"/>
                    <a:pt x="12048" y="3129"/>
                    <a:pt x="11683" y="2973"/>
                  </a:cubicBezTo>
                  <a:lnTo>
                    <a:pt x="9649" y="2243"/>
                  </a:lnTo>
                  <a:cubicBezTo>
                    <a:pt x="8554" y="1826"/>
                    <a:pt x="7406" y="1408"/>
                    <a:pt x="6311" y="1043"/>
                  </a:cubicBezTo>
                  <a:cubicBezTo>
                    <a:pt x="5581" y="783"/>
                    <a:pt x="4955" y="574"/>
                    <a:pt x="4434" y="365"/>
                  </a:cubicBezTo>
                  <a:cubicBezTo>
                    <a:pt x="4277" y="365"/>
                    <a:pt x="4173" y="313"/>
                    <a:pt x="4121" y="313"/>
                  </a:cubicBezTo>
                  <a:cubicBezTo>
                    <a:pt x="3443" y="105"/>
                    <a:pt x="2973" y="0"/>
                    <a:pt x="2608" y="0"/>
                  </a:cubicBezTo>
                  <a:close/>
                </a:path>
              </a:pathLst>
            </a:custGeom>
            <a:solidFill>
              <a:srgbClr val="FF1A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6"/>
            <p:cNvSpPr/>
            <p:nvPr/>
          </p:nvSpPr>
          <p:spPr>
            <a:xfrm>
              <a:off x="2688025" y="2597375"/>
              <a:ext cx="339025" cy="278750"/>
            </a:xfrm>
            <a:custGeom>
              <a:avLst/>
              <a:gdLst/>
              <a:ahLst/>
              <a:cxnLst/>
              <a:rect l="l" t="t" r="r" b="b"/>
              <a:pathLst>
                <a:path w="13561" h="11150" extrusionOk="0">
                  <a:moveTo>
                    <a:pt x="8763" y="0"/>
                  </a:moveTo>
                  <a:cubicBezTo>
                    <a:pt x="8502" y="0"/>
                    <a:pt x="8241" y="105"/>
                    <a:pt x="8032" y="261"/>
                  </a:cubicBezTo>
                  <a:cubicBezTo>
                    <a:pt x="7667" y="418"/>
                    <a:pt x="7302" y="731"/>
                    <a:pt x="6781" y="1148"/>
                  </a:cubicBezTo>
                  <a:cubicBezTo>
                    <a:pt x="6729" y="1252"/>
                    <a:pt x="6624" y="1304"/>
                    <a:pt x="6572" y="1409"/>
                  </a:cubicBezTo>
                  <a:cubicBezTo>
                    <a:pt x="6155" y="1774"/>
                    <a:pt x="5686" y="2243"/>
                    <a:pt x="5112" y="2817"/>
                  </a:cubicBezTo>
                  <a:cubicBezTo>
                    <a:pt x="4277" y="3703"/>
                    <a:pt x="3443" y="4538"/>
                    <a:pt x="2608" y="5424"/>
                  </a:cubicBezTo>
                  <a:lnTo>
                    <a:pt x="1148" y="6989"/>
                  </a:lnTo>
                  <a:cubicBezTo>
                    <a:pt x="887" y="7250"/>
                    <a:pt x="627" y="7563"/>
                    <a:pt x="418" y="7876"/>
                  </a:cubicBezTo>
                  <a:cubicBezTo>
                    <a:pt x="209" y="8136"/>
                    <a:pt x="105" y="8449"/>
                    <a:pt x="53" y="8814"/>
                  </a:cubicBezTo>
                  <a:cubicBezTo>
                    <a:pt x="1" y="9023"/>
                    <a:pt x="1" y="9284"/>
                    <a:pt x="53" y="9544"/>
                  </a:cubicBezTo>
                  <a:lnTo>
                    <a:pt x="53" y="9597"/>
                  </a:lnTo>
                  <a:cubicBezTo>
                    <a:pt x="157" y="10066"/>
                    <a:pt x="470" y="10535"/>
                    <a:pt x="887" y="10848"/>
                  </a:cubicBezTo>
                  <a:cubicBezTo>
                    <a:pt x="1235" y="11042"/>
                    <a:pt x="1612" y="11149"/>
                    <a:pt x="1997" y="11149"/>
                  </a:cubicBezTo>
                  <a:cubicBezTo>
                    <a:pt x="2130" y="11149"/>
                    <a:pt x="2265" y="11136"/>
                    <a:pt x="2400" y="11109"/>
                  </a:cubicBezTo>
                  <a:lnTo>
                    <a:pt x="2556" y="11109"/>
                  </a:lnTo>
                  <a:lnTo>
                    <a:pt x="10431" y="9232"/>
                  </a:lnTo>
                  <a:cubicBezTo>
                    <a:pt x="11057" y="9075"/>
                    <a:pt x="11683" y="8971"/>
                    <a:pt x="12257" y="8658"/>
                  </a:cubicBezTo>
                  <a:cubicBezTo>
                    <a:pt x="12622" y="8397"/>
                    <a:pt x="12987" y="8188"/>
                    <a:pt x="13196" y="7771"/>
                  </a:cubicBezTo>
                  <a:cubicBezTo>
                    <a:pt x="13352" y="7511"/>
                    <a:pt x="13456" y="7250"/>
                    <a:pt x="13456" y="6989"/>
                  </a:cubicBezTo>
                  <a:cubicBezTo>
                    <a:pt x="13561" y="5894"/>
                    <a:pt x="13039" y="4694"/>
                    <a:pt x="12570" y="3755"/>
                  </a:cubicBezTo>
                  <a:lnTo>
                    <a:pt x="12570" y="3703"/>
                  </a:lnTo>
                  <a:cubicBezTo>
                    <a:pt x="12048" y="2660"/>
                    <a:pt x="11370" y="1669"/>
                    <a:pt x="10588" y="835"/>
                  </a:cubicBezTo>
                  <a:cubicBezTo>
                    <a:pt x="10484" y="731"/>
                    <a:pt x="10379" y="678"/>
                    <a:pt x="10275" y="574"/>
                  </a:cubicBezTo>
                  <a:cubicBezTo>
                    <a:pt x="10171" y="470"/>
                    <a:pt x="10014" y="418"/>
                    <a:pt x="9910" y="313"/>
                  </a:cubicBezTo>
                  <a:lnTo>
                    <a:pt x="9545" y="157"/>
                  </a:lnTo>
                  <a:cubicBezTo>
                    <a:pt x="9284" y="53"/>
                    <a:pt x="9023" y="0"/>
                    <a:pt x="8763" y="0"/>
                  </a:cubicBezTo>
                  <a:close/>
                </a:path>
              </a:pathLst>
            </a:custGeom>
            <a:solidFill>
              <a:srgbClr val="FF1A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6"/>
            <p:cNvSpPr/>
            <p:nvPr/>
          </p:nvSpPr>
          <p:spPr>
            <a:xfrm>
              <a:off x="2379025" y="2303525"/>
              <a:ext cx="303825" cy="489500"/>
            </a:xfrm>
            <a:custGeom>
              <a:avLst/>
              <a:gdLst/>
              <a:ahLst/>
              <a:cxnLst/>
              <a:rect l="l" t="t" r="r" b="b"/>
              <a:pathLst>
                <a:path w="12153" h="19580" extrusionOk="0">
                  <a:moveTo>
                    <a:pt x="8307" y="1"/>
                  </a:moveTo>
                  <a:cubicBezTo>
                    <a:pt x="7747" y="1"/>
                    <a:pt x="7200" y="57"/>
                    <a:pt x="6728" y="124"/>
                  </a:cubicBezTo>
                  <a:cubicBezTo>
                    <a:pt x="6259" y="229"/>
                    <a:pt x="5789" y="281"/>
                    <a:pt x="5320" y="385"/>
                  </a:cubicBezTo>
                  <a:cubicBezTo>
                    <a:pt x="4903" y="489"/>
                    <a:pt x="4433" y="646"/>
                    <a:pt x="4016" y="750"/>
                  </a:cubicBezTo>
                  <a:cubicBezTo>
                    <a:pt x="2556" y="1272"/>
                    <a:pt x="574" y="2106"/>
                    <a:pt x="209" y="3775"/>
                  </a:cubicBezTo>
                  <a:cubicBezTo>
                    <a:pt x="0" y="4714"/>
                    <a:pt x="470" y="5705"/>
                    <a:pt x="835" y="6539"/>
                  </a:cubicBezTo>
                  <a:cubicBezTo>
                    <a:pt x="1252" y="7582"/>
                    <a:pt x="1878" y="8521"/>
                    <a:pt x="2399" y="9512"/>
                  </a:cubicBezTo>
                  <a:cubicBezTo>
                    <a:pt x="3755" y="12120"/>
                    <a:pt x="5216" y="14675"/>
                    <a:pt x="6676" y="17231"/>
                  </a:cubicBezTo>
                  <a:cubicBezTo>
                    <a:pt x="7093" y="18013"/>
                    <a:pt x="7563" y="19004"/>
                    <a:pt x="8397" y="19369"/>
                  </a:cubicBezTo>
                  <a:cubicBezTo>
                    <a:pt x="8449" y="19421"/>
                    <a:pt x="8501" y="19421"/>
                    <a:pt x="8554" y="19421"/>
                  </a:cubicBezTo>
                  <a:cubicBezTo>
                    <a:pt x="8789" y="19522"/>
                    <a:pt x="9047" y="19580"/>
                    <a:pt x="9298" y="19580"/>
                  </a:cubicBezTo>
                  <a:cubicBezTo>
                    <a:pt x="9436" y="19580"/>
                    <a:pt x="9572" y="19562"/>
                    <a:pt x="9701" y="19525"/>
                  </a:cubicBezTo>
                  <a:cubicBezTo>
                    <a:pt x="9753" y="19525"/>
                    <a:pt x="9753" y="19525"/>
                    <a:pt x="9753" y="19473"/>
                  </a:cubicBezTo>
                  <a:cubicBezTo>
                    <a:pt x="10118" y="19421"/>
                    <a:pt x="10431" y="19212"/>
                    <a:pt x="10692" y="18899"/>
                  </a:cubicBezTo>
                  <a:cubicBezTo>
                    <a:pt x="10744" y="18899"/>
                    <a:pt x="10796" y="18847"/>
                    <a:pt x="10848" y="18795"/>
                  </a:cubicBezTo>
                  <a:lnTo>
                    <a:pt x="10796" y="18795"/>
                  </a:lnTo>
                  <a:cubicBezTo>
                    <a:pt x="11370" y="18065"/>
                    <a:pt x="11370" y="17022"/>
                    <a:pt x="11474" y="16135"/>
                  </a:cubicBezTo>
                  <a:cubicBezTo>
                    <a:pt x="11631" y="13163"/>
                    <a:pt x="11787" y="10242"/>
                    <a:pt x="11944" y="7269"/>
                  </a:cubicBezTo>
                  <a:cubicBezTo>
                    <a:pt x="11996" y="6174"/>
                    <a:pt x="12152" y="5027"/>
                    <a:pt x="12048" y="3931"/>
                  </a:cubicBezTo>
                  <a:cubicBezTo>
                    <a:pt x="11996" y="2993"/>
                    <a:pt x="11996" y="1950"/>
                    <a:pt x="11422" y="1167"/>
                  </a:cubicBezTo>
                  <a:cubicBezTo>
                    <a:pt x="10716" y="249"/>
                    <a:pt x="9483" y="1"/>
                    <a:pt x="8307" y="1"/>
                  </a:cubicBezTo>
                  <a:close/>
                </a:path>
              </a:pathLst>
            </a:custGeom>
            <a:solidFill>
              <a:srgbClr val="FF1A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6"/>
            <p:cNvSpPr/>
            <p:nvPr/>
          </p:nvSpPr>
          <p:spPr>
            <a:xfrm>
              <a:off x="2402500" y="2951700"/>
              <a:ext cx="241225" cy="351075"/>
            </a:xfrm>
            <a:custGeom>
              <a:avLst/>
              <a:gdLst/>
              <a:ahLst/>
              <a:cxnLst/>
              <a:rect l="l" t="t" r="r" b="b"/>
              <a:pathLst>
                <a:path w="9649" h="14043" extrusionOk="0">
                  <a:moveTo>
                    <a:pt x="7771" y="0"/>
                  </a:moveTo>
                  <a:cubicBezTo>
                    <a:pt x="7575" y="0"/>
                    <a:pt x="7380" y="39"/>
                    <a:pt x="7197" y="117"/>
                  </a:cubicBezTo>
                  <a:cubicBezTo>
                    <a:pt x="7093" y="117"/>
                    <a:pt x="7041" y="170"/>
                    <a:pt x="6937" y="222"/>
                  </a:cubicBezTo>
                  <a:cubicBezTo>
                    <a:pt x="6832" y="274"/>
                    <a:pt x="6728" y="326"/>
                    <a:pt x="6624" y="430"/>
                  </a:cubicBezTo>
                  <a:cubicBezTo>
                    <a:pt x="6259" y="691"/>
                    <a:pt x="5998" y="1004"/>
                    <a:pt x="5737" y="1317"/>
                  </a:cubicBezTo>
                  <a:cubicBezTo>
                    <a:pt x="5685" y="1369"/>
                    <a:pt x="5633" y="1526"/>
                    <a:pt x="5528" y="1578"/>
                  </a:cubicBezTo>
                  <a:lnTo>
                    <a:pt x="4277" y="3351"/>
                  </a:lnTo>
                  <a:cubicBezTo>
                    <a:pt x="3547" y="4342"/>
                    <a:pt x="2816" y="5333"/>
                    <a:pt x="2138" y="6324"/>
                  </a:cubicBezTo>
                  <a:cubicBezTo>
                    <a:pt x="1669" y="6949"/>
                    <a:pt x="1252" y="7523"/>
                    <a:pt x="939" y="7993"/>
                  </a:cubicBezTo>
                  <a:cubicBezTo>
                    <a:pt x="887" y="8097"/>
                    <a:pt x="835" y="8201"/>
                    <a:pt x="782" y="8253"/>
                  </a:cubicBezTo>
                  <a:cubicBezTo>
                    <a:pt x="417" y="8879"/>
                    <a:pt x="209" y="9296"/>
                    <a:pt x="104" y="9661"/>
                  </a:cubicBezTo>
                  <a:cubicBezTo>
                    <a:pt x="0" y="9922"/>
                    <a:pt x="0" y="10183"/>
                    <a:pt x="0" y="10444"/>
                  </a:cubicBezTo>
                  <a:cubicBezTo>
                    <a:pt x="52" y="10704"/>
                    <a:pt x="157" y="11017"/>
                    <a:pt x="261" y="11226"/>
                  </a:cubicBezTo>
                  <a:cubicBezTo>
                    <a:pt x="365" y="11330"/>
                    <a:pt x="417" y="11435"/>
                    <a:pt x="522" y="11539"/>
                  </a:cubicBezTo>
                  <a:cubicBezTo>
                    <a:pt x="626" y="11695"/>
                    <a:pt x="678" y="11748"/>
                    <a:pt x="835" y="11852"/>
                  </a:cubicBezTo>
                  <a:cubicBezTo>
                    <a:pt x="939" y="11956"/>
                    <a:pt x="1043" y="12060"/>
                    <a:pt x="1147" y="12165"/>
                  </a:cubicBezTo>
                  <a:cubicBezTo>
                    <a:pt x="2034" y="12791"/>
                    <a:pt x="2973" y="13208"/>
                    <a:pt x="4016" y="13573"/>
                  </a:cubicBezTo>
                  <a:cubicBezTo>
                    <a:pt x="4850" y="13834"/>
                    <a:pt x="5737" y="13990"/>
                    <a:pt x="6624" y="14042"/>
                  </a:cubicBezTo>
                  <a:lnTo>
                    <a:pt x="7041" y="14042"/>
                  </a:lnTo>
                  <a:cubicBezTo>
                    <a:pt x="7197" y="14042"/>
                    <a:pt x="7354" y="14042"/>
                    <a:pt x="7458" y="13990"/>
                  </a:cubicBezTo>
                  <a:cubicBezTo>
                    <a:pt x="7615" y="13938"/>
                    <a:pt x="7719" y="13886"/>
                    <a:pt x="7875" y="13886"/>
                  </a:cubicBezTo>
                  <a:cubicBezTo>
                    <a:pt x="8136" y="13782"/>
                    <a:pt x="8345" y="13625"/>
                    <a:pt x="8553" y="13416"/>
                  </a:cubicBezTo>
                  <a:cubicBezTo>
                    <a:pt x="8762" y="13208"/>
                    <a:pt x="8866" y="12999"/>
                    <a:pt x="8971" y="12738"/>
                  </a:cubicBezTo>
                  <a:cubicBezTo>
                    <a:pt x="9127" y="12373"/>
                    <a:pt x="9231" y="11904"/>
                    <a:pt x="9283" y="11226"/>
                  </a:cubicBezTo>
                  <a:cubicBezTo>
                    <a:pt x="9283" y="11122"/>
                    <a:pt x="9283" y="11017"/>
                    <a:pt x="9336" y="10913"/>
                  </a:cubicBezTo>
                  <a:cubicBezTo>
                    <a:pt x="9336" y="10339"/>
                    <a:pt x="9388" y="9661"/>
                    <a:pt x="9440" y="8827"/>
                  </a:cubicBezTo>
                  <a:cubicBezTo>
                    <a:pt x="9492" y="7627"/>
                    <a:pt x="9544" y="6428"/>
                    <a:pt x="9596" y="5176"/>
                  </a:cubicBezTo>
                  <a:lnTo>
                    <a:pt x="9649" y="2986"/>
                  </a:lnTo>
                  <a:cubicBezTo>
                    <a:pt x="9649" y="2516"/>
                    <a:pt x="9649" y="1943"/>
                    <a:pt x="9492" y="1421"/>
                  </a:cubicBezTo>
                  <a:cubicBezTo>
                    <a:pt x="9440" y="1213"/>
                    <a:pt x="9336" y="952"/>
                    <a:pt x="9231" y="743"/>
                  </a:cubicBezTo>
                  <a:lnTo>
                    <a:pt x="9231" y="795"/>
                  </a:lnTo>
                  <a:cubicBezTo>
                    <a:pt x="9023" y="482"/>
                    <a:pt x="8710" y="222"/>
                    <a:pt x="8345" y="117"/>
                  </a:cubicBezTo>
                  <a:cubicBezTo>
                    <a:pt x="8162" y="39"/>
                    <a:pt x="7967" y="0"/>
                    <a:pt x="7771" y="0"/>
                  </a:cubicBezTo>
                  <a:close/>
                </a:path>
              </a:pathLst>
            </a:custGeom>
            <a:solidFill>
              <a:srgbClr val="FF1A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6"/>
            <p:cNvSpPr/>
            <p:nvPr/>
          </p:nvSpPr>
          <p:spPr>
            <a:xfrm>
              <a:off x="2689325" y="2919425"/>
              <a:ext cx="315575" cy="317350"/>
            </a:xfrm>
            <a:custGeom>
              <a:avLst/>
              <a:gdLst/>
              <a:ahLst/>
              <a:cxnLst/>
              <a:rect l="l" t="t" r="r" b="b"/>
              <a:pathLst>
                <a:path w="12623" h="12694" extrusionOk="0">
                  <a:moveTo>
                    <a:pt x="1826" y="0"/>
                  </a:moveTo>
                  <a:cubicBezTo>
                    <a:pt x="1722" y="0"/>
                    <a:pt x="1618" y="0"/>
                    <a:pt x="1513" y="52"/>
                  </a:cubicBezTo>
                  <a:cubicBezTo>
                    <a:pt x="1148" y="105"/>
                    <a:pt x="783" y="261"/>
                    <a:pt x="522" y="522"/>
                  </a:cubicBezTo>
                  <a:cubicBezTo>
                    <a:pt x="262" y="835"/>
                    <a:pt x="53" y="1148"/>
                    <a:pt x="1" y="1565"/>
                  </a:cubicBezTo>
                  <a:cubicBezTo>
                    <a:pt x="1" y="1773"/>
                    <a:pt x="1" y="2034"/>
                    <a:pt x="53" y="2243"/>
                  </a:cubicBezTo>
                  <a:cubicBezTo>
                    <a:pt x="105" y="2764"/>
                    <a:pt x="366" y="3286"/>
                    <a:pt x="575" y="3703"/>
                  </a:cubicBezTo>
                  <a:lnTo>
                    <a:pt x="1618" y="5633"/>
                  </a:lnTo>
                  <a:cubicBezTo>
                    <a:pt x="2191" y="6728"/>
                    <a:pt x="2765" y="7771"/>
                    <a:pt x="3339" y="8866"/>
                  </a:cubicBezTo>
                  <a:cubicBezTo>
                    <a:pt x="3704" y="9544"/>
                    <a:pt x="4017" y="10170"/>
                    <a:pt x="4330" y="10640"/>
                  </a:cubicBezTo>
                  <a:cubicBezTo>
                    <a:pt x="4382" y="10744"/>
                    <a:pt x="4434" y="10848"/>
                    <a:pt x="4486" y="10900"/>
                  </a:cubicBezTo>
                  <a:cubicBezTo>
                    <a:pt x="4851" y="11526"/>
                    <a:pt x="5112" y="11891"/>
                    <a:pt x="5425" y="12152"/>
                  </a:cubicBezTo>
                  <a:cubicBezTo>
                    <a:pt x="5581" y="12361"/>
                    <a:pt x="5842" y="12465"/>
                    <a:pt x="6103" y="12569"/>
                  </a:cubicBezTo>
                  <a:cubicBezTo>
                    <a:pt x="6294" y="12646"/>
                    <a:pt x="6485" y="12694"/>
                    <a:pt x="6676" y="12694"/>
                  </a:cubicBezTo>
                  <a:cubicBezTo>
                    <a:pt x="6745" y="12694"/>
                    <a:pt x="6815" y="12687"/>
                    <a:pt x="6885" y="12673"/>
                  </a:cubicBezTo>
                  <a:cubicBezTo>
                    <a:pt x="7042" y="12673"/>
                    <a:pt x="7198" y="12621"/>
                    <a:pt x="7302" y="12569"/>
                  </a:cubicBezTo>
                  <a:cubicBezTo>
                    <a:pt x="7459" y="12569"/>
                    <a:pt x="7563" y="12517"/>
                    <a:pt x="7720" y="12465"/>
                  </a:cubicBezTo>
                  <a:cubicBezTo>
                    <a:pt x="7824" y="12413"/>
                    <a:pt x="7980" y="12361"/>
                    <a:pt x="8137" y="12308"/>
                  </a:cubicBezTo>
                  <a:cubicBezTo>
                    <a:pt x="8919" y="11839"/>
                    <a:pt x="9597" y="11318"/>
                    <a:pt x="10223" y="10692"/>
                  </a:cubicBezTo>
                  <a:cubicBezTo>
                    <a:pt x="11005" y="9909"/>
                    <a:pt x="11683" y="9127"/>
                    <a:pt x="12205" y="8188"/>
                  </a:cubicBezTo>
                  <a:cubicBezTo>
                    <a:pt x="12257" y="8032"/>
                    <a:pt x="12361" y="7875"/>
                    <a:pt x="12361" y="7771"/>
                  </a:cubicBezTo>
                  <a:cubicBezTo>
                    <a:pt x="12413" y="7615"/>
                    <a:pt x="12466" y="7458"/>
                    <a:pt x="12518" y="7354"/>
                  </a:cubicBezTo>
                  <a:cubicBezTo>
                    <a:pt x="12518" y="7197"/>
                    <a:pt x="12570" y="7093"/>
                    <a:pt x="12570" y="6937"/>
                  </a:cubicBezTo>
                  <a:cubicBezTo>
                    <a:pt x="12622" y="6676"/>
                    <a:pt x="12570" y="6363"/>
                    <a:pt x="12518" y="6102"/>
                  </a:cubicBezTo>
                  <a:cubicBezTo>
                    <a:pt x="12413" y="5841"/>
                    <a:pt x="12257" y="5633"/>
                    <a:pt x="12101" y="5424"/>
                  </a:cubicBezTo>
                  <a:lnTo>
                    <a:pt x="12048" y="5476"/>
                  </a:lnTo>
                  <a:cubicBezTo>
                    <a:pt x="11788" y="5163"/>
                    <a:pt x="11423" y="4851"/>
                    <a:pt x="10797" y="4538"/>
                  </a:cubicBezTo>
                  <a:cubicBezTo>
                    <a:pt x="10745" y="4485"/>
                    <a:pt x="10640" y="4433"/>
                    <a:pt x="10536" y="4329"/>
                  </a:cubicBezTo>
                  <a:cubicBezTo>
                    <a:pt x="10067" y="4068"/>
                    <a:pt x="9441" y="3755"/>
                    <a:pt x="8763" y="3338"/>
                  </a:cubicBezTo>
                  <a:cubicBezTo>
                    <a:pt x="7720" y="2764"/>
                    <a:pt x="6624" y="2191"/>
                    <a:pt x="5581" y="1617"/>
                  </a:cubicBezTo>
                  <a:lnTo>
                    <a:pt x="3652" y="626"/>
                  </a:lnTo>
                  <a:cubicBezTo>
                    <a:pt x="3600" y="574"/>
                    <a:pt x="3443" y="522"/>
                    <a:pt x="3391" y="470"/>
                  </a:cubicBezTo>
                  <a:cubicBezTo>
                    <a:pt x="3026" y="313"/>
                    <a:pt x="2609" y="157"/>
                    <a:pt x="2244" y="52"/>
                  </a:cubicBezTo>
                  <a:cubicBezTo>
                    <a:pt x="2087" y="52"/>
                    <a:pt x="1931" y="0"/>
                    <a:pt x="1826" y="0"/>
                  </a:cubicBezTo>
                  <a:close/>
                </a:path>
              </a:pathLst>
            </a:custGeom>
            <a:solidFill>
              <a:srgbClr val="FF1A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6"/>
            <p:cNvSpPr/>
            <p:nvPr/>
          </p:nvSpPr>
          <p:spPr>
            <a:xfrm>
              <a:off x="217250" y="2517850"/>
              <a:ext cx="1891900" cy="869675"/>
            </a:xfrm>
            <a:custGeom>
              <a:avLst/>
              <a:gdLst/>
              <a:ahLst/>
              <a:cxnLst/>
              <a:rect l="l" t="t" r="r" b="b"/>
              <a:pathLst>
                <a:path w="75676" h="34787" extrusionOk="0">
                  <a:moveTo>
                    <a:pt x="45583" y="2869"/>
                  </a:moveTo>
                  <a:cubicBezTo>
                    <a:pt x="45583" y="1304"/>
                    <a:pt x="46887" y="0"/>
                    <a:pt x="48399" y="0"/>
                  </a:cubicBezTo>
                  <a:cubicBezTo>
                    <a:pt x="49964" y="0"/>
                    <a:pt x="51163" y="1304"/>
                    <a:pt x="51215" y="2921"/>
                  </a:cubicBezTo>
                  <a:lnTo>
                    <a:pt x="51215" y="25347"/>
                  </a:lnTo>
                  <a:cubicBezTo>
                    <a:pt x="51215" y="26911"/>
                    <a:pt x="49964" y="28215"/>
                    <a:pt x="48399" y="28215"/>
                  </a:cubicBezTo>
                  <a:cubicBezTo>
                    <a:pt x="46887" y="28215"/>
                    <a:pt x="45583" y="26911"/>
                    <a:pt x="45583" y="25347"/>
                  </a:cubicBezTo>
                  <a:close/>
                  <a:moveTo>
                    <a:pt x="42975" y="16741"/>
                  </a:moveTo>
                  <a:cubicBezTo>
                    <a:pt x="42975" y="17158"/>
                    <a:pt x="42819" y="17993"/>
                    <a:pt x="42297" y="18619"/>
                  </a:cubicBezTo>
                  <a:cubicBezTo>
                    <a:pt x="41671" y="19245"/>
                    <a:pt x="40837" y="19401"/>
                    <a:pt x="40315" y="19401"/>
                  </a:cubicBezTo>
                  <a:cubicBezTo>
                    <a:pt x="38333" y="19401"/>
                    <a:pt x="36300" y="19401"/>
                    <a:pt x="34318" y="19401"/>
                  </a:cubicBezTo>
                  <a:cubicBezTo>
                    <a:pt x="32284" y="19401"/>
                    <a:pt x="30302" y="19401"/>
                    <a:pt x="28268" y="19401"/>
                  </a:cubicBezTo>
                  <a:cubicBezTo>
                    <a:pt x="28476" y="19975"/>
                    <a:pt x="28789" y="20809"/>
                    <a:pt x="29624" y="21592"/>
                  </a:cubicBezTo>
                  <a:cubicBezTo>
                    <a:pt x="30093" y="22061"/>
                    <a:pt x="30563" y="22322"/>
                    <a:pt x="30719" y="22426"/>
                  </a:cubicBezTo>
                  <a:cubicBezTo>
                    <a:pt x="30980" y="22582"/>
                    <a:pt x="31814" y="23052"/>
                    <a:pt x="32857" y="23052"/>
                  </a:cubicBezTo>
                  <a:cubicBezTo>
                    <a:pt x="33953" y="23052"/>
                    <a:pt x="34891" y="22687"/>
                    <a:pt x="35882" y="22217"/>
                  </a:cubicBezTo>
                  <a:lnTo>
                    <a:pt x="35934" y="22165"/>
                  </a:lnTo>
                  <a:cubicBezTo>
                    <a:pt x="36612" y="21800"/>
                    <a:pt x="37290" y="21487"/>
                    <a:pt x="37968" y="21331"/>
                  </a:cubicBezTo>
                  <a:cubicBezTo>
                    <a:pt x="38699" y="21226"/>
                    <a:pt x="39429" y="21331"/>
                    <a:pt x="40002" y="21852"/>
                  </a:cubicBezTo>
                  <a:cubicBezTo>
                    <a:pt x="40628" y="22426"/>
                    <a:pt x="40889" y="23260"/>
                    <a:pt x="40680" y="24147"/>
                  </a:cubicBezTo>
                  <a:cubicBezTo>
                    <a:pt x="40367" y="25138"/>
                    <a:pt x="39585" y="25972"/>
                    <a:pt x="38699" y="26494"/>
                  </a:cubicBezTo>
                  <a:cubicBezTo>
                    <a:pt x="38229" y="26755"/>
                    <a:pt x="37708" y="27015"/>
                    <a:pt x="37186" y="27224"/>
                  </a:cubicBezTo>
                  <a:cubicBezTo>
                    <a:pt x="36508" y="27485"/>
                    <a:pt x="35778" y="27641"/>
                    <a:pt x="35100" y="27746"/>
                  </a:cubicBezTo>
                  <a:cubicBezTo>
                    <a:pt x="34370" y="27850"/>
                    <a:pt x="33640" y="27902"/>
                    <a:pt x="32910" y="27902"/>
                  </a:cubicBezTo>
                  <a:cubicBezTo>
                    <a:pt x="32597" y="27902"/>
                    <a:pt x="32179" y="27902"/>
                    <a:pt x="31814" y="27850"/>
                  </a:cubicBezTo>
                  <a:cubicBezTo>
                    <a:pt x="31449" y="27798"/>
                    <a:pt x="31032" y="27693"/>
                    <a:pt x="30667" y="27641"/>
                  </a:cubicBezTo>
                  <a:cubicBezTo>
                    <a:pt x="30041" y="27485"/>
                    <a:pt x="29467" y="27276"/>
                    <a:pt x="28894" y="27015"/>
                  </a:cubicBezTo>
                  <a:cubicBezTo>
                    <a:pt x="28372" y="26807"/>
                    <a:pt x="27798" y="26494"/>
                    <a:pt x="27329" y="26129"/>
                  </a:cubicBezTo>
                  <a:cubicBezTo>
                    <a:pt x="26808" y="25764"/>
                    <a:pt x="26338" y="25347"/>
                    <a:pt x="25921" y="24929"/>
                  </a:cubicBezTo>
                  <a:cubicBezTo>
                    <a:pt x="25504" y="24460"/>
                    <a:pt x="25086" y="23938"/>
                    <a:pt x="24721" y="23417"/>
                  </a:cubicBezTo>
                  <a:cubicBezTo>
                    <a:pt x="23574" y="21644"/>
                    <a:pt x="23000" y="19349"/>
                    <a:pt x="23105" y="17158"/>
                  </a:cubicBezTo>
                  <a:cubicBezTo>
                    <a:pt x="23209" y="15020"/>
                    <a:pt x="23887" y="12882"/>
                    <a:pt x="25191" y="11161"/>
                  </a:cubicBezTo>
                  <a:cubicBezTo>
                    <a:pt x="25295" y="10952"/>
                    <a:pt x="25452" y="10744"/>
                    <a:pt x="25608" y="10587"/>
                  </a:cubicBezTo>
                  <a:cubicBezTo>
                    <a:pt x="25608" y="10587"/>
                    <a:pt x="25764" y="10431"/>
                    <a:pt x="25817" y="10326"/>
                  </a:cubicBezTo>
                  <a:cubicBezTo>
                    <a:pt x="27381" y="8397"/>
                    <a:pt x="29467" y="7771"/>
                    <a:pt x="30354" y="7562"/>
                  </a:cubicBezTo>
                  <a:lnTo>
                    <a:pt x="30406" y="7562"/>
                  </a:lnTo>
                  <a:cubicBezTo>
                    <a:pt x="32857" y="6832"/>
                    <a:pt x="34944" y="7302"/>
                    <a:pt x="35778" y="7562"/>
                  </a:cubicBezTo>
                  <a:cubicBezTo>
                    <a:pt x="36195" y="7667"/>
                    <a:pt x="38542" y="8397"/>
                    <a:pt x="40367" y="10379"/>
                  </a:cubicBezTo>
                  <a:cubicBezTo>
                    <a:pt x="40472" y="10483"/>
                    <a:pt x="40680" y="10744"/>
                    <a:pt x="40993" y="11161"/>
                  </a:cubicBezTo>
                  <a:cubicBezTo>
                    <a:pt x="42141" y="12778"/>
                    <a:pt x="42558" y="14238"/>
                    <a:pt x="42714" y="14759"/>
                  </a:cubicBezTo>
                  <a:cubicBezTo>
                    <a:pt x="42819" y="15281"/>
                    <a:pt x="42975" y="15907"/>
                    <a:pt x="42975" y="16741"/>
                  </a:cubicBezTo>
                  <a:close/>
                  <a:moveTo>
                    <a:pt x="30093" y="13038"/>
                  </a:moveTo>
                  <a:cubicBezTo>
                    <a:pt x="28789" y="14081"/>
                    <a:pt x="28476" y="15437"/>
                    <a:pt x="28372" y="15855"/>
                  </a:cubicBezTo>
                  <a:lnTo>
                    <a:pt x="37968" y="15855"/>
                  </a:lnTo>
                  <a:cubicBezTo>
                    <a:pt x="37864" y="15437"/>
                    <a:pt x="37499" y="14081"/>
                    <a:pt x="36195" y="13038"/>
                  </a:cubicBezTo>
                  <a:cubicBezTo>
                    <a:pt x="34944" y="11995"/>
                    <a:pt x="33535" y="11943"/>
                    <a:pt x="33118" y="11943"/>
                  </a:cubicBezTo>
                  <a:cubicBezTo>
                    <a:pt x="32701" y="11943"/>
                    <a:pt x="31345" y="11995"/>
                    <a:pt x="30093" y="13038"/>
                  </a:cubicBezTo>
                  <a:close/>
                  <a:moveTo>
                    <a:pt x="66549" y="7145"/>
                  </a:moveTo>
                  <a:cubicBezTo>
                    <a:pt x="63993" y="7145"/>
                    <a:pt x="61750" y="8292"/>
                    <a:pt x="60134" y="10118"/>
                  </a:cubicBezTo>
                  <a:lnTo>
                    <a:pt x="60134" y="10066"/>
                  </a:lnTo>
                  <a:cubicBezTo>
                    <a:pt x="60029" y="8553"/>
                    <a:pt x="58830" y="7354"/>
                    <a:pt x="57317" y="7354"/>
                  </a:cubicBezTo>
                  <a:cubicBezTo>
                    <a:pt x="55857" y="7354"/>
                    <a:pt x="54501" y="8605"/>
                    <a:pt x="54501" y="10222"/>
                  </a:cubicBezTo>
                  <a:lnTo>
                    <a:pt x="54501" y="31605"/>
                  </a:lnTo>
                  <a:cubicBezTo>
                    <a:pt x="54501" y="33170"/>
                    <a:pt x="55753" y="34473"/>
                    <a:pt x="57317" y="34473"/>
                  </a:cubicBezTo>
                  <a:cubicBezTo>
                    <a:pt x="58882" y="34473"/>
                    <a:pt x="60134" y="33222"/>
                    <a:pt x="60134" y="31605"/>
                  </a:cubicBezTo>
                  <a:lnTo>
                    <a:pt x="60134" y="24929"/>
                  </a:lnTo>
                  <a:cubicBezTo>
                    <a:pt x="61750" y="26755"/>
                    <a:pt x="64045" y="27902"/>
                    <a:pt x="66549" y="27902"/>
                  </a:cubicBezTo>
                  <a:cubicBezTo>
                    <a:pt x="71608" y="27902"/>
                    <a:pt x="75676" y="23313"/>
                    <a:pt x="75676" y="17576"/>
                  </a:cubicBezTo>
                  <a:cubicBezTo>
                    <a:pt x="75676" y="11839"/>
                    <a:pt x="71555" y="7145"/>
                    <a:pt x="66549" y="7145"/>
                  </a:cubicBezTo>
                  <a:close/>
                  <a:moveTo>
                    <a:pt x="65297" y="23260"/>
                  </a:moveTo>
                  <a:cubicBezTo>
                    <a:pt x="62428" y="23260"/>
                    <a:pt x="60134" y="20757"/>
                    <a:pt x="60134" y="17628"/>
                  </a:cubicBezTo>
                  <a:cubicBezTo>
                    <a:pt x="60134" y="14447"/>
                    <a:pt x="62428" y="11943"/>
                    <a:pt x="65297" y="11943"/>
                  </a:cubicBezTo>
                  <a:cubicBezTo>
                    <a:pt x="68165" y="11943"/>
                    <a:pt x="70460" y="14447"/>
                    <a:pt x="70460" y="17628"/>
                  </a:cubicBezTo>
                  <a:cubicBezTo>
                    <a:pt x="70460" y="20757"/>
                    <a:pt x="68165" y="23260"/>
                    <a:pt x="65297" y="23260"/>
                  </a:cubicBezTo>
                  <a:close/>
                  <a:moveTo>
                    <a:pt x="18880" y="19036"/>
                  </a:moveTo>
                  <a:lnTo>
                    <a:pt x="17994" y="21122"/>
                  </a:lnTo>
                  <a:cubicBezTo>
                    <a:pt x="17576" y="22009"/>
                    <a:pt x="17159" y="22895"/>
                    <a:pt x="16742" y="23834"/>
                  </a:cubicBezTo>
                  <a:cubicBezTo>
                    <a:pt x="16638" y="24095"/>
                    <a:pt x="16481" y="24408"/>
                    <a:pt x="16377" y="24669"/>
                  </a:cubicBezTo>
                  <a:cubicBezTo>
                    <a:pt x="14604" y="28632"/>
                    <a:pt x="12517" y="33326"/>
                    <a:pt x="7980" y="34317"/>
                  </a:cubicBezTo>
                  <a:cubicBezTo>
                    <a:pt x="5790" y="34786"/>
                    <a:pt x="2452" y="34108"/>
                    <a:pt x="1252" y="32022"/>
                  </a:cubicBezTo>
                  <a:cubicBezTo>
                    <a:pt x="1" y="29936"/>
                    <a:pt x="1826" y="27485"/>
                    <a:pt x="4173" y="28058"/>
                  </a:cubicBezTo>
                  <a:cubicBezTo>
                    <a:pt x="4538" y="28111"/>
                    <a:pt x="4903" y="28319"/>
                    <a:pt x="5268" y="28476"/>
                  </a:cubicBezTo>
                  <a:cubicBezTo>
                    <a:pt x="5894" y="28789"/>
                    <a:pt x="6520" y="29102"/>
                    <a:pt x="7198" y="28997"/>
                  </a:cubicBezTo>
                  <a:cubicBezTo>
                    <a:pt x="7824" y="28893"/>
                    <a:pt x="8241" y="28371"/>
                    <a:pt x="8762" y="27798"/>
                  </a:cubicBezTo>
                  <a:cubicBezTo>
                    <a:pt x="9440" y="26963"/>
                    <a:pt x="9753" y="26077"/>
                    <a:pt x="9858" y="25607"/>
                  </a:cubicBezTo>
                  <a:cubicBezTo>
                    <a:pt x="9858" y="25555"/>
                    <a:pt x="9858" y="25555"/>
                    <a:pt x="9858" y="25503"/>
                  </a:cubicBezTo>
                  <a:cubicBezTo>
                    <a:pt x="9858" y="25451"/>
                    <a:pt x="9805" y="25451"/>
                    <a:pt x="9805" y="25451"/>
                  </a:cubicBezTo>
                  <a:cubicBezTo>
                    <a:pt x="9232" y="24356"/>
                    <a:pt x="8762" y="23417"/>
                    <a:pt x="8345" y="22582"/>
                  </a:cubicBezTo>
                  <a:cubicBezTo>
                    <a:pt x="8032" y="22061"/>
                    <a:pt x="7824" y="21592"/>
                    <a:pt x="7615" y="21226"/>
                  </a:cubicBezTo>
                  <a:cubicBezTo>
                    <a:pt x="7198" y="20444"/>
                    <a:pt x="6885" y="19818"/>
                    <a:pt x="6676" y="19401"/>
                  </a:cubicBezTo>
                  <a:cubicBezTo>
                    <a:pt x="5946" y="18045"/>
                    <a:pt x="5842" y="17784"/>
                    <a:pt x="5529" y="17211"/>
                  </a:cubicBezTo>
                  <a:cubicBezTo>
                    <a:pt x="4851" y="15907"/>
                    <a:pt x="4121" y="14655"/>
                    <a:pt x="3391" y="13351"/>
                  </a:cubicBezTo>
                  <a:cubicBezTo>
                    <a:pt x="2556" y="11995"/>
                    <a:pt x="1722" y="10483"/>
                    <a:pt x="2400" y="8814"/>
                  </a:cubicBezTo>
                  <a:cubicBezTo>
                    <a:pt x="2973" y="7510"/>
                    <a:pt x="4381" y="6884"/>
                    <a:pt x="5685" y="7302"/>
                  </a:cubicBezTo>
                  <a:cubicBezTo>
                    <a:pt x="7146" y="7719"/>
                    <a:pt x="7771" y="9075"/>
                    <a:pt x="8345" y="10326"/>
                  </a:cubicBezTo>
                  <a:cubicBezTo>
                    <a:pt x="8449" y="10587"/>
                    <a:pt x="8554" y="10796"/>
                    <a:pt x="8658" y="11057"/>
                  </a:cubicBezTo>
                  <a:cubicBezTo>
                    <a:pt x="9597" y="12934"/>
                    <a:pt x="10536" y="14812"/>
                    <a:pt x="11422" y="16689"/>
                  </a:cubicBezTo>
                  <a:cubicBezTo>
                    <a:pt x="11527" y="16898"/>
                    <a:pt x="11631" y="17158"/>
                    <a:pt x="11787" y="17471"/>
                  </a:cubicBezTo>
                  <a:cubicBezTo>
                    <a:pt x="11944" y="17732"/>
                    <a:pt x="12100" y="18045"/>
                    <a:pt x="12257" y="18410"/>
                  </a:cubicBezTo>
                  <a:cubicBezTo>
                    <a:pt x="12361" y="18619"/>
                    <a:pt x="12413" y="18775"/>
                    <a:pt x="12517" y="18932"/>
                  </a:cubicBezTo>
                  <a:cubicBezTo>
                    <a:pt x="12622" y="19140"/>
                    <a:pt x="12674" y="19297"/>
                    <a:pt x="12726" y="19453"/>
                  </a:cubicBezTo>
                  <a:cubicBezTo>
                    <a:pt x="13195" y="18358"/>
                    <a:pt x="13613" y="17263"/>
                    <a:pt x="14030" y="16220"/>
                  </a:cubicBezTo>
                  <a:cubicBezTo>
                    <a:pt x="14499" y="15125"/>
                    <a:pt x="14916" y="14081"/>
                    <a:pt x="15334" y="12986"/>
                  </a:cubicBezTo>
                  <a:cubicBezTo>
                    <a:pt x="15334" y="12934"/>
                    <a:pt x="15438" y="12673"/>
                    <a:pt x="15594" y="12360"/>
                  </a:cubicBezTo>
                  <a:cubicBezTo>
                    <a:pt x="15699" y="12047"/>
                    <a:pt x="15907" y="11682"/>
                    <a:pt x="16064" y="11265"/>
                  </a:cubicBezTo>
                  <a:cubicBezTo>
                    <a:pt x="16116" y="11109"/>
                    <a:pt x="16220" y="10952"/>
                    <a:pt x="16272" y="10796"/>
                  </a:cubicBezTo>
                  <a:cubicBezTo>
                    <a:pt x="16846" y="9388"/>
                    <a:pt x="17524" y="7719"/>
                    <a:pt x="19037" y="7249"/>
                  </a:cubicBezTo>
                  <a:cubicBezTo>
                    <a:pt x="20132" y="6936"/>
                    <a:pt x="21384" y="7354"/>
                    <a:pt x="22009" y="8292"/>
                  </a:cubicBezTo>
                  <a:cubicBezTo>
                    <a:pt x="22322" y="8762"/>
                    <a:pt x="22479" y="9336"/>
                    <a:pt x="22479" y="9857"/>
                  </a:cubicBezTo>
                  <a:cubicBezTo>
                    <a:pt x="22479" y="11057"/>
                    <a:pt x="21957" y="12308"/>
                    <a:pt x="21436" y="13403"/>
                  </a:cubicBezTo>
                  <a:cubicBezTo>
                    <a:pt x="21331" y="13664"/>
                    <a:pt x="21227" y="13925"/>
                    <a:pt x="21123" y="14134"/>
                  </a:cubicBezTo>
                  <a:cubicBezTo>
                    <a:pt x="21123" y="14134"/>
                    <a:pt x="21123" y="14186"/>
                    <a:pt x="21071" y="14290"/>
                  </a:cubicBezTo>
                  <a:cubicBezTo>
                    <a:pt x="20914" y="14603"/>
                    <a:pt x="20601" y="15385"/>
                    <a:pt x="19923" y="16793"/>
                  </a:cubicBezTo>
                  <a:cubicBezTo>
                    <a:pt x="19715" y="17263"/>
                    <a:pt x="19506" y="17732"/>
                    <a:pt x="19297" y="18254"/>
                  </a:cubicBezTo>
                  <a:cubicBezTo>
                    <a:pt x="19141" y="18514"/>
                    <a:pt x="19037" y="18775"/>
                    <a:pt x="18932" y="1903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 name="Google Shape;70;p6"/>
          <p:cNvSpPr txBox="1">
            <a:spLocks noGrp="1"/>
          </p:cNvSpPr>
          <p:nvPr>
            <p:ph type="body" idx="1"/>
          </p:nvPr>
        </p:nvSpPr>
        <p:spPr>
          <a:xfrm>
            <a:off x="6277498" y="2142750"/>
            <a:ext cx="2637900" cy="2035500"/>
          </a:xfrm>
          <a:prstGeom prst="rect">
            <a:avLst/>
          </a:prstGeom>
        </p:spPr>
        <p:txBody>
          <a:bodyPr spcFirstLastPara="1" wrap="square" lIns="0" tIns="0" rIns="0" bIns="0" anchor="t" anchorCtr="0">
            <a:noAutofit/>
          </a:bodyPr>
          <a:lstStyle>
            <a:lvl1pPr marL="457200" lvl="0" indent="-292100" rtl="0">
              <a:lnSpc>
                <a:spcPct val="125000"/>
              </a:lnSpc>
              <a:spcBef>
                <a:spcPts val="0"/>
              </a:spcBef>
              <a:spcAft>
                <a:spcPts val="0"/>
              </a:spcAft>
              <a:buClr>
                <a:schemeClr val="dk2"/>
              </a:buClr>
              <a:buSzPts val="1000"/>
              <a:buFont typeface="Open Sans"/>
              <a:buChar char="●"/>
              <a:defRPr sz="1000">
                <a:solidFill>
                  <a:schemeClr val="dk2"/>
                </a:solidFill>
                <a:latin typeface="Open Sans"/>
                <a:ea typeface="Open Sans"/>
                <a:cs typeface="Open Sans"/>
                <a:sym typeface="Open Sans"/>
              </a:defRPr>
            </a:lvl1pPr>
            <a:lvl2pPr marL="914400" lvl="1" indent="-292100" rtl="0">
              <a:lnSpc>
                <a:spcPct val="125000"/>
              </a:lnSpc>
              <a:spcBef>
                <a:spcPts val="0"/>
              </a:spcBef>
              <a:spcAft>
                <a:spcPts val="0"/>
              </a:spcAft>
              <a:buClr>
                <a:schemeClr val="dk2"/>
              </a:buClr>
              <a:buSzPts val="1000"/>
              <a:buFont typeface="Open Sans"/>
              <a:buChar char="○"/>
              <a:defRPr sz="1000">
                <a:solidFill>
                  <a:schemeClr val="dk2"/>
                </a:solidFill>
                <a:latin typeface="Open Sans"/>
                <a:ea typeface="Open Sans"/>
                <a:cs typeface="Open Sans"/>
                <a:sym typeface="Open Sans"/>
              </a:defRPr>
            </a:lvl2pPr>
            <a:lvl3pPr marL="1371600" lvl="2" indent="-292100" rtl="0">
              <a:lnSpc>
                <a:spcPct val="125000"/>
              </a:lnSpc>
              <a:spcBef>
                <a:spcPts val="0"/>
              </a:spcBef>
              <a:spcAft>
                <a:spcPts val="0"/>
              </a:spcAft>
              <a:buClr>
                <a:schemeClr val="dk2"/>
              </a:buClr>
              <a:buSzPts val="1000"/>
              <a:buFont typeface="Open Sans"/>
              <a:buChar char="■"/>
              <a:defRPr sz="1000">
                <a:solidFill>
                  <a:schemeClr val="dk2"/>
                </a:solidFill>
                <a:latin typeface="Open Sans"/>
                <a:ea typeface="Open Sans"/>
                <a:cs typeface="Open Sans"/>
                <a:sym typeface="Open Sans"/>
              </a:defRPr>
            </a:lvl3pPr>
            <a:lvl4pPr marL="1828800" lvl="3" indent="-292100" rtl="0">
              <a:lnSpc>
                <a:spcPct val="125000"/>
              </a:lnSpc>
              <a:spcBef>
                <a:spcPts val="0"/>
              </a:spcBef>
              <a:spcAft>
                <a:spcPts val="0"/>
              </a:spcAft>
              <a:buClr>
                <a:schemeClr val="dk2"/>
              </a:buClr>
              <a:buSzPts val="1000"/>
              <a:buFont typeface="Open Sans"/>
              <a:buChar char="●"/>
              <a:defRPr sz="1000">
                <a:solidFill>
                  <a:schemeClr val="dk2"/>
                </a:solidFill>
                <a:latin typeface="Open Sans"/>
                <a:ea typeface="Open Sans"/>
                <a:cs typeface="Open Sans"/>
                <a:sym typeface="Open Sans"/>
              </a:defRPr>
            </a:lvl4pPr>
            <a:lvl5pPr marL="2286000" lvl="4" indent="-292100" rtl="0">
              <a:lnSpc>
                <a:spcPct val="125000"/>
              </a:lnSpc>
              <a:spcBef>
                <a:spcPts val="0"/>
              </a:spcBef>
              <a:spcAft>
                <a:spcPts val="0"/>
              </a:spcAft>
              <a:buClr>
                <a:schemeClr val="dk2"/>
              </a:buClr>
              <a:buSzPts val="1000"/>
              <a:buFont typeface="Open Sans"/>
              <a:buChar char="○"/>
              <a:defRPr sz="1000">
                <a:solidFill>
                  <a:schemeClr val="dk2"/>
                </a:solidFill>
                <a:latin typeface="Open Sans"/>
                <a:ea typeface="Open Sans"/>
                <a:cs typeface="Open Sans"/>
                <a:sym typeface="Open Sans"/>
              </a:defRPr>
            </a:lvl5pPr>
            <a:lvl6pPr marL="2743200" lvl="5" indent="-292100" rtl="0">
              <a:lnSpc>
                <a:spcPct val="125000"/>
              </a:lnSpc>
              <a:spcBef>
                <a:spcPts val="0"/>
              </a:spcBef>
              <a:spcAft>
                <a:spcPts val="0"/>
              </a:spcAft>
              <a:buClr>
                <a:schemeClr val="dk2"/>
              </a:buClr>
              <a:buSzPts val="1000"/>
              <a:buFont typeface="Open Sans"/>
              <a:buChar char="■"/>
              <a:defRPr sz="1000">
                <a:solidFill>
                  <a:schemeClr val="dk2"/>
                </a:solidFill>
                <a:latin typeface="Open Sans"/>
                <a:ea typeface="Open Sans"/>
                <a:cs typeface="Open Sans"/>
                <a:sym typeface="Open Sans"/>
              </a:defRPr>
            </a:lvl6pPr>
            <a:lvl7pPr marL="3200400" lvl="6" indent="-292100" rtl="0">
              <a:lnSpc>
                <a:spcPct val="125000"/>
              </a:lnSpc>
              <a:spcBef>
                <a:spcPts val="0"/>
              </a:spcBef>
              <a:spcAft>
                <a:spcPts val="0"/>
              </a:spcAft>
              <a:buClr>
                <a:schemeClr val="dk2"/>
              </a:buClr>
              <a:buSzPts val="1000"/>
              <a:buChar char="●"/>
              <a:defRPr sz="1000">
                <a:solidFill>
                  <a:schemeClr val="dk2"/>
                </a:solidFill>
              </a:defRPr>
            </a:lvl7pPr>
            <a:lvl8pPr marL="3657600" lvl="7" indent="-292100" rtl="0">
              <a:lnSpc>
                <a:spcPct val="125000"/>
              </a:lnSpc>
              <a:spcBef>
                <a:spcPts val="0"/>
              </a:spcBef>
              <a:spcAft>
                <a:spcPts val="0"/>
              </a:spcAft>
              <a:buClr>
                <a:schemeClr val="dk2"/>
              </a:buClr>
              <a:buSzPts val="1000"/>
              <a:buChar char="○"/>
              <a:defRPr sz="1000">
                <a:solidFill>
                  <a:schemeClr val="dk2"/>
                </a:solidFill>
              </a:defRPr>
            </a:lvl8pPr>
            <a:lvl9pPr marL="4114800" lvl="8" indent="-292100" rtl="0">
              <a:lnSpc>
                <a:spcPct val="125000"/>
              </a:lnSpc>
              <a:spcBef>
                <a:spcPts val="0"/>
              </a:spcBef>
              <a:spcAft>
                <a:spcPts val="0"/>
              </a:spcAft>
              <a:buClr>
                <a:schemeClr val="dk2"/>
              </a:buClr>
              <a:buSzPts val="1000"/>
              <a:buChar char="■"/>
              <a:defRPr sz="1000">
                <a:solidFill>
                  <a:schemeClr val="dk2"/>
                </a:solidFill>
              </a:defRPr>
            </a:lvl9pPr>
          </a:lstStyle>
          <a:p>
            <a:pPr lvl="0"/>
            <a:r>
              <a:rPr lang="en-US"/>
              <a:t>Click to edit Master text styles</a:t>
            </a:r>
          </a:p>
        </p:txBody>
      </p:sp>
      <p:sp>
        <p:nvSpPr>
          <p:cNvPr id="71" name="Google Shape;71;p6"/>
          <p:cNvSpPr txBox="1">
            <a:spLocks noGrp="1"/>
          </p:cNvSpPr>
          <p:nvPr>
            <p:ph type="subTitle" idx="2"/>
          </p:nvPr>
        </p:nvSpPr>
        <p:spPr>
          <a:xfrm>
            <a:off x="6277500" y="814400"/>
            <a:ext cx="2637900" cy="1194300"/>
          </a:xfrm>
          <a:prstGeom prst="rect">
            <a:avLst/>
          </a:prstGeom>
        </p:spPr>
        <p:txBody>
          <a:bodyPr spcFirstLastPara="1" wrap="square" lIns="0" tIns="0" rIns="0" bIns="0" anchor="b" anchorCtr="0">
            <a:noAutofit/>
          </a:bodyPr>
          <a:lstStyle>
            <a:lvl1pPr lvl="0" rtl="0">
              <a:lnSpc>
                <a:spcPct val="90000"/>
              </a:lnSpc>
              <a:spcBef>
                <a:spcPts val="0"/>
              </a:spcBef>
              <a:spcAft>
                <a:spcPts val="0"/>
              </a:spcAft>
              <a:buClr>
                <a:schemeClr val="dk1"/>
              </a:buClr>
              <a:buSzPts val="2400"/>
              <a:buFont typeface="Poppins ExtraBold"/>
              <a:buNone/>
              <a:defRPr sz="2400">
                <a:solidFill>
                  <a:schemeClr val="dk1"/>
                </a:solidFill>
                <a:latin typeface="Poppins ExtraBold"/>
                <a:ea typeface="Poppins ExtraBold"/>
                <a:cs typeface="Poppins ExtraBold"/>
                <a:sym typeface="Poppins ExtraBold"/>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r>
              <a:rPr lang="en-US"/>
              <a:t>Click to edit Master subtitle style</a:t>
            </a:r>
            <a:endParaRPr/>
          </a:p>
        </p:txBody>
      </p:sp>
    </p:spTree>
    <p:extLst>
      <p:ext uri="{BB962C8B-B14F-4D97-AF65-F5344CB8AC3E}">
        <p14:creationId xmlns:p14="http://schemas.microsoft.com/office/powerpoint/2010/main" val="2855167665"/>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32 Blank | Logo Right White Background">
  <p:cSld name="32 Blank | Logo Right White Background">
    <p:spTree>
      <p:nvGrpSpPr>
        <p:cNvPr id="1" name="Shape 72"/>
        <p:cNvGrpSpPr/>
        <p:nvPr/>
      </p:nvGrpSpPr>
      <p:grpSpPr>
        <a:xfrm>
          <a:off x="0" y="0"/>
          <a:ext cx="0" cy="0"/>
          <a:chOff x="0" y="0"/>
          <a:chExt cx="0" cy="0"/>
        </a:xfrm>
      </p:grpSpPr>
      <p:grpSp>
        <p:nvGrpSpPr>
          <p:cNvPr id="73" name="Google Shape;73;p7"/>
          <p:cNvGrpSpPr/>
          <p:nvPr/>
        </p:nvGrpSpPr>
        <p:grpSpPr>
          <a:xfrm>
            <a:off x="8368075" y="4702470"/>
            <a:ext cx="548754" cy="212464"/>
            <a:chOff x="217250" y="2303525"/>
            <a:chExt cx="2809800" cy="1084000"/>
          </a:xfrm>
        </p:grpSpPr>
        <p:sp>
          <p:nvSpPr>
            <p:cNvPr id="74" name="Google Shape;74;p7"/>
            <p:cNvSpPr/>
            <p:nvPr/>
          </p:nvSpPr>
          <p:spPr>
            <a:xfrm>
              <a:off x="2235600" y="2740800"/>
              <a:ext cx="346850" cy="236275"/>
            </a:xfrm>
            <a:custGeom>
              <a:avLst/>
              <a:gdLst/>
              <a:ahLst/>
              <a:cxnLst/>
              <a:rect l="l" t="t" r="r" b="b"/>
              <a:pathLst>
                <a:path w="13874" h="9451" extrusionOk="0">
                  <a:moveTo>
                    <a:pt x="2608" y="0"/>
                  </a:moveTo>
                  <a:cubicBezTo>
                    <a:pt x="2347" y="0"/>
                    <a:pt x="2087" y="52"/>
                    <a:pt x="1826" y="157"/>
                  </a:cubicBezTo>
                  <a:cubicBezTo>
                    <a:pt x="1617" y="261"/>
                    <a:pt x="1356" y="418"/>
                    <a:pt x="1200" y="626"/>
                  </a:cubicBezTo>
                  <a:cubicBezTo>
                    <a:pt x="1096" y="730"/>
                    <a:pt x="991" y="835"/>
                    <a:pt x="939" y="939"/>
                  </a:cubicBezTo>
                  <a:cubicBezTo>
                    <a:pt x="835" y="1043"/>
                    <a:pt x="783" y="1148"/>
                    <a:pt x="731" y="1304"/>
                  </a:cubicBezTo>
                  <a:cubicBezTo>
                    <a:pt x="678" y="1408"/>
                    <a:pt x="574" y="1565"/>
                    <a:pt x="522" y="1721"/>
                  </a:cubicBezTo>
                  <a:cubicBezTo>
                    <a:pt x="157" y="2817"/>
                    <a:pt x="0" y="3964"/>
                    <a:pt x="0" y="5163"/>
                  </a:cubicBezTo>
                  <a:cubicBezTo>
                    <a:pt x="0" y="6207"/>
                    <a:pt x="0" y="7563"/>
                    <a:pt x="574" y="8501"/>
                  </a:cubicBezTo>
                  <a:cubicBezTo>
                    <a:pt x="731" y="8710"/>
                    <a:pt x="887" y="8918"/>
                    <a:pt x="1096" y="9075"/>
                  </a:cubicBezTo>
                  <a:cubicBezTo>
                    <a:pt x="1513" y="9388"/>
                    <a:pt x="1930" y="9388"/>
                    <a:pt x="2347" y="9440"/>
                  </a:cubicBezTo>
                  <a:cubicBezTo>
                    <a:pt x="2438" y="9447"/>
                    <a:pt x="2528" y="9450"/>
                    <a:pt x="2617" y="9450"/>
                  </a:cubicBezTo>
                  <a:cubicBezTo>
                    <a:pt x="3193" y="9450"/>
                    <a:pt x="3735" y="9315"/>
                    <a:pt x="4277" y="9179"/>
                  </a:cubicBezTo>
                  <a:lnTo>
                    <a:pt x="10327" y="7771"/>
                  </a:lnTo>
                  <a:lnTo>
                    <a:pt x="10327" y="7719"/>
                  </a:lnTo>
                  <a:lnTo>
                    <a:pt x="12152" y="7302"/>
                  </a:lnTo>
                  <a:cubicBezTo>
                    <a:pt x="12152" y="7302"/>
                    <a:pt x="12257" y="7250"/>
                    <a:pt x="12361" y="7250"/>
                  </a:cubicBezTo>
                  <a:cubicBezTo>
                    <a:pt x="12830" y="7093"/>
                    <a:pt x="13300" y="6780"/>
                    <a:pt x="13560" y="6363"/>
                  </a:cubicBezTo>
                  <a:cubicBezTo>
                    <a:pt x="13821" y="5894"/>
                    <a:pt x="13873" y="5372"/>
                    <a:pt x="13769" y="4851"/>
                  </a:cubicBezTo>
                  <a:lnTo>
                    <a:pt x="13769" y="4798"/>
                  </a:lnTo>
                  <a:cubicBezTo>
                    <a:pt x="13717" y="4590"/>
                    <a:pt x="13613" y="4329"/>
                    <a:pt x="13456" y="4120"/>
                  </a:cubicBezTo>
                  <a:cubicBezTo>
                    <a:pt x="13247" y="3860"/>
                    <a:pt x="12987" y="3651"/>
                    <a:pt x="12726" y="3495"/>
                  </a:cubicBezTo>
                  <a:cubicBezTo>
                    <a:pt x="12413" y="3286"/>
                    <a:pt x="12048" y="3129"/>
                    <a:pt x="11683" y="2973"/>
                  </a:cubicBezTo>
                  <a:lnTo>
                    <a:pt x="9649" y="2243"/>
                  </a:lnTo>
                  <a:cubicBezTo>
                    <a:pt x="8554" y="1826"/>
                    <a:pt x="7406" y="1408"/>
                    <a:pt x="6311" y="1043"/>
                  </a:cubicBezTo>
                  <a:cubicBezTo>
                    <a:pt x="5581" y="783"/>
                    <a:pt x="4955" y="574"/>
                    <a:pt x="4434" y="365"/>
                  </a:cubicBezTo>
                  <a:cubicBezTo>
                    <a:pt x="4277" y="365"/>
                    <a:pt x="4173" y="313"/>
                    <a:pt x="4121" y="313"/>
                  </a:cubicBezTo>
                  <a:cubicBezTo>
                    <a:pt x="3443" y="105"/>
                    <a:pt x="2973" y="0"/>
                    <a:pt x="2608" y="0"/>
                  </a:cubicBezTo>
                  <a:close/>
                </a:path>
              </a:pathLst>
            </a:custGeom>
            <a:solidFill>
              <a:srgbClr val="FF1A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7"/>
            <p:cNvSpPr/>
            <p:nvPr/>
          </p:nvSpPr>
          <p:spPr>
            <a:xfrm>
              <a:off x="2688025" y="2597375"/>
              <a:ext cx="339025" cy="278750"/>
            </a:xfrm>
            <a:custGeom>
              <a:avLst/>
              <a:gdLst/>
              <a:ahLst/>
              <a:cxnLst/>
              <a:rect l="l" t="t" r="r" b="b"/>
              <a:pathLst>
                <a:path w="13561" h="11150" extrusionOk="0">
                  <a:moveTo>
                    <a:pt x="8763" y="0"/>
                  </a:moveTo>
                  <a:cubicBezTo>
                    <a:pt x="8502" y="0"/>
                    <a:pt x="8241" y="105"/>
                    <a:pt x="8032" y="261"/>
                  </a:cubicBezTo>
                  <a:cubicBezTo>
                    <a:pt x="7667" y="418"/>
                    <a:pt x="7302" y="731"/>
                    <a:pt x="6781" y="1148"/>
                  </a:cubicBezTo>
                  <a:cubicBezTo>
                    <a:pt x="6729" y="1252"/>
                    <a:pt x="6624" y="1304"/>
                    <a:pt x="6572" y="1409"/>
                  </a:cubicBezTo>
                  <a:cubicBezTo>
                    <a:pt x="6155" y="1774"/>
                    <a:pt x="5686" y="2243"/>
                    <a:pt x="5112" y="2817"/>
                  </a:cubicBezTo>
                  <a:cubicBezTo>
                    <a:pt x="4277" y="3703"/>
                    <a:pt x="3443" y="4538"/>
                    <a:pt x="2608" y="5424"/>
                  </a:cubicBezTo>
                  <a:lnTo>
                    <a:pt x="1148" y="6989"/>
                  </a:lnTo>
                  <a:cubicBezTo>
                    <a:pt x="887" y="7250"/>
                    <a:pt x="627" y="7563"/>
                    <a:pt x="418" y="7876"/>
                  </a:cubicBezTo>
                  <a:cubicBezTo>
                    <a:pt x="209" y="8136"/>
                    <a:pt x="105" y="8449"/>
                    <a:pt x="53" y="8814"/>
                  </a:cubicBezTo>
                  <a:cubicBezTo>
                    <a:pt x="1" y="9023"/>
                    <a:pt x="1" y="9284"/>
                    <a:pt x="53" y="9544"/>
                  </a:cubicBezTo>
                  <a:lnTo>
                    <a:pt x="53" y="9597"/>
                  </a:lnTo>
                  <a:cubicBezTo>
                    <a:pt x="157" y="10066"/>
                    <a:pt x="470" y="10535"/>
                    <a:pt x="887" y="10848"/>
                  </a:cubicBezTo>
                  <a:cubicBezTo>
                    <a:pt x="1235" y="11042"/>
                    <a:pt x="1612" y="11149"/>
                    <a:pt x="1997" y="11149"/>
                  </a:cubicBezTo>
                  <a:cubicBezTo>
                    <a:pt x="2130" y="11149"/>
                    <a:pt x="2265" y="11136"/>
                    <a:pt x="2400" y="11109"/>
                  </a:cubicBezTo>
                  <a:lnTo>
                    <a:pt x="2556" y="11109"/>
                  </a:lnTo>
                  <a:lnTo>
                    <a:pt x="10431" y="9232"/>
                  </a:lnTo>
                  <a:cubicBezTo>
                    <a:pt x="11057" y="9075"/>
                    <a:pt x="11683" y="8971"/>
                    <a:pt x="12257" y="8658"/>
                  </a:cubicBezTo>
                  <a:cubicBezTo>
                    <a:pt x="12622" y="8397"/>
                    <a:pt x="12987" y="8188"/>
                    <a:pt x="13196" y="7771"/>
                  </a:cubicBezTo>
                  <a:cubicBezTo>
                    <a:pt x="13352" y="7511"/>
                    <a:pt x="13456" y="7250"/>
                    <a:pt x="13456" y="6989"/>
                  </a:cubicBezTo>
                  <a:cubicBezTo>
                    <a:pt x="13561" y="5894"/>
                    <a:pt x="13039" y="4694"/>
                    <a:pt x="12570" y="3755"/>
                  </a:cubicBezTo>
                  <a:lnTo>
                    <a:pt x="12570" y="3703"/>
                  </a:lnTo>
                  <a:cubicBezTo>
                    <a:pt x="12048" y="2660"/>
                    <a:pt x="11370" y="1669"/>
                    <a:pt x="10588" y="835"/>
                  </a:cubicBezTo>
                  <a:cubicBezTo>
                    <a:pt x="10484" y="731"/>
                    <a:pt x="10379" y="678"/>
                    <a:pt x="10275" y="574"/>
                  </a:cubicBezTo>
                  <a:cubicBezTo>
                    <a:pt x="10171" y="470"/>
                    <a:pt x="10014" y="418"/>
                    <a:pt x="9910" y="313"/>
                  </a:cubicBezTo>
                  <a:lnTo>
                    <a:pt x="9545" y="157"/>
                  </a:lnTo>
                  <a:cubicBezTo>
                    <a:pt x="9284" y="53"/>
                    <a:pt x="9023" y="0"/>
                    <a:pt x="8763" y="0"/>
                  </a:cubicBezTo>
                  <a:close/>
                </a:path>
              </a:pathLst>
            </a:custGeom>
            <a:solidFill>
              <a:srgbClr val="FF1A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7"/>
            <p:cNvSpPr/>
            <p:nvPr/>
          </p:nvSpPr>
          <p:spPr>
            <a:xfrm>
              <a:off x="2379025" y="2303525"/>
              <a:ext cx="303825" cy="489500"/>
            </a:xfrm>
            <a:custGeom>
              <a:avLst/>
              <a:gdLst/>
              <a:ahLst/>
              <a:cxnLst/>
              <a:rect l="l" t="t" r="r" b="b"/>
              <a:pathLst>
                <a:path w="12153" h="19580" extrusionOk="0">
                  <a:moveTo>
                    <a:pt x="8307" y="1"/>
                  </a:moveTo>
                  <a:cubicBezTo>
                    <a:pt x="7747" y="1"/>
                    <a:pt x="7200" y="57"/>
                    <a:pt x="6728" y="124"/>
                  </a:cubicBezTo>
                  <a:cubicBezTo>
                    <a:pt x="6259" y="229"/>
                    <a:pt x="5789" y="281"/>
                    <a:pt x="5320" y="385"/>
                  </a:cubicBezTo>
                  <a:cubicBezTo>
                    <a:pt x="4903" y="489"/>
                    <a:pt x="4433" y="646"/>
                    <a:pt x="4016" y="750"/>
                  </a:cubicBezTo>
                  <a:cubicBezTo>
                    <a:pt x="2556" y="1272"/>
                    <a:pt x="574" y="2106"/>
                    <a:pt x="209" y="3775"/>
                  </a:cubicBezTo>
                  <a:cubicBezTo>
                    <a:pt x="0" y="4714"/>
                    <a:pt x="470" y="5705"/>
                    <a:pt x="835" y="6539"/>
                  </a:cubicBezTo>
                  <a:cubicBezTo>
                    <a:pt x="1252" y="7582"/>
                    <a:pt x="1878" y="8521"/>
                    <a:pt x="2399" y="9512"/>
                  </a:cubicBezTo>
                  <a:cubicBezTo>
                    <a:pt x="3755" y="12120"/>
                    <a:pt x="5216" y="14675"/>
                    <a:pt x="6676" y="17231"/>
                  </a:cubicBezTo>
                  <a:cubicBezTo>
                    <a:pt x="7093" y="18013"/>
                    <a:pt x="7563" y="19004"/>
                    <a:pt x="8397" y="19369"/>
                  </a:cubicBezTo>
                  <a:cubicBezTo>
                    <a:pt x="8449" y="19421"/>
                    <a:pt x="8501" y="19421"/>
                    <a:pt x="8554" y="19421"/>
                  </a:cubicBezTo>
                  <a:cubicBezTo>
                    <a:pt x="8789" y="19522"/>
                    <a:pt x="9047" y="19580"/>
                    <a:pt x="9298" y="19580"/>
                  </a:cubicBezTo>
                  <a:cubicBezTo>
                    <a:pt x="9436" y="19580"/>
                    <a:pt x="9572" y="19562"/>
                    <a:pt x="9701" y="19525"/>
                  </a:cubicBezTo>
                  <a:cubicBezTo>
                    <a:pt x="9753" y="19525"/>
                    <a:pt x="9753" y="19525"/>
                    <a:pt x="9753" y="19473"/>
                  </a:cubicBezTo>
                  <a:cubicBezTo>
                    <a:pt x="10118" y="19421"/>
                    <a:pt x="10431" y="19212"/>
                    <a:pt x="10692" y="18899"/>
                  </a:cubicBezTo>
                  <a:cubicBezTo>
                    <a:pt x="10744" y="18899"/>
                    <a:pt x="10796" y="18847"/>
                    <a:pt x="10848" y="18795"/>
                  </a:cubicBezTo>
                  <a:lnTo>
                    <a:pt x="10796" y="18795"/>
                  </a:lnTo>
                  <a:cubicBezTo>
                    <a:pt x="11370" y="18065"/>
                    <a:pt x="11370" y="17022"/>
                    <a:pt x="11474" y="16135"/>
                  </a:cubicBezTo>
                  <a:cubicBezTo>
                    <a:pt x="11631" y="13163"/>
                    <a:pt x="11787" y="10242"/>
                    <a:pt x="11944" y="7269"/>
                  </a:cubicBezTo>
                  <a:cubicBezTo>
                    <a:pt x="11996" y="6174"/>
                    <a:pt x="12152" y="5027"/>
                    <a:pt x="12048" y="3931"/>
                  </a:cubicBezTo>
                  <a:cubicBezTo>
                    <a:pt x="11996" y="2993"/>
                    <a:pt x="11996" y="1950"/>
                    <a:pt x="11422" y="1167"/>
                  </a:cubicBezTo>
                  <a:cubicBezTo>
                    <a:pt x="10716" y="249"/>
                    <a:pt x="9483" y="1"/>
                    <a:pt x="8307" y="1"/>
                  </a:cubicBezTo>
                  <a:close/>
                </a:path>
              </a:pathLst>
            </a:custGeom>
            <a:solidFill>
              <a:srgbClr val="FF1A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7"/>
            <p:cNvSpPr/>
            <p:nvPr/>
          </p:nvSpPr>
          <p:spPr>
            <a:xfrm>
              <a:off x="2402500" y="2951700"/>
              <a:ext cx="241225" cy="351075"/>
            </a:xfrm>
            <a:custGeom>
              <a:avLst/>
              <a:gdLst/>
              <a:ahLst/>
              <a:cxnLst/>
              <a:rect l="l" t="t" r="r" b="b"/>
              <a:pathLst>
                <a:path w="9649" h="14043" extrusionOk="0">
                  <a:moveTo>
                    <a:pt x="7771" y="0"/>
                  </a:moveTo>
                  <a:cubicBezTo>
                    <a:pt x="7575" y="0"/>
                    <a:pt x="7380" y="39"/>
                    <a:pt x="7197" y="117"/>
                  </a:cubicBezTo>
                  <a:cubicBezTo>
                    <a:pt x="7093" y="117"/>
                    <a:pt x="7041" y="170"/>
                    <a:pt x="6937" y="222"/>
                  </a:cubicBezTo>
                  <a:cubicBezTo>
                    <a:pt x="6832" y="274"/>
                    <a:pt x="6728" y="326"/>
                    <a:pt x="6624" y="430"/>
                  </a:cubicBezTo>
                  <a:cubicBezTo>
                    <a:pt x="6259" y="691"/>
                    <a:pt x="5998" y="1004"/>
                    <a:pt x="5737" y="1317"/>
                  </a:cubicBezTo>
                  <a:cubicBezTo>
                    <a:pt x="5685" y="1369"/>
                    <a:pt x="5633" y="1526"/>
                    <a:pt x="5528" y="1578"/>
                  </a:cubicBezTo>
                  <a:lnTo>
                    <a:pt x="4277" y="3351"/>
                  </a:lnTo>
                  <a:cubicBezTo>
                    <a:pt x="3547" y="4342"/>
                    <a:pt x="2816" y="5333"/>
                    <a:pt x="2138" y="6324"/>
                  </a:cubicBezTo>
                  <a:cubicBezTo>
                    <a:pt x="1669" y="6949"/>
                    <a:pt x="1252" y="7523"/>
                    <a:pt x="939" y="7993"/>
                  </a:cubicBezTo>
                  <a:cubicBezTo>
                    <a:pt x="887" y="8097"/>
                    <a:pt x="835" y="8201"/>
                    <a:pt x="782" y="8253"/>
                  </a:cubicBezTo>
                  <a:cubicBezTo>
                    <a:pt x="417" y="8879"/>
                    <a:pt x="209" y="9296"/>
                    <a:pt x="104" y="9661"/>
                  </a:cubicBezTo>
                  <a:cubicBezTo>
                    <a:pt x="0" y="9922"/>
                    <a:pt x="0" y="10183"/>
                    <a:pt x="0" y="10444"/>
                  </a:cubicBezTo>
                  <a:cubicBezTo>
                    <a:pt x="52" y="10704"/>
                    <a:pt x="157" y="11017"/>
                    <a:pt x="261" y="11226"/>
                  </a:cubicBezTo>
                  <a:cubicBezTo>
                    <a:pt x="365" y="11330"/>
                    <a:pt x="417" y="11435"/>
                    <a:pt x="522" y="11539"/>
                  </a:cubicBezTo>
                  <a:cubicBezTo>
                    <a:pt x="626" y="11695"/>
                    <a:pt x="678" y="11748"/>
                    <a:pt x="835" y="11852"/>
                  </a:cubicBezTo>
                  <a:cubicBezTo>
                    <a:pt x="939" y="11956"/>
                    <a:pt x="1043" y="12060"/>
                    <a:pt x="1147" y="12165"/>
                  </a:cubicBezTo>
                  <a:cubicBezTo>
                    <a:pt x="2034" y="12791"/>
                    <a:pt x="2973" y="13208"/>
                    <a:pt x="4016" y="13573"/>
                  </a:cubicBezTo>
                  <a:cubicBezTo>
                    <a:pt x="4850" y="13834"/>
                    <a:pt x="5737" y="13990"/>
                    <a:pt x="6624" y="14042"/>
                  </a:cubicBezTo>
                  <a:lnTo>
                    <a:pt x="7041" y="14042"/>
                  </a:lnTo>
                  <a:cubicBezTo>
                    <a:pt x="7197" y="14042"/>
                    <a:pt x="7354" y="14042"/>
                    <a:pt x="7458" y="13990"/>
                  </a:cubicBezTo>
                  <a:cubicBezTo>
                    <a:pt x="7615" y="13938"/>
                    <a:pt x="7719" y="13886"/>
                    <a:pt x="7875" y="13886"/>
                  </a:cubicBezTo>
                  <a:cubicBezTo>
                    <a:pt x="8136" y="13782"/>
                    <a:pt x="8345" y="13625"/>
                    <a:pt x="8553" y="13416"/>
                  </a:cubicBezTo>
                  <a:cubicBezTo>
                    <a:pt x="8762" y="13208"/>
                    <a:pt x="8866" y="12999"/>
                    <a:pt x="8971" y="12738"/>
                  </a:cubicBezTo>
                  <a:cubicBezTo>
                    <a:pt x="9127" y="12373"/>
                    <a:pt x="9231" y="11904"/>
                    <a:pt x="9283" y="11226"/>
                  </a:cubicBezTo>
                  <a:cubicBezTo>
                    <a:pt x="9283" y="11122"/>
                    <a:pt x="9283" y="11017"/>
                    <a:pt x="9336" y="10913"/>
                  </a:cubicBezTo>
                  <a:cubicBezTo>
                    <a:pt x="9336" y="10339"/>
                    <a:pt x="9388" y="9661"/>
                    <a:pt x="9440" y="8827"/>
                  </a:cubicBezTo>
                  <a:cubicBezTo>
                    <a:pt x="9492" y="7627"/>
                    <a:pt x="9544" y="6428"/>
                    <a:pt x="9596" y="5176"/>
                  </a:cubicBezTo>
                  <a:lnTo>
                    <a:pt x="9649" y="2986"/>
                  </a:lnTo>
                  <a:cubicBezTo>
                    <a:pt x="9649" y="2516"/>
                    <a:pt x="9649" y="1943"/>
                    <a:pt x="9492" y="1421"/>
                  </a:cubicBezTo>
                  <a:cubicBezTo>
                    <a:pt x="9440" y="1213"/>
                    <a:pt x="9336" y="952"/>
                    <a:pt x="9231" y="743"/>
                  </a:cubicBezTo>
                  <a:lnTo>
                    <a:pt x="9231" y="795"/>
                  </a:lnTo>
                  <a:cubicBezTo>
                    <a:pt x="9023" y="482"/>
                    <a:pt x="8710" y="222"/>
                    <a:pt x="8345" y="117"/>
                  </a:cubicBezTo>
                  <a:cubicBezTo>
                    <a:pt x="8162" y="39"/>
                    <a:pt x="7967" y="0"/>
                    <a:pt x="7771" y="0"/>
                  </a:cubicBezTo>
                  <a:close/>
                </a:path>
              </a:pathLst>
            </a:custGeom>
            <a:solidFill>
              <a:srgbClr val="FF1A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7"/>
            <p:cNvSpPr/>
            <p:nvPr/>
          </p:nvSpPr>
          <p:spPr>
            <a:xfrm>
              <a:off x="2689325" y="2919425"/>
              <a:ext cx="315575" cy="317350"/>
            </a:xfrm>
            <a:custGeom>
              <a:avLst/>
              <a:gdLst/>
              <a:ahLst/>
              <a:cxnLst/>
              <a:rect l="l" t="t" r="r" b="b"/>
              <a:pathLst>
                <a:path w="12623" h="12694" extrusionOk="0">
                  <a:moveTo>
                    <a:pt x="1826" y="0"/>
                  </a:moveTo>
                  <a:cubicBezTo>
                    <a:pt x="1722" y="0"/>
                    <a:pt x="1618" y="0"/>
                    <a:pt x="1513" y="52"/>
                  </a:cubicBezTo>
                  <a:cubicBezTo>
                    <a:pt x="1148" y="105"/>
                    <a:pt x="783" y="261"/>
                    <a:pt x="522" y="522"/>
                  </a:cubicBezTo>
                  <a:cubicBezTo>
                    <a:pt x="262" y="835"/>
                    <a:pt x="53" y="1148"/>
                    <a:pt x="1" y="1565"/>
                  </a:cubicBezTo>
                  <a:cubicBezTo>
                    <a:pt x="1" y="1773"/>
                    <a:pt x="1" y="2034"/>
                    <a:pt x="53" y="2243"/>
                  </a:cubicBezTo>
                  <a:cubicBezTo>
                    <a:pt x="105" y="2764"/>
                    <a:pt x="366" y="3286"/>
                    <a:pt x="575" y="3703"/>
                  </a:cubicBezTo>
                  <a:lnTo>
                    <a:pt x="1618" y="5633"/>
                  </a:lnTo>
                  <a:cubicBezTo>
                    <a:pt x="2191" y="6728"/>
                    <a:pt x="2765" y="7771"/>
                    <a:pt x="3339" y="8866"/>
                  </a:cubicBezTo>
                  <a:cubicBezTo>
                    <a:pt x="3704" y="9544"/>
                    <a:pt x="4017" y="10170"/>
                    <a:pt x="4330" y="10640"/>
                  </a:cubicBezTo>
                  <a:cubicBezTo>
                    <a:pt x="4382" y="10744"/>
                    <a:pt x="4434" y="10848"/>
                    <a:pt x="4486" y="10900"/>
                  </a:cubicBezTo>
                  <a:cubicBezTo>
                    <a:pt x="4851" y="11526"/>
                    <a:pt x="5112" y="11891"/>
                    <a:pt x="5425" y="12152"/>
                  </a:cubicBezTo>
                  <a:cubicBezTo>
                    <a:pt x="5581" y="12361"/>
                    <a:pt x="5842" y="12465"/>
                    <a:pt x="6103" y="12569"/>
                  </a:cubicBezTo>
                  <a:cubicBezTo>
                    <a:pt x="6294" y="12646"/>
                    <a:pt x="6485" y="12694"/>
                    <a:pt x="6676" y="12694"/>
                  </a:cubicBezTo>
                  <a:cubicBezTo>
                    <a:pt x="6745" y="12694"/>
                    <a:pt x="6815" y="12687"/>
                    <a:pt x="6885" y="12673"/>
                  </a:cubicBezTo>
                  <a:cubicBezTo>
                    <a:pt x="7042" y="12673"/>
                    <a:pt x="7198" y="12621"/>
                    <a:pt x="7302" y="12569"/>
                  </a:cubicBezTo>
                  <a:cubicBezTo>
                    <a:pt x="7459" y="12569"/>
                    <a:pt x="7563" y="12517"/>
                    <a:pt x="7720" y="12465"/>
                  </a:cubicBezTo>
                  <a:cubicBezTo>
                    <a:pt x="7824" y="12413"/>
                    <a:pt x="7980" y="12361"/>
                    <a:pt x="8137" y="12308"/>
                  </a:cubicBezTo>
                  <a:cubicBezTo>
                    <a:pt x="8919" y="11839"/>
                    <a:pt x="9597" y="11318"/>
                    <a:pt x="10223" y="10692"/>
                  </a:cubicBezTo>
                  <a:cubicBezTo>
                    <a:pt x="11005" y="9909"/>
                    <a:pt x="11683" y="9127"/>
                    <a:pt x="12205" y="8188"/>
                  </a:cubicBezTo>
                  <a:cubicBezTo>
                    <a:pt x="12257" y="8032"/>
                    <a:pt x="12361" y="7875"/>
                    <a:pt x="12361" y="7771"/>
                  </a:cubicBezTo>
                  <a:cubicBezTo>
                    <a:pt x="12413" y="7615"/>
                    <a:pt x="12466" y="7458"/>
                    <a:pt x="12518" y="7354"/>
                  </a:cubicBezTo>
                  <a:cubicBezTo>
                    <a:pt x="12518" y="7197"/>
                    <a:pt x="12570" y="7093"/>
                    <a:pt x="12570" y="6937"/>
                  </a:cubicBezTo>
                  <a:cubicBezTo>
                    <a:pt x="12622" y="6676"/>
                    <a:pt x="12570" y="6363"/>
                    <a:pt x="12518" y="6102"/>
                  </a:cubicBezTo>
                  <a:cubicBezTo>
                    <a:pt x="12413" y="5841"/>
                    <a:pt x="12257" y="5633"/>
                    <a:pt x="12101" y="5424"/>
                  </a:cubicBezTo>
                  <a:lnTo>
                    <a:pt x="12048" y="5476"/>
                  </a:lnTo>
                  <a:cubicBezTo>
                    <a:pt x="11788" y="5163"/>
                    <a:pt x="11423" y="4851"/>
                    <a:pt x="10797" y="4538"/>
                  </a:cubicBezTo>
                  <a:cubicBezTo>
                    <a:pt x="10745" y="4485"/>
                    <a:pt x="10640" y="4433"/>
                    <a:pt x="10536" y="4329"/>
                  </a:cubicBezTo>
                  <a:cubicBezTo>
                    <a:pt x="10067" y="4068"/>
                    <a:pt x="9441" y="3755"/>
                    <a:pt x="8763" y="3338"/>
                  </a:cubicBezTo>
                  <a:cubicBezTo>
                    <a:pt x="7720" y="2764"/>
                    <a:pt x="6624" y="2191"/>
                    <a:pt x="5581" y="1617"/>
                  </a:cubicBezTo>
                  <a:lnTo>
                    <a:pt x="3652" y="626"/>
                  </a:lnTo>
                  <a:cubicBezTo>
                    <a:pt x="3600" y="574"/>
                    <a:pt x="3443" y="522"/>
                    <a:pt x="3391" y="470"/>
                  </a:cubicBezTo>
                  <a:cubicBezTo>
                    <a:pt x="3026" y="313"/>
                    <a:pt x="2609" y="157"/>
                    <a:pt x="2244" y="52"/>
                  </a:cubicBezTo>
                  <a:cubicBezTo>
                    <a:pt x="2087" y="52"/>
                    <a:pt x="1931" y="0"/>
                    <a:pt x="1826" y="0"/>
                  </a:cubicBezTo>
                  <a:close/>
                </a:path>
              </a:pathLst>
            </a:custGeom>
            <a:solidFill>
              <a:srgbClr val="FF1A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7"/>
            <p:cNvSpPr/>
            <p:nvPr/>
          </p:nvSpPr>
          <p:spPr>
            <a:xfrm>
              <a:off x="217250" y="2517850"/>
              <a:ext cx="1891900" cy="869675"/>
            </a:xfrm>
            <a:custGeom>
              <a:avLst/>
              <a:gdLst/>
              <a:ahLst/>
              <a:cxnLst/>
              <a:rect l="l" t="t" r="r" b="b"/>
              <a:pathLst>
                <a:path w="75676" h="34787" extrusionOk="0">
                  <a:moveTo>
                    <a:pt x="45583" y="2869"/>
                  </a:moveTo>
                  <a:cubicBezTo>
                    <a:pt x="45583" y="1304"/>
                    <a:pt x="46887" y="0"/>
                    <a:pt x="48399" y="0"/>
                  </a:cubicBezTo>
                  <a:cubicBezTo>
                    <a:pt x="49964" y="0"/>
                    <a:pt x="51163" y="1304"/>
                    <a:pt x="51215" y="2921"/>
                  </a:cubicBezTo>
                  <a:lnTo>
                    <a:pt x="51215" y="25347"/>
                  </a:lnTo>
                  <a:cubicBezTo>
                    <a:pt x="51215" y="26911"/>
                    <a:pt x="49964" y="28215"/>
                    <a:pt x="48399" y="28215"/>
                  </a:cubicBezTo>
                  <a:cubicBezTo>
                    <a:pt x="46887" y="28215"/>
                    <a:pt x="45583" y="26911"/>
                    <a:pt x="45583" y="25347"/>
                  </a:cubicBezTo>
                  <a:close/>
                  <a:moveTo>
                    <a:pt x="42975" y="16741"/>
                  </a:moveTo>
                  <a:cubicBezTo>
                    <a:pt x="42975" y="17158"/>
                    <a:pt x="42819" y="17993"/>
                    <a:pt x="42297" y="18619"/>
                  </a:cubicBezTo>
                  <a:cubicBezTo>
                    <a:pt x="41671" y="19245"/>
                    <a:pt x="40837" y="19401"/>
                    <a:pt x="40315" y="19401"/>
                  </a:cubicBezTo>
                  <a:cubicBezTo>
                    <a:pt x="38333" y="19401"/>
                    <a:pt x="36300" y="19401"/>
                    <a:pt x="34318" y="19401"/>
                  </a:cubicBezTo>
                  <a:cubicBezTo>
                    <a:pt x="32284" y="19401"/>
                    <a:pt x="30302" y="19401"/>
                    <a:pt x="28268" y="19401"/>
                  </a:cubicBezTo>
                  <a:cubicBezTo>
                    <a:pt x="28476" y="19975"/>
                    <a:pt x="28789" y="20809"/>
                    <a:pt x="29624" y="21592"/>
                  </a:cubicBezTo>
                  <a:cubicBezTo>
                    <a:pt x="30093" y="22061"/>
                    <a:pt x="30563" y="22322"/>
                    <a:pt x="30719" y="22426"/>
                  </a:cubicBezTo>
                  <a:cubicBezTo>
                    <a:pt x="30980" y="22582"/>
                    <a:pt x="31814" y="23052"/>
                    <a:pt x="32857" y="23052"/>
                  </a:cubicBezTo>
                  <a:cubicBezTo>
                    <a:pt x="33953" y="23052"/>
                    <a:pt x="34891" y="22687"/>
                    <a:pt x="35882" y="22217"/>
                  </a:cubicBezTo>
                  <a:lnTo>
                    <a:pt x="35934" y="22165"/>
                  </a:lnTo>
                  <a:cubicBezTo>
                    <a:pt x="36612" y="21800"/>
                    <a:pt x="37290" y="21487"/>
                    <a:pt x="37968" y="21331"/>
                  </a:cubicBezTo>
                  <a:cubicBezTo>
                    <a:pt x="38699" y="21226"/>
                    <a:pt x="39429" y="21331"/>
                    <a:pt x="40002" y="21852"/>
                  </a:cubicBezTo>
                  <a:cubicBezTo>
                    <a:pt x="40628" y="22426"/>
                    <a:pt x="40889" y="23260"/>
                    <a:pt x="40680" y="24147"/>
                  </a:cubicBezTo>
                  <a:cubicBezTo>
                    <a:pt x="40367" y="25138"/>
                    <a:pt x="39585" y="25972"/>
                    <a:pt x="38699" y="26494"/>
                  </a:cubicBezTo>
                  <a:cubicBezTo>
                    <a:pt x="38229" y="26755"/>
                    <a:pt x="37708" y="27015"/>
                    <a:pt x="37186" y="27224"/>
                  </a:cubicBezTo>
                  <a:cubicBezTo>
                    <a:pt x="36508" y="27485"/>
                    <a:pt x="35778" y="27641"/>
                    <a:pt x="35100" y="27746"/>
                  </a:cubicBezTo>
                  <a:cubicBezTo>
                    <a:pt x="34370" y="27850"/>
                    <a:pt x="33640" y="27902"/>
                    <a:pt x="32910" y="27902"/>
                  </a:cubicBezTo>
                  <a:cubicBezTo>
                    <a:pt x="32597" y="27902"/>
                    <a:pt x="32179" y="27902"/>
                    <a:pt x="31814" y="27850"/>
                  </a:cubicBezTo>
                  <a:cubicBezTo>
                    <a:pt x="31449" y="27798"/>
                    <a:pt x="31032" y="27693"/>
                    <a:pt x="30667" y="27641"/>
                  </a:cubicBezTo>
                  <a:cubicBezTo>
                    <a:pt x="30041" y="27485"/>
                    <a:pt x="29467" y="27276"/>
                    <a:pt x="28894" y="27015"/>
                  </a:cubicBezTo>
                  <a:cubicBezTo>
                    <a:pt x="28372" y="26807"/>
                    <a:pt x="27798" y="26494"/>
                    <a:pt x="27329" y="26129"/>
                  </a:cubicBezTo>
                  <a:cubicBezTo>
                    <a:pt x="26808" y="25764"/>
                    <a:pt x="26338" y="25347"/>
                    <a:pt x="25921" y="24929"/>
                  </a:cubicBezTo>
                  <a:cubicBezTo>
                    <a:pt x="25504" y="24460"/>
                    <a:pt x="25086" y="23938"/>
                    <a:pt x="24721" y="23417"/>
                  </a:cubicBezTo>
                  <a:cubicBezTo>
                    <a:pt x="23574" y="21644"/>
                    <a:pt x="23000" y="19349"/>
                    <a:pt x="23105" y="17158"/>
                  </a:cubicBezTo>
                  <a:cubicBezTo>
                    <a:pt x="23209" y="15020"/>
                    <a:pt x="23887" y="12882"/>
                    <a:pt x="25191" y="11161"/>
                  </a:cubicBezTo>
                  <a:cubicBezTo>
                    <a:pt x="25295" y="10952"/>
                    <a:pt x="25452" y="10744"/>
                    <a:pt x="25608" y="10587"/>
                  </a:cubicBezTo>
                  <a:cubicBezTo>
                    <a:pt x="25608" y="10587"/>
                    <a:pt x="25764" y="10431"/>
                    <a:pt x="25817" y="10326"/>
                  </a:cubicBezTo>
                  <a:cubicBezTo>
                    <a:pt x="27381" y="8397"/>
                    <a:pt x="29467" y="7771"/>
                    <a:pt x="30354" y="7562"/>
                  </a:cubicBezTo>
                  <a:lnTo>
                    <a:pt x="30406" y="7562"/>
                  </a:lnTo>
                  <a:cubicBezTo>
                    <a:pt x="32857" y="6832"/>
                    <a:pt x="34944" y="7302"/>
                    <a:pt x="35778" y="7562"/>
                  </a:cubicBezTo>
                  <a:cubicBezTo>
                    <a:pt x="36195" y="7667"/>
                    <a:pt x="38542" y="8397"/>
                    <a:pt x="40367" y="10379"/>
                  </a:cubicBezTo>
                  <a:cubicBezTo>
                    <a:pt x="40472" y="10483"/>
                    <a:pt x="40680" y="10744"/>
                    <a:pt x="40993" y="11161"/>
                  </a:cubicBezTo>
                  <a:cubicBezTo>
                    <a:pt x="42141" y="12778"/>
                    <a:pt x="42558" y="14238"/>
                    <a:pt x="42714" y="14759"/>
                  </a:cubicBezTo>
                  <a:cubicBezTo>
                    <a:pt x="42819" y="15281"/>
                    <a:pt x="42975" y="15907"/>
                    <a:pt x="42975" y="16741"/>
                  </a:cubicBezTo>
                  <a:close/>
                  <a:moveTo>
                    <a:pt x="30093" y="13038"/>
                  </a:moveTo>
                  <a:cubicBezTo>
                    <a:pt x="28789" y="14081"/>
                    <a:pt x="28476" y="15437"/>
                    <a:pt x="28372" y="15855"/>
                  </a:cubicBezTo>
                  <a:lnTo>
                    <a:pt x="37968" y="15855"/>
                  </a:lnTo>
                  <a:cubicBezTo>
                    <a:pt x="37864" y="15437"/>
                    <a:pt x="37499" y="14081"/>
                    <a:pt x="36195" y="13038"/>
                  </a:cubicBezTo>
                  <a:cubicBezTo>
                    <a:pt x="34944" y="11995"/>
                    <a:pt x="33535" y="11943"/>
                    <a:pt x="33118" y="11943"/>
                  </a:cubicBezTo>
                  <a:cubicBezTo>
                    <a:pt x="32701" y="11943"/>
                    <a:pt x="31345" y="11995"/>
                    <a:pt x="30093" y="13038"/>
                  </a:cubicBezTo>
                  <a:close/>
                  <a:moveTo>
                    <a:pt x="66549" y="7145"/>
                  </a:moveTo>
                  <a:cubicBezTo>
                    <a:pt x="63993" y="7145"/>
                    <a:pt x="61750" y="8292"/>
                    <a:pt x="60134" y="10118"/>
                  </a:cubicBezTo>
                  <a:lnTo>
                    <a:pt x="60134" y="10066"/>
                  </a:lnTo>
                  <a:cubicBezTo>
                    <a:pt x="60029" y="8553"/>
                    <a:pt x="58830" y="7354"/>
                    <a:pt x="57317" y="7354"/>
                  </a:cubicBezTo>
                  <a:cubicBezTo>
                    <a:pt x="55857" y="7354"/>
                    <a:pt x="54501" y="8605"/>
                    <a:pt x="54501" y="10222"/>
                  </a:cubicBezTo>
                  <a:lnTo>
                    <a:pt x="54501" y="31605"/>
                  </a:lnTo>
                  <a:cubicBezTo>
                    <a:pt x="54501" y="33170"/>
                    <a:pt x="55753" y="34473"/>
                    <a:pt x="57317" y="34473"/>
                  </a:cubicBezTo>
                  <a:cubicBezTo>
                    <a:pt x="58882" y="34473"/>
                    <a:pt x="60134" y="33222"/>
                    <a:pt x="60134" y="31605"/>
                  </a:cubicBezTo>
                  <a:lnTo>
                    <a:pt x="60134" y="24929"/>
                  </a:lnTo>
                  <a:cubicBezTo>
                    <a:pt x="61750" y="26755"/>
                    <a:pt x="64045" y="27902"/>
                    <a:pt x="66549" y="27902"/>
                  </a:cubicBezTo>
                  <a:cubicBezTo>
                    <a:pt x="71608" y="27902"/>
                    <a:pt x="75676" y="23313"/>
                    <a:pt x="75676" y="17576"/>
                  </a:cubicBezTo>
                  <a:cubicBezTo>
                    <a:pt x="75676" y="11839"/>
                    <a:pt x="71555" y="7145"/>
                    <a:pt x="66549" y="7145"/>
                  </a:cubicBezTo>
                  <a:close/>
                  <a:moveTo>
                    <a:pt x="65297" y="23260"/>
                  </a:moveTo>
                  <a:cubicBezTo>
                    <a:pt x="62428" y="23260"/>
                    <a:pt x="60134" y="20757"/>
                    <a:pt x="60134" y="17628"/>
                  </a:cubicBezTo>
                  <a:cubicBezTo>
                    <a:pt x="60134" y="14447"/>
                    <a:pt x="62428" y="11943"/>
                    <a:pt x="65297" y="11943"/>
                  </a:cubicBezTo>
                  <a:cubicBezTo>
                    <a:pt x="68165" y="11943"/>
                    <a:pt x="70460" y="14447"/>
                    <a:pt x="70460" y="17628"/>
                  </a:cubicBezTo>
                  <a:cubicBezTo>
                    <a:pt x="70460" y="20757"/>
                    <a:pt x="68165" y="23260"/>
                    <a:pt x="65297" y="23260"/>
                  </a:cubicBezTo>
                  <a:close/>
                  <a:moveTo>
                    <a:pt x="18880" y="19036"/>
                  </a:moveTo>
                  <a:lnTo>
                    <a:pt x="17994" y="21122"/>
                  </a:lnTo>
                  <a:cubicBezTo>
                    <a:pt x="17576" y="22009"/>
                    <a:pt x="17159" y="22895"/>
                    <a:pt x="16742" y="23834"/>
                  </a:cubicBezTo>
                  <a:cubicBezTo>
                    <a:pt x="16638" y="24095"/>
                    <a:pt x="16481" y="24408"/>
                    <a:pt x="16377" y="24669"/>
                  </a:cubicBezTo>
                  <a:cubicBezTo>
                    <a:pt x="14604" y="28632"/>
                    <a:pt x="12517" y="33326"/>
                    <a:pt x="7980" y="34317"/>
                  </a:cubicBezTo>
                  <a:cubicBezTo>
                    <a:pt x="5790" y="34786"/>
                    <a:pt x="2452" y="34108"/>
                    <a:pt x="1252" y="32022"/>
                  </a:cubicBezTo>
                  <a:cubicBezTo>
                    <a:pt x="1" y="29936"/>
                    <a:pt x="1826" y="27485"/>
                    <a:pt x="4173" y="28058"/>
                  </a:cubicBezTo>
                  <a:cubicBezTo>
                    <a:pt x="4538" y="28111"/>
                    <a:pt x="4903" y="28319"/>
                    <a:pt x="5268" y="28476"/>
                  </a:cubicBezTo>
                  <a:cubicBezTo>
                    <a:pt x="5894" y="28789"/>
                    <a:pt x="6520" y="29102"/>
                    <a:pt x="7198" y="28997"/>
                  </a:cubicBezTo>
                  <a:cubicBezTo>
                    <a:pt x="7824" y="28893"/>
                    <a:pt x="8241" y="28371"/>
                    <a:pt x="8762" y="27798"/>
                  </a:cubicBezTo>
                  <a:cubicBezTo>
                    <a:pt x="9440" y="26963"/>
                    <a:pt x="9753" y="26077"/>
                    <a:pt x="9858" y="25607"/>
                  </a:cubicBezTo>
                  <a:cubicBezTo>
                    <a:pt x="9858" y="25555"/>
                    <a:pt x="9858" y="25555"/>
                    <a:pt x="9858" y="25503"/>
                  </a:cubicBezTo>
                  <a:cubicBezTo>
                    <a:pt x="9858" y="25451"/>
                    <a:pt x="9805" y="25451"/>
                    <a:pt x="9805" y="25451"/>
                  </a:cubicBezTo>
                  <a:cubicBezTo>
                    <a:pt x="9232" y="24356"/>
                    <a:pt x="8762" y="23417"/>
                    <a:pt x="8345" y="22582"/>
                  </a:cubicBezTo>
                  <a:cubicBezTo>
                    <a:pt x="8032" y="22061"/>
                    <a:pt x="7824" y="21592"/>
                    <a:pt x="7615" y="21226"/>
                  </a:cubicBezTo>
                  <a:cubicBezTo>
                    <a:pt x="7198" y="20444"/>
                    <a:pt x="6885" y="19818"/>
                    <a:pt x="6676" y="19401"/>
                  </a:cubicBezTo>
                  <a:cubicBezTo>
                    <a:pt x="5946" y="18045"/>
                    <a:pt x="5842" y="17784"/>
                    <a:pt x="5529" y="17211"/>
                  </a:cubicBezTo>
                  <a:cubicBezTo>
                    <a:pt x="4851" y="15907"/>
                    <a:pt x="4121" y="14655"/>
                    <a:pt x="3391" y="13351"/>
                  </a:cubicBezTo>
                  <a:cubicBezTo>
                    <a:pt x="2556" y="11995"/>
                    <a:pt x="1722" y="10483"/>
                    <a:pt x="2400" y="8814"/>
                  </a:cubicBezTo>
                  <a:cubicBezTo>
                    <a:pt x="2973" y="7510"/>
                    <a:pt x="4381" y="6884"/>
                    <a:pt x="5685" y="7302"/>
                  </a:cubicBezTo>
                  <a:cubicBezTo>
                    <a:pt x="7146" y="7719"/>
                    <a:pt x="7771" y="9075"/>
                    <a:pt x="8345" y="10326"/>
                  </a:cubicBezTo>
                  <a:cubicBezTo>
                    <a:pt x="8449" y="10587"/>
                    <a:pt x="8554" y="10796"/>
                    <a:pt x="8658" y="11057"/>
                  </a:cubicBezTo>
                  <a:cubicBezTo>
                    <a:pt x="9597" y="12934"/>
                    <a:pt x="10536" y="14812"/>
                    <a:pt x="11422" y="16689"/>
                  </a:cubicBezTo>
                  <a:cubicBezTo>
                    <a:pt x="11527" y="16898"/>
                    <a:pt x="11631" y="17158"/>
                    <a:pt x="11787" y="17471"/>
                  </a:cubicBezTo>
                  <a:cubicBezTo>
                    <a:pt x="11944" y="17732"/>
                    <a:pt x="12100" y="18045"/>
                    <a:pt x="12257" y="18410"/>
                  </a:cubicBezTo>
                  <a:cubicBezTo>
                    <a:pt x="12361" y="18619"/>
                    <a:pt x="12413" y="18775"/>
                    <a:pt x="12517" y="18932"/>
                  </a:cubicBezTo>
                  <a:cubicBezTo>
                    <a:pt x="12622" y="19140"/>
                    <a:pt x="12674" y="19297"/>
                    <a:pt x="12726" y="19453"/>
                  </a:cubicBezTo>
                  <a:cubicBezTo>
                    <a:pt x="13195" y="18358"/>
                    <a:pt x="13613" y="17263"/>
                    <a:pt x="14030" y="16220"/>
                  </a:cubicBezTo>
                  <a:cubicBezTo>
                    <a:pt x="14499" y="15125"/>
                    <a:pt x="14916" y="14081"/>
                    <a:pt x="15334" y="12986"/>
                  </a:cubicBezTo>
                  <a:cubicBezTo>
                    <a:pt x="15334" y="12934"/>
                    <a:pt x="15438" y="12673"/>
                    <a:pt x="15594" y="12360"/>
                  </a:cubicBezTo>
                  <a:cubicBezTo>
                    <a:pt x="15699" y="12047"/>
                    <a:pt x="15907" y="11682"/>
                    <a:pt x="16064" y="11265"/>
                  </a:cubicBezTo>
                  <a:cubicBezTo>
                    <a:pt x="16116" y="11109"/>
                    <a:pt x="16220" y="10952"/>
                    <a:pt x="16272" y="10796"/>
                  </a:cubicBezTo>
                  <a:cubicBezTo>
                    <a:pt x="16846" y="9388"/>
                    <a:pt x="17524" y="7719"/>
                    <a:pt x="19037" y="7249"/>
                  </a:cubicBezTo>
                  <a:cubicBezTo>
                    <a:pt x="20132" y="6936"/>
                    <a:pt x="21384" y="7354"/>
                    <a:pt x="22009" y="8292"/>
                  </a:cubicBezTo>
                  <a:cubicBezTo>
                    <a:pt x="22322" y="8762"/>
                    <a:pt x="22479" y="9336"/>
                    <a:pt x="22479" y="9857"/>
                  </a:cubicBezTo>
                  <a:cubicBezTo>
                    <a:pt x="22479" y="11057"/>
                    <a:pt x="21957" y="12308"/>
                    <a:pt x="21436" y="13403"/>
                  </a:cubicBezTo>
                  <a:cubicBezTo>
                    <a:pt x="21331" y="13664"/>
                    <a:pt x="21227" y="13925"/>
                    <a:pt x="21123" y="14134"/>
                  </a:cubicBezTo>
                  <a:cubicBezTo>
                    <a:pt x="21123" y="14134"/>
                    <a:pt x="21123" y="14186"/>
                    <a:pt x="21071" y="14290"/>
                  </a:cubicBezTo>
                  <a:cubicBezTo>
                    <a:pt x="20914" y="14603"/>
                    <a:pt x="20601" y="15385"/>
                    <a:pt x="19923" y="16793"/>
                  </a:cubicBezTo>
                  <a:cubicBezTo>
                    <a:pt x="19715" y="17263"/>
                    <a:pt x="19506" y="17732"/>
                    <a:pt x="19297" y="18254"/>
                  </a:cubicBezTo>
                  <a:cubicBezTo>
                    <a:pt x="19141" y="18514"/>
                    <a:pt x="19037" y="18775"/>
                    <a:pt x="18932" y="1903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 name="Google Shape;80;p7"/>
          <p:cNvSpPr txBox="1">
            <a:spLocks noGrp="1"/>
          </p:cNvSpPr>
          <p:nvPr>
            <p:ph type="sldNum" idx="12"/>
          </p:nvPr>
        </p:nvSpPr>
        <p:spPr>
          <a:xfrm>
            <a:off x="56384" y="4626500"/>
            <a:ext cx="429600" cy="429600"/>
          </a:xfrm>
          <a:prstGeom prst="rect">
            <a:avLst/>
          </a:prstGeom>
          <a:noFill/>
        </p:spPr>
        <p:txBody>
          <a:bodyPr spcFirstLastPara="1" wrap="square" lIns="0" tIns="0" rIns="0" bIns="0" anchor="ctr" anchorCtr="0">
            <a:normAutofit/>
          </a:bodyPr>
          <a:lstStyle>
            <a:lvl1pPr lvl="0" algn="ctr" rtl="0">
              <a:buNone/>
              <a:defRPr/>
            </a:lvl1pPr>
            <a:lvl2pPr lvl="1" algn="ctr" rtl="0">
              <a:buNone/>
              <a:defRPr/>
            </a:lvl2pPr>
            <a:lvl3pPr lvl="2" algn="ctr" rtl="0">
              <a:buNone/>
              <a:defRPr/>
            </a:lvl3pPr>
            <a:lvl4pPr lvl="3" algn="ctr" rtl="0">
              <a:buNone/>
              <a:defRPr/>
            </a:lvl4pPr>
            <a:lvl5pPr lvl="4" algn="ctr" rtl="0">
              <a:buNone/>
              <a:defRPr/>
            </a:lvl5pPr>
            <a:lvl6pPr lvl="5" algn="ctr" rtl="0">
              <a:buNone/>
              <a:defRPr/>
            </a:lvl6pPr>
            <a:lvl7pPr lvl="6" algn="ctr" rtl="0">
              <a:buNone/>
              <a:defRPr/>
            </a:lvl7pPr>
            <a:lvl8pPr lvl="7" algn="ctr" rtl="0">
              <a:buNone/>
              <a:defRPr/>
            </a:lvl8pPr>
            <a:lvl9pPr lvl="8" algn="ctr" rtl="0">
              <a:buNone/>
              <a:defRPr/>
            </a:lvl9p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4039941379"/>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34 Blank | Logo Left Black Background">
  <p:cSld name="34 Blank | Logo Left Black Background">
    <p:bg>
      <p:bgPr>
        <a:solidFill>
          <a:schemeClr val="dk1"/>
        </a:solidFill>
        <a:effectLst/>
      </p:bgPr>
    </p:bg>
    <p:spTree>
      <p:nvGrpSpPr>
        <p:cNvPr id="1" name="Shape 81"/>
        <p:cNvGrpSpPr/>
        <p:nvPr/>
      </p:nvGrpSpPr>
      <p:grpSpPr>
        <a:xfrm>
          <a:off x="0" y="0"/>
          <a:ext cx="0" cy="0"/>
          <a:chOff x="0" y="0"/>
          <a:chExt cx="0" cy="0"/>
        </a:xfrm>
      </p:grpSpPr>
      <p:grpSp>
        <p:nvGrpSpPr>
          <p:cNvPr id="82" name="Google Shape;82;p8"/>
          <p:cNvGrpSpPr/>
          <p:nvPr/>
        </p:nvGrpSpPr>
        <p:grpSpPr>
          <a:xfrm>
            <a:off x="228605" y="4702470"/>
            <a:ext cx="548754" cy="212464"/>
            <a:chOff x="217250" y="2303525"/>
            <a:chExt cx="2809800" cy="1084000"/>
          </a:xfrm>
        </p:grpSpPr>
        <p:sp>
          <p:nvSpPr>
            <p:cNvPr id="83" name="Google Shape;83;p8"/>
            <p:cNvSpPr/>
            <p:nvPr/>
          </p:nvSpPr>
          <p:spPr>
            <a:xfrm>
              <a:off x="2235600" y="2740800"/>
              <a:ext cx="346850" cy="236275"/>
            </a:xfrm>
            <a:custGeom>
              <a:avLst/>
              <a:gdLst/>
              <a:ahLst/>
              <a:cxnLst/>
              <a:rect l="l" t="t" r="r" b="b"/>
              <a:pathLst>
                <a:path w="13874" h="9451" extrusionOk="0">
                  <a:moveTo>
                    <a:pt x="2608" y="0"/>
                  </a:moveTo>
                  <a:cubicBezTo>
                    <a:pt x="2347" y="0"/>
                    <a:pt x="2087" y="52"/>
                    <a:pt x="1826" y="157"/>
                  </a:cubicBezTo>
                  <a:cubicBezTo>
                    <a:pt x="1617" y="261"/>
                    <a:pt x="1356" y="418"/>
                    <a:pt x="1200" y="626"/>
                  </a:cubicBezTo>
                  <a:cubicBezTo>
                    <a:pt x="1096" y="730"/>
                    <a:pt x="991" y="835"/>
                    <a:pt x="939" y="939"/>
                  </a:cubicBezTo>
                  <a:cubicBezTo>
                    <a:pt x="835" y="1043"/>
                    <a:pt x="783" y="1148"/>
                    <a:pt x="731" y="1304"/>
                  </a:cubicBezTo>
                  <a:cubicBezTo>
                    <a:pt x="678" y="1408"/>
                    <a:pt x="574" y="1565"/>
                    <a:pt x="522" y="1721"/>
                  </a:cubicBezTo>
                  <a:cubicBezTo>
                    <a:pt x="157" y="2817"/>
                    <a:pt x="0" y="3964"/>
                    <a:pt x="0" y="5163"/>
                  </a:cubicBezTo>
                  <a:cubicBezTo>
                    <a:pt x="0" y="6207"/>
                    <a:pt x="0" y="7563"/>
                    <a:pt x="574" y="8501"/>
                  </a:cubicBezTo>
                  <a:cubicBezTo>
                    <a:pt x="731" y="8710"/>
                    <a:pt x="887" y="8918"/>
                    <a:pt x="1096" y="9075"/>
                  </a:cubicBezTo>
                  <a:cubicBezTo>
                    <a:pt x="1513" y="9388"/>
                    <a:pt x="1930" y="9388"/>
                    <a:pt x="2347" y="9440"/>
                  </a:cubicBezTo>
                  <a:cubicBezTo>
                    <a:pt x="2438" y="9447"/>
                    <a:pt x="2528" y="9450"/>
                    <a:pt x="2617" y="9450"/>
                  </a:cubicBezTo>
                  <a:cubicBezTo>
                    <a:pt x="3193" y="9450"/>
                    <a:pt x="3735" y="9315"/>
                    <a:pt x="4277" y="9179"/>
                  </a:cubicBezTo>
                  <a:lnTo>
                    <a:pt x="10327" y="7771"/>
                  </a:lnTo>
                  <a:lnTo>
                    <a:pt x="10327" y="7719"/>
                  </a:lnTo>
                  <a:lnTo>
                    <a:pt x="12152" y="7302"/>
                  </a:lnTo>
                  <a:cubicBezTo>
                    <a:pt x="12152" y="7302"/>
                    <a:pt x="12257" y="7250"/>
                    <a:pt x="12361" y="7250"/>
                  </a:cubicBezTo>
                  <a:cubicBezTo>
                    <a:pt x="12830" y="7093"/>
                    <a:pt x="13300" y="6780"/>
                    <a:pt x="13560" y="6363"/>
                  </a:cubicBezTo>
                  <a:cubicBezTo>
                    <a:pt x="13821" y="5894"/>
                    <a:pt x="13873" y="5372"/>
                    <a:pt x="13769" y="4851"/>
                  </a:cubicBezTo>
                  <a:lnTo>
                    <a:pt x="13769" y="4798"/>
                  </a:lnTo>
                  <a:cubicBezTo>
                    <a:pt x="13717" y="4590"/>
                    <a:pt x="13613" y="4329"/>
                    <a:pt x="13456" y="4120"/>
                  </a:cubicBezTo>
                  <a:cubicBezTo>
                    <a:pt x="13247" y="3860"/>
                    <a:pt x="12987" y="3651"/>
                    <a:pt x="12726" y="3495"/>
                  </a:cubicBezTo>
                  <a:cubicBezTo>
                    <a:pt x="12413" y="3286"/>
                    <a:pt x="12048" y="3129"/>
                    <a:pt x="11683" y="2973"/>
                  </a:cubicBezTo>
                  <a:lnTo>
                    <a:pt x="9649" y="2243"/>
                  </a:lnTo>
                  <a:cubicBezTo>
                    <a:pt x="8554" y="1826"/>
                    <a:pt x="7406" y="1408"/>
                    <a:pt x="6311" y="1043"/>
                  </a:cubicBezTo>
                  <a:cubicBezTo>
                    <a:pt x="5581" y="783"/>
                    <a:pt x="4955" y="574"/>
                    <a:pt x="4434" y="365"/>
                  </a:cubicBezTo>
                  <a:cubicBezTo>
                    <a:pt x="4277" y="365"/>
                    <a:pt x="4173" y="313"/>
                    <a:pt x="4121" y="313"/>
                  </a:cubicBezTo>
                  <a:cubicBezTo>
                    <a:pt x="3443" y="105"/>
                    <a:pt x="2973" y="0"/>
                    <a:pt x="26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84" name="Google Shape;84;p8"/>
            <p:cNvSpPr/>
            <p:nvPr/>
          </p:nvSpPr>
          <p:spPr>
            <a:xfrm>
              <a:off x="2688025" y="2597375"/>
              <a:ext cx="339025" cy="278750"/>
            </a:xfrm>
            <a:custGeom>
              <a:avLst/>
              <a:gdLst/>
              <a:ahLst/>
              <a:cxnLst/>
              <a:rect l="l" t="t" r="r" b="b"/>
              <a:pathLst>
                <a:path w="13561" h="11150" extrusionOk="0">
                  <a:moveTo>
                    <a:pt x="8763" y="0"/>
                  </a:moveTo>
                  <a:cubicBezTo>
                    <a:pt x="8502" y="0"/>
                    <a:pt x="8241" y="105"/>
                    <a:pt x="8032" y="261"/>
                  </a:cubicBezTo>
                  <a:cubicBezTo>
                    <a:pt x="7667" y="418"/>
                    <a:pt x="7302" y="731"/>
                    <a:pt x="6781" y="1148"/>
                  </a:cubicBezTo>
                  <a:cubicBezTo>
                    <a:pt x="6729" y="1252"/>
                    <a:pt x="6624" y="1304"/>
                    <a:pt x="6572" y="1409"/>
                  </a:cubicBezTo>
                  <a:cubicBezTo>
                    <a:pt x="6155" y="1774"/>
                    <a:pt x="5686" y="2243"/>
                    <a:pt x="5112" y="2817"/>
                  </a:cubicBezTo>
                  <a:cubicBezTo>
                    <a:pt x="4277" y="3703"/>
                    <a:pt x="3443" y="4538"/>
                    <a:pt x="2608" y="5424"/>
                  </a:cubicBezTo>
                  <a:lnTo>
                    <a:pt x="1148" y="6989"/>
                  </a:lnTo>
                  <a:cubicBezTo>
                    <a:pt x="887" y="7250"/>
                    <a:pt x="627" y="7563"/>
                    <a:pt x="418" y="7876"/>
                  </a:cubicBezTo>
                  <a:cubicBezTo>
                    <a:pt x="209" y="8136"/>
                    <a:pt x="105" y="8449"/>
                    <a:pt x="53" y="8814"/>
                  </a:cubicBezTo>
                  <a:cubicBezTo>
                    <a:pt x="1" y="9023"/>
                    <a:pt x="1" y="9284"/>
                    <a:pt x="53" y="9544"/>
                  </a:cubicBezTo>
                  <a:lnTo>
                    <a:pt x="53" y="9597"/>
                  </a:lnTo>
                  <a:cubicBezTo>
                    <a:pt x="157" y="10066"/>
                    <a:pt x="470" y="10535"/>
                    <a:pt x="887" y="10848"/>
                  </a:cubicBezTo>
                  <a:cubicBezTo>
                    <a:pt x="1235" y="11042"/>
                    <a:pt x="1612" y="11149"/>
                    <a:pt x="1997" y="11149"/>
                  </a:cubicBezTo>
                  <a:cubicBezTo>
                    <a:pt x="2130" y="11149"/>
                    <a:pt x="2265" y="11136"/>
                    <a:pt x="2400" y="11109"/>
                  </a:cubicBezTo>
                  <a:lnTo>
                    <a:pt x="2556" y="11109"/>
                  </a:lnTo>
                  <a:lnTo>
                    <a:pt x="10431" y="9232"/>
                  </a:lnTo>
                  <a:cubicBezTo>
                    <a:pt x="11057" y="9075"/>
                    <a:pt x="11683" y="8971"/>
                    <a:pt x="12257" y="8658"/>
                  </a:cubicBezTo>
                  <a:cubicBezTo>
                    <a:pt x="12622" y="8397"/>
                    <a:pt x="12987" y="8188"/>
                    <a:pt x="13196" y="7771"/>
                  </a:cubicBezTo>
                  <a:cubicBezTo>
                    <a:pt x="13352" y="7511"/>
                    <a:pt x="13456" y="7250"/>
                    <a:pt x="13456" y="6989"/>
                  </a:cubicBezTo>
                  <a:cubicBezTo>
                    <a:pt x="13561" y="5894"/>
                    <a:pt x="13039" y="4694"/>
                    <a:pt x="12570" y="3755"/>
                  </a:cubicBezTo>
                  <a:lnTo>
                    <a:pt x="12570" y="3703"/>
                  </a:lnTo>
                  <a:cubicBezTo>
                    <a:pt x="12048" y="2660"/>
                    <a:pt x="11370" y="1669"/>
                    <a:pt x="10588" y="835"/>
                  </a:cubicBezTo>
                  <a:cubicBezTo>
                    <a:pt x="10484" y="731"/>
                    <a:pt x="10379" y="678"/>
                    <a:pt x="10275" y="574"/>
                  </a:cubicBezTo>
                  <a:cubicBezTo>
                    <a:pt x="10171" y="470"/>
                    <a:pt x="10014" y="418"/>
                    <a:pt x="9910" y="313"/>
                  </a:cubicBezTo>
                  <a:lnTo>
                    <a:pt x="9545" y="157"/>
                  </a:lnTo>
                  <a:cubicBezTo>
                    <a:pt x="9284" y="53"/>
                    <a:pt x="9023" y="0"/>
                    <a:pt x="876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85" name="Google Shape;85;p8"/>
            <p:cNvSpPr/>
            <p:nvPr/>
          </p:nvSpPr>
          <p:spPr>
            <a:xfrm>
              <a:off x="2379025" y="2303525"/>
              <a:ext cx="303825" cy="489500"/>
            </a:xfrm>
            <a:custGeom>
              <a:avLst/>
              <a:gdLst/>
              <a:ahLst/>
              <a:cxnLst/>
              <a:rect l="l" t="t" r="r" b="b"/>
              <a:pathLst>
                <a:path w="12153" h="19580" extrusionOk="0">
                  <a:moveTo>
                    <a:pt x="8307" y="1"/>
                  </a:moveTo>
                  <a:cubicBezTo>
                    <a:pt x="7747" y="1"/>
                    <a:pt x="7200" y="57"/>
                    <a:pt x="6728" y="124"/>
                  </a:cubicBezTo>
                  <a:cubicBezTo>
                    <a:pt x="6259" y="229"/>
                    <a:pt x="5789" y="281"/>
                    <a:pt x="5320" y="385"/>
                  </a:cubicBezTo>
                  <a:cubicBezTo>
                    <a:pt x="4903" y="489"/>
                    <a:pt x="4433" y="646"/>
                    <a:pt x="4016" y="750"/>
                  </a:cubicBezTo>
                  <a:cubicBezTo>
                    <a:pt x="2556" y="1272"/>
                    <a:pt x="574" y="2106"/>
                    <a:pt x="209" y="3775"/>
                  </a:cubicBezTo>
                  <a:cubicBezTo>
                    <a:pt x="0" y="4714"/>
                    <a:pt x="470" y="5705"/>
                    <a:pt x="835" y="6539"/>
                  </a:cubicBezTo>
                  <a:cubicBezTo>
                    <a:pt x="1252" y="7582"/>
                    <a:pt x="1878" y="8521"/>
                    <a:pt x="2399" y="9512"/>
                  </a:cubicBezTo>
                  <a:cubicBezTo>
                    <a:pt x="3755" y="12120"/>
                    <a:pt x="5216" y="14675"/>
                    <a:pt x="6676" y="17231"/>
                  </a:cubicBezTo>
                  <a:cubicBezTo>
                    <a:pt x="7093" y="18013"/>
                    <a:pt x="7563" y="19004"/>
                    <a:pt x="8397" y="19369"/>
                  </a:cubicBezTo>
                  <a:cubicBezTo>
                    <a:pt x="8449" y="19421"/>
                    <a:pt x="8501" y="19421"/>
                    <a:pt x="8554" y="19421"/>
                  </a:cubicBezTo>
                  <a:cubicBezTo>
                    <a:pt x="8789" y="19522"/>
                    <a:pt x="9047" y="19580"/>
                    <a:pt x="9298" y="19580"/>
                  </a:cubicBezTo>
                  <a:cubicBezTo>
                    <a:pt x="9436" y="19580"/>
                    <a:pt x="9572" y="19562"/>
                    <a:pt x="9701" y="19525"/>
                  </a:cubicBezTo>
                  <a:cubicBezTo>
                    <a:pt x="9753" y="19525"/>
                    <a:pt x="9753" y="19525"/>
                    <a:pt x="9753" y="19473"/>
                  </a:cubicBezTo>
                  <a:cubicBezTo>
                    <a:pt x="10118" y="19421"/>
                    <a:pt x="10431" y="19212"/>
                    <a:pt x="10692" y="18899"/>
                  </a:cubicBezTo>
                  <a:cubicBezTo>
                    <a:pt x="10744" y="18899"/>
                    <a:pt x="10796" y="18847"/>
                    <a:pt x="10848" y="18795"/>
                  </a:cubicBezTo>
                  <a:lnTo>
                    <a:pt x="10796" y="18795"/>
                  </a:lnTo>
                  <a:cubicBezTo>
                    <a:pt x="11370" y="18065"/>
                    <a:pt x="11370" y="17022"/>
                    <a:pt x="11474" y="16135"/>
                  </a:cubicBezTo>
                  <a:cubicBezTo>
                    <a:pt x="11631" y="13163"/>
                    <a:pt x="11787" y="10242"/>
                    <a:pt x="11944" y="7269"/>
                  </a:cubicBezTo>
                  <a:cubicBezTo>
                    <a:pt x="11996" y="6174"/>
                    <a:pt x="12152" y="5027"/>
                    <a:pt x="12048" y="3931"/>
                  </a:cubicBezTo>
                  <a:cubicBezTo>
                    <a:pt x="11996" y="2993"/>
                    <a:pt x="11996" y="1950"/>
                    <a:pt x="11422" y="1167"/>
                  </a:cubicBezTo>
                  <a:cubicBezTo>
                    <a:pt x="10716" y="249"/>
                    <a:pt x="9483" y="1"/>
                    <a:pt x="83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86" name="Google Shape;86;p8"/>
            <p:cNvSpPr/>
            <p:nvPr/>
          </p:nvSpPr>
          <p:spPr>
            <a:xfrm>
              <a:off x="2402500" y="2951700"/>
              <a:ext cx="241225" cy="351075"/>
            </a:xfrm>
            <a:custGeom>
              <a:avLst/>
              <a:gdLst/>
              <a:ahLst/>
              <a:cxnLst/>
              <a:rect l="l" t="t" r="r" b="b"/>
              <a:pathLst>
                <a:path w="9649" h="14043" extrusionOk="0">
                  <a:moveTo>
                    <a:pt x="7771" y="0"/>
                  </a:moveTo>
                  <a:cubicBezTo>
                    <a:pt x="7575" y="0"/>
                    <a:pt x="7380" y="39"/>
                    <a:pt x="7197" y="117"/>
                  </a:cubicBezTo>
                  <a:cubicBezTo>
                    <a:pt x="7093" y="117"/>
                    <a:pt x="7041" y="170"/>
                    <a:pt x="6937" y="222"/>
                  </a:cubicBezTo>
                  <a:cubicBezTo>
                    <a:pt x="6832" y="274"/>
                    <a:pt x="6728" y="326"/>
                    <a:pt x="6624" y="430"/>
                  </a:cubicBezTo>
                  <a:cubicBezTo>
                    <a:pt x="6259" y="691"/>
                    <a:pt x="5998" y="1004"/>
                    <a:pt x="5737" y="1317"/>
                  </a:cubicBezTo>
                  <a:cubicBezTo>
                    <a:pt x="5685" y="1369"/>
                    <a:pt x="5633" y="1526"/>
                    <a:pt x="5528" y="1578"/>
                  </a:cubicBezTo>
                  <a:lnTo>
                    <a:pt x="4277" y="3351"/>
                  </a:lnTo>
                  <a:cubicBezTo>
                    <a:pt x="3547" y="4342"/>
                    <a:pt x="2816" y="5333"/>
                    <a:pt x="2138" y="6324"/>
                  </a:cubicBezTo>
                  <a:cubicBezTo>
                    <a:pt x="1669" y="6949"/>
                    <a:pt x="1252" y="7523"/>
                    <a:pt x="939" y="7993"/>
                  </a:cubicBezTo>
                  <a:cubicBezTo>
                    <a:pt x="887" y="8097"/>
                    <a:pt x="835" y="8201"/>
                    <a:pt x="782" y="8253"/>
                  </a:cubicBezTo>
                  <a:cubicBezTo>
                    <a:pt x="417" y="8879"/>
                    <a:pt x="209" y="9296"/>
                    <a:pt x="104" y="9661"/>
                  </a:cubicBezTo>
                  <a:cubicBezTo>
                    <a:pt x="0" y="9922"/>
                    <a:pt x="0" y="10183"/>
                    <a:pt x="0" y="10444"/>
                  </a:cubicBezTo>
                  <a:cubicBezTo>
                    <a:pt x="52" y="10704"/>
                    <a:pt x="157" y="11017"/>
                    <a:pt x="261" y="11226"/>
                  </a:cubicBezTo>
                  <a:cubicBezTo>
                    <a:pt x="365" y="11330"/>
                    <a:pt x="417" y="11435"/>
                    <a:pt x="522" y="11539"/>
                  </a:cubicBezTo>
                  <a:cubicBezTo>
                    <a:pt x="626" y="11695"/>
                    <a:pt x="678" y="11748"/>
                    <a:pt x="835" y="11852"/>
                  </a:cubicBezTo>
                  <a:cubicBezTo>
                    <a:pt x="939" y="11956"/>
                    <a:pt x="1043" y="12060"/>
                    <a:pt x="1147" y="12165"/>
                  </a:cubicBezTo>
                  <a:cubicBezTo>
                    <a:pt x="2034" y="12791"/>
                    <a:pt x="2973" y="13208"/>
                    <a:pt x="4016" y="13573"/>
                  </a:cubicBezTo>
                  <a:cubicBezTo>
                    <a:pt x="4850" y="13834"/>
                    <a:pt x="5737" y="13990"/>
                    <a:pt x="6624" y="14042"/>
                  </a:cubicBezTo>
                  <a:lnTo>
                    <a:pt x="7041" y="14042"/>
                  </a:lnTo>
                  <a:cubicBezTo>
                    <a:pt x="7197" y="14042"/>
                    <a:pt x="7354" y="14042"/>
                    <a:pt x="7458" y="13990"/>
                  </a:cubicBezTo>
                  <a:cubicBezTo>
                    <a:pt x="7615" y="13938"/>
                    <a:pt x="7719" y="13886"/>
                    <a:pt x="7875" y="13886"/>
                  </a:cubicBezTo>
                  <a:cubicBezTo>
                    <a:pt x="8136" y="13782"/>
                    <a:pt x="8345" y="13625"/>
                    <a:pt x="8553" y="13416"/>
                  </a:cubicBezTo>
                  <a:cubicBezTo>
                    <a:pt x="8762" y="13208"/>
                    <a:pt x="8866" y="12999"/>
                    <a:pt x="8971" y="12738"/>
                  </a:cubicBezTo>
                  <a:cubicBezTo>
                    <a:pt x="9127" y="12373"/>
                    <a:pt x="9231" y="11904"/>
                    <a:pt x="9283" y="11226"/>
                  </a:cubicBezTo>
                  <a:cubicBezTo>
                    <a:pt x="9283" y="11122"/>
                    <a:pt x="9283" y="11017"/>
                    <a:pt x="9336" y="10913"/>
                  </a:cubicBezTo>
                  <a:cubicBezTo>
                    <a:pt x="9336" y="10339"/>
                    <a:pt x="9388" y="9661"/>
                    <a:pt x="9440" y="8827"/>
                  </a:cubicBezTo>
                  <a:cubicBezTo>
                    <a:pt x="9492" y="7627"/>
                    <a:pt x="9544" y="6428"/>
                    <a:pt x="9596" y="5176"/>
                  </a:cubicBezTo>
                  <a:lnTo>
                    <a:pt x="9649" y="2986"/>
                  </a:lnTo>
                  <a:cubicBezTo>
                    <a:pt x="9649" y="2516"/>
                    <a:pt x="9649" y="1943"/>
                    <a:pt x="9492" y="1421"/>
                  </a:cubicBezTo>
                  <a:cubicBezTo>
                    <a:pt x="9440" y="1213"/>
                    <a:pt x="9336" y="952"/>
                    <a:pt x="9231" y="743"/>
                  </a:cubicBezTo>
                  <a:lnTo>
                    <a:pt x="9231" y="795"/>
                  </a:lnTo>
                  <a:cubicBezTo>
                    <a:pt x="9023" y="482"/>
                    <a:pt x="8710" y="222"/>
                    <a:pt x="8345" y="117"/>
                  </a:cubicBezTo>
                  <a:cubicBezTo>
                    <a:pt x="8162" y="39"/>
                    <a:pt x="7967" y="0"/>
                    <a:pt x="777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87" name="Google Shape;87;p8"/>
            <p:cNvSpPr/>
            <p:nvPr/>
          </p:nvSpPr>
          <p:spPr>
            <a:xfrm>
              <a:off x="2689325" y="2919425"/>
              <a:ext cx="315575" cy="317350"/>
            </a:xfrm>
            <a:custGeom>
              <a:avLst/>
              <a:gdLst/>
              <a:ahLst/>
              <a:cxnLst/>
              <a:rect l="l" t="t" r="r" b="b"/>
              <a:pathLst>
                <a:path w="12623" h="12694" extrusionOk="0">
                  <a:moveTo>
                    <a:pt x="1826" y="0"/>
                  </a:moveTo>
                  <a:cubicBezTo>
                    <a:pt x="1722" y="0"/>
                    <a:pt x="1618" y="0"/>
                    <a:pt x="1513" y="52"/>
                  </a:cubicBezTo>
                  <a:cubicBezTo>
                    <a:pt x="1148" y="105"/>
                    <a:pt x="783" y="261"/>
                    <a:pt x="522" y="522"/>
                  </a:cubicBezTo>
                  <a:cubicBezTo>
                    <a:pt x="262" y="835"/>
                    <a:pt x="53" y="1148"/>
                    <a:pt x="1" y="1565"/>
                  </a:cubicBezTo>
                  <a:cubicBezTo>
                    <a:pt x="1" y="1773"/>
                    <a:pt x="1" y="2034"/>
                    <a:pt x="53" y="2243"/>
                  </a:cubicBezTo>
                  <a:cubicBezTo>
                    <a:pt x="105" y="2764"/>
                    <a:pt x="366" y="3286"/>
                    <a:pt x="575" y="3703"/>
                  </a:cubicBezTo>
                  <a:lnTo>
                    <a:pt x="1618" y="5633"/>
                  </a:lnTo>
                  <a:cubicBezTo>
                    <a:pt x="2191" y="6728"/>
                    <a:pt x="2765" y="7771"/>
                    <a:pt x="3339" y="8866"/>
                  </a:cubicBezTo>
                  <a:cubicBezTo>
                    <a:pt x="3704" y="9544"/>
                    <a:pt x="4017" y="10170"/>
                    <a:pt x="4330" y="10640"/>
                  </a:cubicBezTo>
                  <a:cubicBezTo>
                    <a:pt x="4382" y="10744"/>
                    <a:pt x="4434" y="10848"/>
                    <a:pt x="4486" y="10900"/>
                  </a:cubicBezTo>
                  <a:cubicBezTo>
                    <a:pt x="4851" y="11526"/>
                    <a:pt x="5112" y="11891"/>
                    <a:pt x="5425" y="12152"/>
                  </a:cubicBezTo>
                  <a:cubicBezTo>
                    <a:pt x="5581" y="12361"/>
                    <a:pt x="5842" y="12465"/>
                    <a:pt x="6103" y="12569"/>
                  </a:cubicBezTo>
                  <a:cubicBezTo>
                    <a:pt x="6294" y="12646"/>
                    <a:pt x="6485" y="12694"/>
                    <a:pt x="6676" y="12694"/>
                  </a:cubicBezTo>
                  <a:cubicBezTo>
                    <a:pt x="6745" y="12694"/>
                    <a:pt x="6815" y="12687"/>
                    <a:pt x="6885" y="12673"/>
                  </a:cubicBezTo>
                  <a:cubicBezTo>
                    <a:pt x="7042" y="12673"/>
                    <a:pt x="7198" y="12621"/>
                    <a:pt x="7302" y="12569"/>
                  </a:cubicBezTo>
                  <a:cubicBezTo>
                    <a:pt x="7459" y="12569"/>
                    <a:pt x="7563" y="12517"/>
                    <a:pt x="7720" y="12465"/>
                  </a:cubicBezTo>
                  <a:cubicBezTo>
                    <a:pt x="7824" y="12413"/>
                    <a:pt x="7980" y="12361"/>
                    <a:pt x="8137" y="12308"/>
                  </a:cubicBezTo>
                  <a:cubicBezTo>
                    <a:pt x="8919" y="11839"/>
                    <a:pt x="9597" y="11318"/>
                    <a:pt x="10223" y="10692"/>
                  </a:cubicBezTo>
                  <a:cubicBezTo>
                    <a:pt x="11005" y="9909"/>
                    <a:pt x="11683" y="9127"/>
                    <a:pt x="12205" y="8188"/>
                  </a:cubicBezTo>
                  <a:cubicBezTo>
                    <a:pt x="12257" y="8032"/>
                    <a:pt x="12361" y="7875"/>
                    <a:pt x="12361" y="7771"/>
                  </a:cubicBezTo>
                  <a:cubicBezTo>
                    <a:pt x="12413" y="7615"/>
                    <a:pt x="12466" y="7458"/>
                    <a:pt x="12518" y="7354"/>
                  </a:cubicBezTo>
                  <a:cubicBezTo>
                    <a:pt x="12518" y="7197"/>
                    <a:pt x="12570" y="7093"/>
                    <a:pt x="12570" y="6937"/>
                  </a:cubicBezTo>
                  <a:cubicBezTo>
                    <a:pt x="12622" y="6676"/>
                    <a:pt x="12570" y="6363"/>
                    <a:pt x="12518" y="6102"/>
                  </a:cubicBezTo>
                  <a:cubicBezTo>
                    <a:pt x="12413" y="5841"/>
                    <a:pt x="12257" y="5633"/>
                    <a:pt x="12101" y="5424"/>
                  </a:cubicBezTo>
                  <a:lnTo>
                    <a:pt x="12048" y="5476"/>
                  </a:lnTo>
                  <a:cubicBezTo>
                    <a:pt x="11788" y="5163"/>
                    <a:pt x="11423" y="4851"/>
                    <a:pt x="10797" y="4538"/>
                  </a:cubicBezTo>
                  <a:cubicBezTo>
                    <a:pt x="10745" y="4485"/>
                    <a:pt x="10640" y="4433"/>
                    <a:pt x="10536" y="4329"/>
                  </a:cubicBezTo>
                  <a:cubicBezTo>
                    <a:pt x="10067" y="4068"/>
                    <a:pt x="9441" y="3755"/>
                    <a:pt x="8763" y="3338"/>
                  </a:cubicBezTo>
                  <a:cubicBezTo>
                    <a:pt x="7720" y="2764"/>
                    <a:pt x="6624" y="2191"/>
                    <a:pt x="5581" y="1617"/>
                  </a:cubicBezTo>
                  <a:lnTo>
                    <a:pt x="3652" y="626"/>
                  </a:lnTo>
                  <a:cubicBezTo>
                    <a:pt x="3600" y="574"/>
                    <a:pt x="3443" y="522"/>
                    <a:pt x="3391" y="470"/>
                  </a:cubicBezTo>
                  <a:cubicBezTo>
                    <a:pt x="3026" y="313"/>
                    <a:pt x="2609" y="157"/>
                    <a:pt x="2244" y="52"/>
                  </a:cubicBezTo>
                  <a:cubicBezTo>
                    <a:pt x="2087" y="52"/>
                    <a:pt x="1931" y="0"/>
                    <a:pt x="18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88" name="Google Shape;88;p8"/>
            <p:cNvSpPr/>
            <p:nvPr/>
          </p:nvSpPr>
          <p:spPr>
            <a:xfrm>
              <a:off x="217250" y="2517850"/>
              <a:ext cx="1891900" cy="869675"/>
            </a:xfrm>
            <a:custGeom>
              <a:avLst/>
              <a:gdLst/>
              <a:ahLst/>
              <a:cxnLst/>
              <a:rect l="l" t="t" r="r" b="b"/>
              <a:pathLst>
                <a:path w="75676" h="34787" extrusionOk="0">
                  <a:moveTo>
                    <a:pt x="45583" y="2869"/>
                  </a:moveTo>
                  <a:cubicBezTo>
                    <a:pt x="45583" y="1304"/>
                    <a:pt x="46887" y="0"/>
                    <a:pt x="48399" y="0"/>
                  </a:cubicBezTo>
                  <a:cubicBezTo>
                    <a:pt x="49964" y="0"/>
                    <a:pt x="51163" y="1304"/>
                    <a:pt x="51215" y="2921"/>
                  </a:cubicBezTo>
                  <a:lnTo>
                    <a:pt x="51215" y="25347"/>
                  </a:lnTo>
                  <a:cubicBezTo>
                    <a:pt x="51215" y="26911"/>
                    <a:pt x="49964" y="28215"/>
                    <a:pt x="48399" y="28215"/>
                  </a:cubicBezTo>
                  <a:cubicBezTo>
                    <a:pt x="46887" y="28215"/>
                    <a:pt x="45583" y="26911"/>
                    <a:pt x="45583" y="25347"/>
                  </a:cubicBezTo>
                  <a:close/>
                  <a:moveTo>
                    <a:pt x="42975" y="16741"/>
                  </a:moveTo>
                  <a:cubicBezTo>
                    <a:pt x="42975" y="17158"/>
                    <a:pt x="42819" y="17993"/>
                    <a:pt x="42297" y="18619"/>
                  </a:cubicBezTo>
                  <a:cubicBezTo>
                    <a:pt x="41671" y="19245"/>
                    <a:pt x="40837" y="19401"/>
                    <a:pt x="40315" y="19401"/>
                  </a:cubicBezTo>
                  <a:cubicBezTo>
                    <a:pt x="38333" y="19401"/>
                    <a:pt x="36300" y="19401"/>
                    <a:pt x="34318" y="19401"/>
                  </a:cubicBezTo>
                  <a:cubicBezTo>
                    <a:pt x="32284" y="19401"/>
                    <a:pt x="30302" y="19401"/>
                    <a:pt x="28268" y="19401"/>
                  </a:cubicBezTo>
                  <a:cubicBezTo>
                    <a:pt x="28476" y="19975"/>
                    <a:pt x="28789" y="20809"/>
                    <a:pt x="29624" y="21592"/>
                  </a:cubicBezTo>
                  <a:cubicBezTo>
                    <a:pt x="30093" y="22061"/>
                    <a:pt x="30563" y="22322"/>
                    <a:pt x="30719" y="22426"/>
                  </a:cubicBezTo>
                  <a:cubicBezTo>
                    <a:pt x="30980" y="22582"/>
                    <a:pt x="31814" y="23052"/>
                    <a:pt x="32857" y="23052"/>
                  </a:cubicBezTo>
                  <a:cubicBezTo>
                    <a:pt x="33953" y="23052"/>
                    <a:pt x="34891" y="22687"/>
                    <a:pt x="35882" y="22217"/>
                  </a:cubicBezTo>
                  <a:lnTo>
                    <a:pt x="35934" y="22165"/>
                  </a:lnTo>
                  <a:cubicBezTo>
                    <a:pt x="36612" y="21800"/>
                    <a:pt x="37290" y="21487"/>
                    <a:pt x="37968" y="21331"/>
                  </a:cubicBezTo>
                  <a:cubicBezTo>
                    <a:pt x="38699" y="21226"/>
                    <a:pt x="39429" y="21331"/>
                    <a:pt x="40002" y="21852"/>
                  </a:cubicBezTo>
                  <a:cubicBezTo>
                    <a:pt x="40628" y="22426"/>
                    <a:pt x="40889" y="23260"/>
                    <a:pt x="40680" y="24147"/>
                  </a:cubicBezTo>
                  <a:cubicBezTo>
                    <a:pt x="40367" y="25138"/>
                    <a:pt x="39585" y="25972"/>
                    <a:pt x="38699" y="26494"/>
                  </a:cubicBezTo>
                  <a:cubicBezTo>
                    <a:pt x="38229" y="26755"/>
                    <a:pt x="37708" y="27015"/>
                    <a:pt x="37186" y="27224"/>
                  </a:cubicBezTo>
                  <a:cubicBezTo>
                    <a:pt x="36508" y="27485"/>
                    <a:pt x="35778" y="27641"/>
                    <a:pt x="35100" y="27746"/>
                  </a:cubicBezTo>
                  <a:cubicBezTo>
                    <a:pt x="34370" y="27850"/>
                    <a:pt x="33640" y="27902"/>
                    <a:pt x="32910" y="27902"/>
                  </a:cubicBezTo>
                  <a:cubicBezTo>
                    <a:pt x="32597" y="27902"/>
                    <a:pt x="32179" y="27902"/>
                    <a:pt x="31814" y="27850"/>
                  </a:cubicBezTo>
                  <a:cubicBezTo>
                    <a:pt x="31449" y="27798"/>
                    <a:pt x="31032" y="27693"/>
                    <a:pt x="30667" y="27641"/>
                  </a:cubicBezTo>
                  <a:cubicBezTo>
                    <a:pt x="30041" y="27485"/>
                    <a:pt x="29467" y="27276"/>
                    <a:pt x="28894" y="27015"/>
                  </a:cubicBezTo>
                  <a:cubicBezTo>
                    <a:pt x="28372" y="26807"/>
                    <a:pt x="27798" y="26494"/>
                    <a:pt x="27329" y="26129"/>
                  </a:cubicBezTo>
                  <a:cubicBezTo>
                    <a:pt x="26808" y="25764"/>
                    <a:pt x="26338" y="25347"/>
                    <a:pt x="25921" y="24929"/>
                  </a:cubicBezTo>
                  <a:cubicBezTo>
                    <a:pt x="25504" y="24460"/>
                    <a:pt x="25086" y="23938"/>
                    <a:pt x="24721" y="23417"/>
                  </a:cubicBezTo>
                  <a:cubicBezTo>
                    <a:pt x="23574" y="21644"/>
                    <a:pt x="23000" y="19349"/>
                    <a:pt x="23105" y="17158"/>
                  </a:cubicBezTo>
                  <a:cubicBezTo>
                    <a:pt x="23209" y="15020"/>
                    <a:pt x="23887" y="12882"/>
                    <a:pt x="25191" y="11161"/>
                  </a:cubicBezTo>
                  <a:cubicBezTo>
                    <a:pt x="25295" y="10952"/>
                    <a:pt x="25452" y="10744"/>
                    <a:pt x="25608" y="10587"/>
                  </a:cubicBezTo>
                  <a:cubicBezTo>
                    <a:pt x="25608" y="10587"/>
                    <a:pt x="25764" y="10431"/>
                    <a:pt x="25817" y="10326"/>
                  </a:cubicBezTo>
                  <a:cubicBezTo>
                    <a:pt x="27381" y="8397"/>
                    <a:pt x="29467" y="7771"/>
                    <a:pt x="30354" y="7562"/>
                  </a:cubicBezTo>
                  <a:lnTo>
                    <a:pt x="30406" y="7562"/>
                  </a:lnTo>
                  <a:cubicBezTo>
                    <a:pt x="32857" y="6832"/>
                    <a:pt x="34944" y="7302"/>
                    <a:pt x="35778" y="7562"/>
                  </a:cubicBezTo>
                  <a:cubicBezTo>
                    <a:pt x="36195" y="7667"/>
                    <a:pt x="38542" y="8397"/>
                    <a:pt x="40367" y="10379"/>
                  </a:cubicBezTo>
                  <a:cubicBezTo>
                    <a:pt x="40472" y="10483"/>
                    <a:pt x="40680" y="10744"/>
                    <a:pt x="40993" y="11161"/>
                  </a:cubicBezTo>
                  <a:cubicBezTo>
                    <a:pt x="42141" y="12778"/>
                    <a:pt x="42558" y="14238"/>
                    <a:pt x="42714" y="14759"/>
                  </a:cubicBezTo>
                  <a:cubicBezTo>
                    <a:pt x="42819" y="15281"/>
                    <a:pt x="42975" y="15907"/>
                    <a:pt x="42975" y="16741"/>
                  </a:cubicBezTo>
                  <a:close/>
                  <a:moveTo>
                    <a:pt x="30093" y="13038"/>
                  </a:moveTo>
                  <a:cubicBezTo>
                    <a:pt x="28789" y="14081"/>
                    <a:pt x="28476" y="15437"/>
                    <a:pt x="28372" y="15855"/>
                  </a:cubicBezTo>
                  <a:lnTo>
                    <a:pt x="37968" y="15855"/>
                  </a:lnTo>
                  <a:cubicBezTo>
                    <a:pt x="37864" y="15437"/>
                    <a:pt x="37499" y="14081"/>
                    <a:pt x="36195" y="13038"/>
                  </a:cubicBezTo>
                  <a:cubicBezTo>
                    <a:pt x="34944" y="11995"/>
                    <a:pt x="33535" y="11943"/>
                    <a:pt x="33118" y="11943"/>
                  </a:cubicBezTo>
                  <a:cubicBezTo>
                    <a:pt x="32701" y="11943"/>
                    <a:pt x="31345" y="11995"/>
                    <a:pt x="30093" y="13038"/>
                  </a:cubicBezTo>
                  <a:close/>
                  <a:moveTo>
                    <a:pt x="66549" y="7145"/>
                  </a:moveTo>
                  <a:cubicBezTo>
                    <a:pt x="63993" y="7145"/>
                    <a:pt x="61750" y="8292"/>
                    <a:pt x="60134" y="10118"/>
                  </a:cubicBezTo>
                  <a:lnTo>
                    <a:pt x="60134" y="10066"/>
                  </a:lnTo>
                  <a:cubicBezTo>
                    <a:pt x="60029" y="8553"/>
                    <a:pt x="58830" y="7354"/>
                    <a:pt x="57317" y="7354"/>
                  </a:cubicBezTo>
                  <a:cubicBezTo>
                    <a:pt x="55857" y="7354"/>
                    <a:pt x="54501" y="8605"/>
                    <a:pt x="54501" y="10222"/>
                  </a:cubicBezTo>
                  <a:lnTo>
                    <a:pt x="54501" y="31605"/>
                  </a:lnTo>
                  <a:cubicBezTo>
                    <a:pt x="54501" y="33170"/>
                    <a:pt x="55753" y="34473"/>
                    <a:pt x="57317" y="34473"/>
                  </a:cubicBezTo>
                  <a:cubicBezTo>
                    <a:pt x="58882" y="34473"/>
                    <a:pt x="60134" y="33222"/>
                    <a:pt x="60134" y="31605"/>
                  </a:cubicBezTo>
                  <a:lnTo>
                    <a:pt x="60134" y="24929"/>
                  </a:lnTo>
                  <a:cubicBezTo>
                    <a:pt x="61750" y="26755"/>
                    <a:pt x="64045" y="27902"/>
                    <a:pt x="66549" y="27902"/>
                  </a:cubicBezTo>
                  <a:cubicBezTo>
                    <a:pt x="71608" y="27902"/>
                    <a:pt x="75676" y="23313"/>
                    <a:pt x="75676" y="17576"/>
                  </a:cubicBezTo>
                  <a:cubicBezTo>
                    <a:pt x="75676" y="11839"/>
                    <a:pt x="71555" y="7145"/>
                    <a:pt x="66549" y="7145"/>
                  </a:cubicBezTo>
                  <a:close/>
                  <a:moveTo>
                    <a:pt x="65297" y="23260"/>
                  </a:moveTo>
                  <a:cubicBezTo>
                    <a:pt x="62428" y="23260"/>
                    <a:pt x="60134" y="20757"/>
                    <a:pt x="60134" y="17628"/>
                  </a:cubicBezTo>
                  <a:cubicBezTo>
                    <a:pt x="60134" y="14447"/>
                    <a:pt x="62428" y="11943"/>
                    <a:pt x="65297" y="11943"/>
                  </a:cubicBezTo>
                  <a:cubicBezTo>
                    <a:pt x="68165" y="11943"/>
                    <a:pt x="70460" y="14447"/>
                    <a:pt x="70460" y="17628"/>
                  </a:cubicBezTo>
                  <a:cubicBezTo>
                    <a:pt x="70460" y="20757"/>
                    <a:pt x="68165" y="23260"/>
                    <a:pt x="65297" y="23260"/>
                  </a:cubicBezTo>
                  <a:close/>
                  <a:moveTo>
                    <a:pt x="18880" y="19036"/>
                  </a:moveTo>
                  <a:lnTo>
                    <a:pt x="17994" y="21122"/>
                  </a:lnTo>
                  <a:cubicBezTo>
                    <a:pt x="17576" y="22009"/>
                    <a:pt x="17159" y="22895"/>
                    <a:pt x="16742" y="23834"/>
                  </a:cubicBezTo>
                  <a:cubicBezTo>
                    <a:pt x="16638" y="24095"/>
                    <a:pt x="16481" y="24408"/>
                    <a:pt x="16377" y="24669"/>
                  </a:cubicBezTo>
                  <a:cubicBezTo>
                    <a:pt x="14604" y="28632"/>
                    <a:pt x="12517" y="33326"/>
                    <a:pt x="7980" y="34317"/>
                  </a:cubicBezTo>
                  <a:cubicBezTo>
                    <a:pt x="5790" y="34786"/>
                    <a:pt x="2452" y="34108"/>
                    <a:pt x="1252" y="32022"/>
                  </a:cubicBezTo>
                  <a:cubicBezTo>
                    <a:pt x="1" y="29936"/>
                    <a:pt x="1826" y="27485"/>
                    <a:pt x="4173" y="28058"/>
                  </a:cubicBezTo>
                  <a:cubicBezTo>
                    <a:pt x="4538" y="28111"/>
                    <a:pt x="4903" y="28319"/>
                    <a:pt x="5268" y="28476"/>
                  </a:cubicBezTo>
                  <a:cubicBezTo>
                    <a:pt x="5894" y="28789"/>
                    <a:pt x="6520" y="29102"/>
                    <a:pt x="7198" y="28997"/>
                  </a:cubicBezTo>
                  <a:cubicBezTo>
                    <a:pt x="7824" y="28893"/>
                    <a:pt x="8241" y="28371"/>
                    <a:pt x="8762" y="27798"/>
                  </a:cubicBezTo>
                  <a:cubicBezTo>
                    <a:pt x="9440" y="26963"/>
                    <a:pt x="9753" y="26077"/>
                    <a:pt x="9858" y="25607"/>
                  </a:cubicBezTo>
                  <a:cubicBezTo>
                    <a:pt x="9858" y="25555"/>
                    <a:pt x="9858" y="25555"/>
                    <a:pt x="9858" y="25503"/>
                  </a:cubicBezTo>
                  <a:cubicBezTo>
                    <a:pt x="9858" y="25451"/>
                    <a:pt x="9805" y="25451"/>
                    <a:pt x="9805" y="25451"/>
                  </a:cubicBezTo>
                  <a:cubicBezTo>
                    <a:pt x="9232" y="24356"/>
                    <a:pt x="8762" y="23417"/>
                    <a:pt x="8345" y="22582"/>
                  </a:cubicBezTo>
                  <a:cubicBezTo>
                    <a:pt x="8032" y="22061"/>
                    <a:pt x="7824" y="21592"/>
                    <a:pt x="7615" y="21226"/>
                  </a:cubicBezTo>
                  <a:cubicBezTo>
                    <a:pt x="7198" y="20444"/>
                    <a:pt x="6885" y="19818"/>
                    <a:pt x="6676" y="19401"/>
                  </a:cubicBezTo>
                  <a:cubicBezTo>
                    <a:pt x="5946" y="18045"/>
                    <a:pt x="5842" y="17784"/>
                    <a:pt x="5529" y="17211"/>
                  </a:cubicBezTo>
                  <a:cubicBezTo>
                    <a:pt x="4851" y="15907"/>
                    <a:pt x="4121" y="14655"/>
                    <a:pt x="3391" y="13351"/>
                  </a:cubicBezTo>
                  <a:cubicBezTo>
                    <a:pt x="2556" y="11995"/>
                    <a:pt x="1722" y="10483"/>
                    <a:pt x="2400" y="8814"/>
                  </a:cubicBezTo>
                  <a:cubicBezTo>
                    <a:pt x="2973" y="7510"/>
                    <a:pt x="4381" y="6884"/>
                    <a:pt x="5685" y="7302"/>
                  </a:cubicBezTo>
                  <a:cubicBezTo>
                    <a:pt x="7146" y="7719"/>
                    <a:pt x="7771" y="9075"/>
                    <a:pt x="8345" y="10326"/>
                  </a:cubicBezTo>
                  <a:cubicBezTo>
                    <a:pt x="8449" y="10587"/>
                    <a:pt x="8554" y="10796"/>
                    <a:pt x="8658" y="11057"/>
                  </a:cubicBezTo>
                  <a:cubicBezTo>
                    <a:pt x="9597" y="12934"/>
                    <a:pt x="10536" y="14812"/>
                    <a:pt x="11422" y="16689"/>
                  </a:cubicBezTo>
                  <a:cubicBezTo>
                    <a:pt x="11527" y="16898"/>
                    <a:pt x="11631" y="17158"/>
                    <a:pt x="11787" y="17471"/>
                  </a:cubicBezTo>
                  <a:cubicBezTo>
                    <a:pt x="11944" y="17732"/>
                    <a:pt x="12100" y="18045"/>
                    <a:pt x="12257" y="18410"/>
                  </a:cubicBezTo>
                  <a:cubicBezTo>
                    <a:pt x="12361" y="18619"/>
                    <a:pt x="12413" y="18775"/>
                    <a:pt x="12517" y="18932"/>
                  </a:cubicBezTo>
                  <a:cubicBezTo>
                    <a:pt x="12622" y="19140"/>
                    <a:pt x="12674" y="19297"/>
                    <a:pt x="12726" y="19453"/>
                  </a:cubicBezTo>
                  <a:cubicBezTo>
                    <a:pt x="13195" y="18358"/>
                    <a:pt x="13613" y="17263"/>
                    <a:pt x="14030" y="16220"/>
                  </a:cubicBezTo>
                  <a:cubicBezTo>
                    <a:pt x="14499" y="15125"/>
                    <a:pt x="14916" y="14081"/>
                    <a:pt x="15334" y="12986"/>
                  </a:cubicBezTo>
                  <a:cubicBezTo>
                    <a:pt x="15334" y="12934"/>
                    <a:pt x="15438" y="12673"/>
                    <a:pt x="15594" y="12360"/>
                  </a:cubicBezTo>
                  <a:cubicBezTo>
                    <a:pt x="15699" y="12047"/>
                    <a:pt x="15907" y="11682"/>
                    <a:pt x="16064" y="11265"/>
                  </a:cubicBezTo>
                  <a:cubicBezTo>
                    <a:pt x="16116" y="11109"/>
                    <a:pt x="16220" y="10952"/>
                    <a:pt x="16272" y="10796"/>
                  </a:cubicBezTo>
                  <a:cubicBezTo>
                    <a:pt x="16846" y="9388"/>
                    <a:pt x="17524" y="7719"/>
                    <a:pt x="19037" y="7249"/>
                  </a:cubicBezTo>
                  <a:cubicBezTo>
                    <a:pt x="20132" y="6936"/>
                    <a:pt x="21384" y="7354"/>
                    <a:pt x="22009" y="8292"/>
                  </a:cubicBezTo>
                  <a:cubicBezTo>
                    <a:pt x="22322" y="8762"/>
                    <a:pt x="22479" y="9336"/>
                    <a:pt x="22479" y="9857"/>
                  </a:cubicBezTo>
                  <a:cubicBezTo>
                    <a:pt x="22479" y="11057"/>
                    <a:pt x="21957" y="12308"/>
                    <a:pt x="21436" y="13403"/>
                  </a:cubicBezTo>
                  <a:cubicBezTo>
                    <a:pt x="21331" y="13664"/>
                    <a:pt x="21227" y="13925"/>
                    <a:pt x="21123" y="14134"/>
                  </a:cubicBezTo>
                  <a:cubicBezTo>
                    <a:pt x="21123" y="14134"/>
                    <a:pt x="21123" y="14186"/>
                    <a:pt x="21071" y="14290"/>
                  </a:cubicBezTo>
                  <a:cubicBezTo>
                    <a:pt x="20914" y="14603"/>
                    <a:pt x="20601" y="15385"/>
                    <a:pt x="19923" y="16793"/>
                  </a:cubicBezTo>
                  <a:cubicBezTo>
                    <a:pt x="19715" y="17263"/>
                    <a:pt x="19506" y="17732"/>
                    <a:pt x="19297" y="18254"/>
                  </a:cubicBezTo>
                  <a:cubicBezTo>
                    <a:pt x="19141" y="18514"/>
                    <a:pt x="19037" y="18775"/>
                    <a:pt x="18932" y="1903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grpSp>
      <p:sp>
        <p:nvSpPr>
          <p:cNvPr id="89" name="Google Shape;89;p8"/>
          <p:cNvSpPr txBox="1">
            <a:spLocks noGrp="1"/>
          </p:cNvSpPr>
          <p:nvPr>
            <p:ph type="sldNum" idx="12"/>
          </p:nvPr>
        </p:nvSpPr>
        <p:spPr>
          <a:xfrm>
            <a:off x="8608775" y="4626500"/>
            <a:ext cx="429600" cy="429600"/>
          </a:xfrm>
          <a:prstGeom prst="rect">
            <a:avLst/>
          </a:prstGeom>
          <a:noFill/>
        </p:spPr>
        <p:txBody>
          <a:bodyPr spcFirstLastPara="1" wrap="square" lIns="0" tIns="0" rIns="0" bIns="0" anchor="ctr" anchorCtr="0">
            <a:normAutofit/>
          </a:bodyPr>
          <a:lstStyle>
            <a:lvl1pPr lvl="0" algn="ctr" rtl="0">
              <a:buNone/>
              <a:defRPr>
                <a:solidFill>
                  <a:schemeClr val="lt1"/>
                </a:solidFill>
              </a:defRPr>
            </a:lvl1pPr>
            <a:lvl2pPr lvl="1" algn="ctr" rtl="0">
              <a:buNone/>
              <a:defRPr>
                <a:solidFill>
                  <a:schemeClr val="lt1"/>
                </a:solidFill>
              </a:defRPr>
            </a:lvl2pPr>
            <a:lvl3pPr lvl="2" algn="ctr" rtl="0">
              <a:buNone/>
              <a:defRPr>
                <a:solidFill>
                  <a:schemeClr val="lt1"/>
                </a:solidFill>
              </a:defRPr>
            </a:lvl3pPr>
            <a:lvl4pPr lvl="3" algn="ctr" rtl="0">
              <a:buNone/>
              <a:defRPr>
                <a:solidFill>
                  <a:schemeClr val="lt1"/>
                </a:solidFill>
              </a:defRPr>
            </a:lvl4pPr>
            <a:lvl5pPr lvl="4" algn="ctr" rtl="0">
              <a:buNone/>
              <a:defRPr>
                <a:solidFill>
                  <a:schemeClr val="lt1"/>
                </a:solidFill>
              </a:defRPr>
            </a:lvl5pPr>
            <a:lvl6pPr lvl="5" algn="ctr" rtl="0">
              <a:buNone/>
              <a:defRPr>
                <a:solidFill>
                  <a:schemeClr val="lt1"/>
                </a:solidFill>
              </a:defRPr>
            </a:lvl6pPr>
            <a:lvl7pPr lvl="6" algn="ctr" rtl="0">
              <a:buNone/>
              <a:defRPr>
                <a:solidFill>
                  <a:schemeClr val="lt1"/>
                </a:solidFill>
              </a:defRPr>
            </a:lvl7pPr>
            <a:lvl8pPr lvl="7" algn="ctr" rtl="0">
              <a:buNone/>
              <a:defRPr>
                <a:solidFill>
                  <a:schemeClr val="lt1"/>
                </a:solidFill>
              </a:defRPr>
            </a:lvl8pPr>
            <a:lvl9pPr lvl="8" algn="ctr" rtl="0">
              <a:buNone/>
              <a:defRPr>
                <a:solidFill>
                  <a:schemeClr val="lt1"/>
                </a:solidFill>
              </a:defRPr>
            </a:lvl9p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747073058"/>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33 Blank | Logo Left Red Background">
  <p:cSld name="33 Blank | Logo Left Red Background">
    <p:bg>
      <p:bgPr>
        <a:solidFill>
          <a:schemeClr val="accent3"/>
        </a:solidFill>
        <a:effectLst/>
      </p:bgPr>
    </p:bg>
    <p:spTree>
      <p:nvGrpSpPr>
        <p:cNvPr id="1" name="Shape 99"/>
        <p:cNvGrpSpPr/>
        <p:nvPr/>
      </p:nvGrpSpPr>
      <p:grpSpPr>
        <a:xfrm>
          <a:off x="0" y="0"/>
          <a:ext cx="0" cy="0"/>
          <a:chOff x="0" y="0"/>
          <a:chExt cx="0" cy="0"/>
        </a:xfrm>
      </p:grpSpPr>
      <p:grpSp>
        <p:nvGrpSpPr>
          <p:cNvPr id="100" name="Google Shape;100;p10"/>
          <p:cNvGrpSpPr/>
          <p:nvPr/>
        </p:nvGrpSpPr>
        <p:grpSpPr>
          <a:xfrm>
            <a:off x="228605" y="4702470"/>
            <a:ext cx="548754" cy="212464"/>
            <a:chOff x="217250" y="2303525"/>
            <a:chExt cx="2809800" cy="1084000"/>
          </a:xfrm>
        </p:grpSpPr>
        <p:sp>
          <p:nvSpPr>
            <p:cNvPr id="101" name="Google Shape;101;p10"/>
            <p:cNvSpPr/>
            <p:nvPr/>
          </p:nvSpPr>
          <p:spPr>
            <a:xfrm>
              <a:off x="2235600" y="2740800"/>
              <a:ext cx="346850" cy="236275"/>
            </a:xfrm>
            <a:custGeom>
              <a:avLst/>
              <a:gdLst/>
              <a:ahLst/>
              <a:cxnLst/>
              <a:rect l="l" t="t" r="r" b="b"/>
              <a:pathLst>
                <a:path w="13874" h="9451" extrusionOk="0">
                  <a:moveTo>
                    <a:pt x="2608" y="0"/>
                  </a:moveTo>
                  <a:cubicBezTo>
                    <a:pt x="2347" y="0"/>
                    <a:pt x="2087" y="52"/>
                    <a:pt x="1826" y="157"/>
                  </a:cubicBezTo>
                  <a:cubicBezTo>
                    <a:pt x="1617" y="261"/>
                    <a:pt x="1356" y="418"/>
                    <a:pt x="1200" y="626"/>
                  </a:cubicBezTo>
                  <a:cubicBezTo>
                    <a:pt x="1096" y="730"/>
                    <a:pt x="991" y="835"/>
                    <a:pt x="939" y="939"/>
                  </a:cubicBezTo>
                  <a:cubicBezTo>
                    <a:pt x="835" y="1043"/>
                    <a:pt x="783" y="1148"/>
                    <a:pt x="731" y="1304"/>
                  </a:cubicBezTo>
                  <a:cubicBezTo>
                    <a:pt x="678" y="1408"/>
                    <a:pt x="574" y="1565"/>
                    <a:pt x="522" y="1721"/>
                  </a:cubicBezTo>
                  <a:cubicBezTo>
                    <a:pt x="157" y="2817"/>
                    <a:pt x="0" y="3964"/>
                    <a:pt x="0" y="5163"/>
                  </a:cubicBezTo>
                  <a:cubicBezTo>
                    <a:pt x="0" y="6207"/>
                    <a:pt x="0" y="7563"/>
                    <a:pt x="574" y="8501"/>
                  </a:cubicBezTo>
                  <a:cubicBezTo>
                    <a:pt x="731" y="8710"/>
                    <a:pt x="887" y="8918"/>
                    <a:pt x="1096" y="9075"/>
                  </a:cubicBezTo>
                  <a:cubicBezTo>
                    <a:pt x="1513" y="9388"/>
                    <a:pt x="1930" y="9388"/>
                    <a:pt x="2347" y="9440"/>
                  </a:cubicBezTo>
                  <a:cubicBezTo>
                    <a:pt x="2438" y="9447"/>
                    <a:pt x="2528" y="9450"/>
                    <a:pt x="2617" y="9450"/>
                  </a:cubicBezTo>
                  <a:cubicBezTo>
                    <a:pt x="3193" y="9450"/>
                    <a:pt x="3735" y="9315"/>
                    <a:pt x="4277" y="9179"/>
                  </a:cubicBezTo>
                  <a:lnTo>
                    <a:pt x="10327" y="7771"/>
                  </a:lnTo>
                  <a:lnTo>
                    <a:pt x="10327" y="7719"/>
                  </a:lnTo>
                  <a:lnTo>
                    <a:pt x="12152" y="7302"/>
                  </a:lnTo>
                  <a:cubicBezTo>
                    <a:pt x="12152" y="7302"/>
                    <a:pt x="12257" y="7250"/>
                    <a:pt x="12361" y="7250"/>
                  </a:cubicBezTo>
                  <a:cubicBezTo>
                    <a:pt x="12830" y="7093"/>
                    <a:pt x="13300" y="6780"/>
                    <a:pt x="13560" y="6363"/>
                  </a:cubicBezTo>
                  <a:cubicBezTo>
                    <a:pt x="13821" y="5894"/>
                    <a:pt x="13873" y="5372"/>
                    <a:pt x="13769" y="4851"/>
                  </a:cubicBezTo>
                  <a:lnTo>
                    <a:pt x="13769" y="4798"/>
                  </a:lnTo>
                  <a:cubicBezTo>
                    <a:pt x="13717" y="4590"/>
                    <a:pt x="13613" y="4329"/>
                    <a:pt x="13456" y="4120"/>
                  </a:cubicBezTo>
                  <a:cubicBezTo>
                    <a:pt x="13247" y="3860"/>
                    <a:pt x="12987" y="3651"/>
                    <a:pt x="12726" y="3495"/>
                  </a:cubicBezTo>
                  <a:cubicBezTo>
                    <a:pt x="12413" y="3286"/>
                    <a:pt x="12048" y="3129"/>
                    <a:pt x="11683" y="2973"/>
                  </a:cubicBezTo>
                  <a:lnTo>
                    <a:pt x="9649" y="2243"/>
                  </a:lnTo>
                  <a:cubicBezTo>
                    <a:pt x="8554" y="1826"/>
                    <a:pt x="7406" y="1408"/>
                    <a:pt x="6311" y="1043"/>
                  </a:cubicBezTo>
                  <a:cubicBezTo>
                    <a:pt x="5581" y="783"/>
                    <a:pt x="4955" y="574"/>
                    <a:pt x="4434" y="365"/>
                  </a:cubicBezTo>
                  <a:cubicBezTo>
                    <a:pt x="4277" y="365"/>
                    <a:pt x="4173" y="313"/>
                    <a:pt x="4121" y="313"/>
                  </a:cubicBezTo>
                  <a:cubicBezTo>
                    <a:pt x="3443" y="105"/>
                    <a:pt x="2973" y="0"/>
                    <a:pt x="26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02" name="Google Shape;102;p10"/>
            <p:cNvSpPr/>
            <p:nvPr/>
          </p:nvSpPr>
          <p:spPr>
            <a:xfrm>
              <a:off x="2688025" y="2597375"/>
              <a:ext cx="339025" cy="278750"/>
            </a:xfrm>
            <a:custGeom>
              <a:avLst/>
              <a:gdLst/>
              <a:ahLst/>
              <a:cxnLst/>
              <a:rect l="l" t="t" r="r" b="b"/>
              <a:pathLst>
                <a:path w="13561" h="11150" extrusionOk="0">
                  <a:moveTo>
                    <a:pt x="8763" y="0"/>
                  </a:moveTo>
                  <a:cubicBezTo>
                    <a:pt x="8502" y="0"/>
                    <a:pt x="8241" y="105"/>
                    <a:pt x="8032" y="261"/>
                  </a:cubicBezTo>
                  <a:cubicBezTo>
                    <a:pt x="7667" y="418"/>
                    <a:pt x="7302" y="731"/>
                    <a:pt x="6781" y="1148"/>
                  </a:cubicBezTo>
                  <a:cubicBezTo>
                    <a:pt x="6729" y="1252"/>
                    <a:pt x="6624" y="1304"/>
                    <a:pt x="6572" y="1409"/>
                  </a:cubicBezTo>
                  <a:cubicBezTo>
                    <a:pt x="6155" y="1774"/>
                    <a:pt x="5686" y="2243"/>
                    <a:pt x="5112" y="2817"/>
                  </a:cubicBezTo>
                  <a:cubicBezTo>
                    <a:pt x="4277" y="3703"/>
                    <a:pt x="3443" y="4538"/>
                    <a:pt x="2608" y="5424"/>
                  </a:cubicBezTo>
                  <a:lnTo>
                    <a:pt x="1148" y="6989"/>
                  </a:lnTo>
                  <a:cubicBezTo>
                    <a:pt x="887" y="7250"/>
                    <a:pt x="627" y="7563"/>
                    <a:pt x="418" y="7876"/>
                  </a:cubicBezTo>
                  <a:cubicBezTo>
                    <a:pt x="209" y="8136"/>
                    <a:pt x="105" y="8449"/>
                    <a:pt x="53" y="8814"/>
                  </a:cubicBezTo>
                  <a:cubicBezTo>
                    <a:pt x="1" y="9023"/>
                    <a:pt x="1" y="9284"/>
                    <a:pt x="53" y="9544"/>
                  </a:cubicBezTo>
                  <a:lnTo>
                    <a:pt x="53" y="9597"/>
                  </a:lnTo>
                  <a:cubicBezTo>
                    <a:pt x="157" y="10066"/>
                    <a:pt x="470" y="10535"/>
                    <a:pt x="887" y="10848"/>
                  </a:cubicBezTo>
                  <a:cubicBezTo>
                    <a:pt x="1235" y="11042"/>
                    <a:pt x="1612" y="11149"/>
                    <a:pt x="1997" y="11149"/>
                  </a:cubicBezTo>
                  <a:cubicBezTo>
                    <a:pt x="2130" y="11149"/>
                    <a:pt x="2265" y="11136"/>
                    <a:pt x="2400" y="11109"/>
                  </a:cubicBezTo>
                  <a:lnTo>
                    <a:pt x="2556" y="11109"/>
                  </a:lnTo>
                  <a:lnTo>
                    <a:pt x="10431" y="9232"/>
                  </a:lnTo>
                  <a:cubicBezTo>
                    <a:pt x="11057" y="9075"/>
                    <a:pt x="11683" y="8971"/>
                    <a:pt x="12257" y="8658"/>
                  </a:cubicBezTo>
                  <a:cubicBezTo>
                    <a:pt x="12622" y="8397"/>
                    <a:pt x="12987" y="8188"/>
                    <a:pt x="13196" y="7771"/>
                  </a:cubicBezTo>
                  <a:cubicBezTo>
                    <a:pt x="13352" y="7511"/>
                    <a:pt x="13456" y="7250"/>
                    <a:pt x="13456" y="6989"/>
                  </a:cubicBezTo>
                  <a:cubicBezTo>
                    <a:pt x="13561" y="5894"/>
                    <a:pt x="13039" y="4694"/>
                    <a:pt x="12570" y="3755"/>
                  </a:cubicBezTo>
                  <a:lnTo>
                    <a:pt x="12570" y="3703"/>
                  </a:lnTo>
                  <a:cubicBezTo>
                    <a:pt x="12048" y="2660"/>
                    <a:pt x="11370" y="1669"/>
                    <a:pt x="10588" y="835"/>
                  </a:cubicBezTo>
                  <a:cubicBezTo>
                    <a:pt x="10484" y="731"/>
                    <a:pt x="10379" y="678"/>
                    <a:pt x="10275" y="574"/>
                  </a:cubicBezTo>
                  <a:cubicBezTo>
                    <a:pt x="10171" y="470"/>
                    <a:pt x="10014" y="418"/>
                    <a:pt x="9910" y="313"/>
                  </a:cubicBezTo>
                  <a:lnTo>
                    <a:pt x="9545" y="157"/>
                  </a:lnTo>
                  <a:cubicBezTo>
                    <a:pt x="9284" y="53"/>
                    <a:pt x="9023" y="0"/>
                    <a:pt x="876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03" name="Google Shape;103;p10"/>
            <p:cNvSpPr/>
            <p:nvPr/>
          </p:nvSpPr>
          <p:spPr>
            <a:xfrm>
              <a:off x="2379025" y="2303525"/>
              <a:ext cx="303825" cy="489500"/>
            </a:xfrm>
            <a:custGeom>
              <a:avLst/>
              <a:gdLst/>
              <a:ahLst/>
              <a:cxnLst/>
              <a:rect l="l" t="t" r="r" b="b"/>
              <a:pathLst>
                <a:path w="12153" h="19580" extrusionOk="0">
                  <a:moveTo>
                    <a:pt x="8307" y="1"/>
                  </a:moveTo>
                  <a:cubicBezTo>
                    <a:pt x="7747" y="1"/>
                    <a:pt x="7200" y="57"/>
                    <a:pt x="6728" y="124"/>
                  </a:cubicBezTo>
                  <a:cubicBezTo>
                    <a:pt x="6259" y="229"/>
                    <a:pt x="5789" y="281"/>
                    <a:pt x="5320" y="385"/>
                  </a:cubicBezTo>
                  <a:cubicBezTo>
                    <a:pt x="4903" y="489"/>
                    <a:pt x="4433" y="646"/>
                    <a:pt x="4016" y="750"/>
                  </a:cubicBezTo>
                  <a:cubicBezTo>
                    <a:pt x="2556" y="1272"/>
                    <a:pt x="574" y="2106"/>
                    <a:pt x="209" y="3775"/>
                  </a:cubicBezTo>
                  <a:cubicBezTo>
                    <a:pt x="0" y="4714"/>
                    <a:pt x="470" y="5705"/>
                    <a:pt x="835" y="6539"/>
                  </a:cubicBezTo>
                  <a:cubicBezTo>
                    <a:pt x="1252" y="7582"/>
                    <a:pt x="1878" y="8521"/>
                    <a:pt x="2399" y="9512"/>
                  </a:cubicBezTo>
                  <a:cubicBezTo>
                    <a:pt x="3755" y="12120"/>
                    <a:pt x="5216" y="14675"/>
                    <a:pt x="6676" y="17231"/>
                  </a:cubicBezTo>
                  <a:cubicBezTo>
                    <a:pt x="7093" y="18013"/>
                    <a:pt x="7563" y="19004"/>
                    <a:pt x="8397" y="19369"/>
                  </a:cubicBezTo>
                  <a:cubicBezTo>
                    <a:pt x="8449" y="19421"/>
                    <a:pt x="8501" y="19421"/>
                    <a:pt x="8554" y="19421"/>
                  </a:cubicBezTo>
                  <a:cubicBezTo>
                    <a:pt x="8789" y="19522"/>
                    <a:pt x="9047" y="19580"/>
                    <a:pt x="9298" y="19580"/>
                  </a:cubicBezTo>
                  <a:cubicBezTo>
                    <a:pt x="9436" y="19580"/>
                    <a:pt x="9572" y="19562"/>
                    <a:pt x="9701" y="19525"/>
                  </a:cubicBezTo>
                  <a:cubicBezTo>
                    <a:pt x="9753" y="19525"/>
                    <a:pt x="9753" y="19525"/>
                    <a:pt x="9753" y="19473"/>
                  </a:cubicBezTo>
                  <a:cubicBezTo>
                    <a:pt x="10118" y="19421"/>
                    <a:pt x="10431" y="19212"/>
                    <a:pt x="10692" y="18899"/>
                  </a:cubicBezTo>
                  <a:cubicBezTo>
                    <a:pt x="10744" y="18899"/>
                    <a:pt x="10796" y="18847"/>
                    <a:pt x="10848" y="18795"/>
                  </a:cubicBezTo>
                  <a:lnTo>
                    <a:pt x="10796" y="18795"/>
                  </a:lnTo>
                  <a:cubicBezTo>
                    <a:pt x="11370" y="18065"/>
                    <a:pt x="11370" y="17022"/>
                    <a:pt x="11474" y="16135"/>
                  </a:cubicBezTo>
                  <a:cubicBezTo>
                    <a:pt x="11631" y="13163"/>
                    <a:pt x="11787" y="10242"/>
                    <a:pt x="11944" y="7269"/>
                  </a:cubicBezTo>
                  <a:cubicBezTo>
                    <a:pt x="11996" y="6174"/>
                    <a:pt x="12152" y="5027"/>
                    <a:pt x="12048" y="3931"/>
                  </a:cubicBezTo>
                  <a:cubicBezTo>
                    <a:pt x="11996" y="2993"/>
                    <a:pt x="11996" y="1950"/>
                    <a:pt x="11422" y="1167"/>
                  </a:cubicBezTo>
                  <a:cubicBezTo>
                    <a:pt x="10716" y="249"/>
                    <a:pt x="9483" y="1"/>
                    <a:pt x="83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04" name="Google Shape;104;p10"/>
            <p:cNvSpPr/>
            <p:nvPr/>
          </p:nvSpPr>
          <p:spPr>
            <a:xfrm>
              <a:off x="2402500" y="2951700"/>
              <a:ext cx="241225" cy="351075"/>
            </a:xfrm>
            <a:custGeom>
              <a:avLst/>
              <a:gdLst/>
              <a:ahLst/>
              <a:cxnLst/>
              <a:rect l="l" t="t" r="r" b="b"/>
              <a:pathLst>
                <a:path w="9649" h="14043" extrusionOk="0">
                  <a:moveTo>
                    <a:pt x="7771" y="0"/>
                  </a:moveTo>
                  <a:cubicBezTo>
                    <a:pt x="7575" y="0"/>
                    <a:pt x="7380" y="39"/>
                    <a:pt x="7197" y="117"/>
                  </a:cubicBezTo>
                  <a:cubicBezTo>
                    <a:pt x="7093" y="117"/>
                    <a:pt x="7041" y="170"/>
                    <a:pt x="6937" y="222"/>
                  </a:cubicBezTo>
                  <a:cubicBezTo>
                    <a:pt x="6832" y="274"/>
                    <a:pt x="6728" y="326"/>
                    <a:pt x="6624" y="430"/>
                  </a:cubicBezTo>
                  <a:cubicBezTo>
                    <a:pt x="6259" y="691"/>
                    <a:pt x="5998" y="1004"/>
                    <a:pt x="5737" y="1317"/>
                  </a:cubicBezTo>
                  <a:cubicBezTo>
                    <a:pt x="5685" y="1369"/>
                    <a:pt x="5633" y="1526"/>
                    <a:pt x="5528" y="1578"/>
                  </a:cubicBezTo>
                  <a:lnTo>
                    <a:pt x="4277" y="3351"/>
                  </a:lnTo>
                  <a:cubicBezTo>
                    <a:pt x="3547" y="4342"/>
                    <a:pt x="2816" y="5333"/>
                    <a:pt x="2138" y="6324"/>
                  </a:cubicBezTo>
                  <a:cubicBezTo>
                    <a:pt x="1669" y="6949"/>
                    <a:pt x="1252" y="7523"/>
                    <a:pt x="939" y="7993"/>
                  </a:cubicBezTo>
                  <a:cubicBezTo>
                    <a:pt x="887" y="8097"/>
                    <a:pt x="835" y="8201"/>
                    <a:pt x="782" y="8253"/>
                  </a:cubicBezTo>
                  <a:cubicBezTo>
                    <a:pt x="417" y="8879"/>
                    <a:pt x="209" y="9296"/>
                    <a:pt x="104" y="9661"/>
                  </a:cubicBezTo>
                  <a:cubicBezTo>
                    <a:pt x="0" y="9922"/>
                    <a:pt x="0" y="10183"/>
                    <a:pt x="0" y="10444"/>
                  </a:cubicBezTo>
                  <a:cubicBezTo>
                    <a:pt x="52" y="10704"/>
                    <a:pt x="157" y="11017"/>
                    <a:pt x="261" y="11226"/>
                  </a:cubicBezTo>
                  <a:cubicBezTo>
                    <a:pt x="365" y="11330"/>
                    <a:pt x="417" y="11435"/>
                    <a:pt x="522" y="11539"/>
                  </a:cubicBezTo>
                  <a:cubicBezTo>
                    <a:pt x="626" y="11695"/>
                    <a:pt x="678" y="11748"/>
                    <a:pt x="835" y="11852"/>
                  </a:cubicBezTo>
                  <a:cubicBezTo>
                    <a:pt x="939" y="11956"/>
                    <a:pt x="1043" y="12060"/>
                    <a:pt x="1147" y="12165"/>
                  </a:cubicBezTo>
                  <a:cubicBezTo>
                    <a:pt x="2034" y="12791"/>
                    <a:pt x="2973" y="13208"/>
                    <a:pt x="4016" y="13573"/>
                  </a:cubicBezTo>
                  <a:cubicBezTo>
                    <a:pt x="4850" y="13834"/>
                    <a:pt x="5737" y="13990"/>
                    <a:pt x="6624" y="14042"/>
                  </a:cubicBezTo>
                  <a:lnTo>
                    <a:pt x="7041" y="14042"/>
                  </a:lnTo>
                  <a:cubicBezTo>
                    <a:pt x="7197" y="14042"/>
                    <a:pt x="7354" y="14042"/>
                    <a:pt x="7458" y="13990"/>
                  </a:cubicBezTo>
                  <a:cubicBezTo>
                    <a:pt x="7615" y="13938"/>
                    <a:pt x="7719" y="13886"/>
                    <a:pt x="7875" y="13886"/>
                  </a:cubicBezTo>
                  <a:cubicBezTo>
                    <a:pt x="8136" y="13782"/>
                    <a:pt x="8345" y="13625"/>
                    <a:pt x="8553" y="13416"/>
                  </a:cubicBezTo>
                  <a:cubicBezTo>
                    <a:pt x="8762" y="13208"/>
                    <a:pt x="8866" y="12999"/>
                    <a:pt x="8971" y="12738"/>
                  </a:cubicBezTo>
                  <a:cubicBezTo>
                    <a:pt x="9127" y="12373"/>
                    <a:pt x="9231" y="11904"/>
                    <a:pt x="9283" y="11226"/>
                  </a:cubicBezTo>
                  <a:cubicBezTo>
                    <a:pt x="9283" y="11122"/>
                    <a:pt x="9283" y="11017"/>
                    <a:pt x="9336" y="10913"/>
                  </a:cubicBezTo>
                  <a:cubicBezTo>
                    <a:pt x="9336" y="10339"/>
                    <a:pt x="9388" y="9661"/>
                    <a:pt x="9440" y="8827"/>
                  </a:cubicBezTo>
                  <a:cubicBezTo>
                    <a:pt x="9492" y="7627"/>
                    <a:pt x="9544" y="6428"/>
                    <a:pt x="9596" y="5176"/>
                  </a:cubicBezTo>
                  <a:lnTo>
                    <a:pt x="9649" y="2986"/>
                  </a:lnTo>
                  <a:cubicBezTo>
                    <a:pt x="9649" y="2516"/>
                    <a:pt x="9649" y="1943"/>
                    <a:pt x="9492" y="1421"/>
                  </a:cubicBezTo>
                  <a:cubicBezTo>
                    <a:pt x="9440" y="1213"/>
                    <a:pt x="9336" y="952"/>
                    <a:pt x="9231" y="743"/>
                  </a:cubicBezTo>
                  <a:lnTo>
                    <a:pt x="9231" y="795"/>
                  </a:lnTo>
                  <a:cubicBezTo>
                    <a:pt x="9023" y="482"/>
                    <a:pt x="8710" y="222"/>
                    <a:pt x="8345" y="117"/>
                  </a:cubicBezTo>
                  <a:cubicBezTo>
                    <a:pt x="8162" y="39"/>
                    <a:pt x="7967" y="0"/>
                    <a:pt x="777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05" name="Google Shape;105;p10"/>
            <p:cNvSpPr/>
            <p:nvPr/>
          </p:nvSpPr>
          <p:spPr>
            <a:xfrm>
              <a:off x="2689325" y="2919425"/>
              <a:ext cx="315575" cy="317350"/>
            </a:xfrm>
            <a:custGeom>
              <a:avLst/>
              <a:gdLst/>
              <a:ahLst/>
              <a:cxnLst/>
              <a:rect l="l" t="t" r="r" b="b"/>
              <a:pathLst>
                <a:path w="12623" h="12694" extrusionOk="0">
                  <a:moveTo>
                    <a:pt x="1826" y="0"/>
                  </a:moveTo>
                  <a:cubicBezTo>
                    <a:pt x="1722" y="0"/>
                    <a:pt x="1618" y="0"/>
                    <a:pt x="1513" y="52"/>
                  </a:cubicBezTo>
                  <a:cubicBezTo>
                    <a:pt x="1148" y="105"/>
                    <a:pt x="783" y="261"/>
                    <a:pt x="522" y="522"/>
                  </a:cubicBezTo>
                  <a:cubicBezTo>
                    <a:pt x="262" y="835"/>
                    <a:pt x="53" y="1148"/>
                    <a:pt x="1" y="1565"/>
                  </a:cubicBezTo>
                  <a:cubicBezTo>
                    <a:pt x="1" y="1773"/>
                    <a:pt x="1" y="2034"/>
                    <a:pt x="53" y="2243"/>
                  </a:cubicBezTo>
                  <a:cubicBezTo>
                    <a:pt x="105" y="2764"/>
                    <a:pt x="366" y="3286"/>
                    <a:pt x="575" y="3703"/>
                  </a:cubicBezTo>
                  <a:lnTo>
                    <a:pt x="1618" y="5633"/>
                  </a:lnTo>
                  <a:cubicBezTo>
                    <a:pt x="2191" y="6728"/>
                    <a:pt x="2765" y="7771"/>
                    <a:pt x="3339" y="8866"/>
                  </a:cubicBezTo>
                  <a:cubicBezTo>
                    <a:pt x="3704" y="9544"/>
                    <a:pt x="4017" y="10170"/>
                    <a:pt x="4330" y="10640"/>
                  </a:cubicBezTo>
                  <a:cubicBezTo>
                    <a:pt x="4382" y="10744"/>
                    <a:pt x="4434" y="10848"/>
                    <a:pt x="4486" y="10900"/>
                  </a:cubicBezTo>
                  <a:cubicBezTo>
                    <a:pt x="4851" y="11526"/>
                    <a:pt x="5112" y="11891"/>
                    <a:pt x="5425" y="12152"/>
                  </a:cubicBezTo>
                  <a:cubicBezTo>
                    <a:pt x="5581" y="12361"/>
                    <a:pt x="5842" y="12465"/>
                    <a:pt x="6103" y="12569"/>
                  </a:cubicBezTo>
                  <a:cubicBezTo>
                    <a:pt x="6294" y="12646"/>
                    <a:pt x="6485" y="12694"/>
                    <a:pt x="6676" y="12694"/>
                  </a:cubicBezTo>
                  <a:cubicBezTo>
                    <a:pt x="6745" y="12694"/>
                    <a:pt x="6815" y="12687"/>
                    <a:pt x="6885" y="12673"/>
                  </a:cubicBezTo>
                  <a:cubicBezTo>
                    <a:pt x="7042" y="12673"/>
                    <a:pt x="7198" y="12621"/>
                    <a:pt x="7302" y="12569"/>
                  </a:cubicBezTo>
                  <a:cubicBezTo>
                    <a:pt x="7459" y="12569"/>
                    <a:pt x="7563" y="12517"/>
                    <a:pt x="7720" y="12465"/>
                  </a:cubicBezTo>
                  <a:cubicBezTo>
                    <a:pt x="7824" y="12413"/>
                    <a:pt x="7980" y="12361"/>
                    <a:pt x="8137" y="12308"/>
                  </a:cubicBezTo>
                  <a:cubicBezTo>
                    <a:pt x="8919" y="11839"/>
                    <a:pt x="9597" y="11318"/>
                    <a:pt x="10223" y="10692"/>
                  </a:cubicBezTo>
                  <a:cubicBezTo>
                    <a:pt x="11005" y="9909"/>
                    <a:pt x="11683" y="9127"/>
                    <a:pt x="12205" y="8188"/>
                  </a:cubicBezTo>
                  <a:cubicBezTo>
                    <a:pt x="12257" y="8032"/>
                    <a:pt x="12361" y="7875"/>
                    <a:pt x="12361" y="7771"/>
                  </a:cubicBezTo>
                  <a:cubicBezTo>
                    <a:pt x="12413" y="7615"/>
                    <a:pt x="12466" y="7458"/>
                    <a:pt x="12518" y="7354"/>
                  </a:cubicBezTo>
                  <a:cubicBezTo>
                    <a:pt x="12518" y="7197"/>
                    <a:pt x="12570" y="7093"/>
                    <a:pt x="12570" y="6937"/>
                  </a:cubicBezTo>
                  <a:cubicBezTo>
                    <a:pt x="12622" y="6676"/>
                    <a:pt x="12570" y="6363"/>
                    <a:pt x="12518" y="6102"/>
                  </a:cubicBezTo>
                  <a:cubicBezTo>
                    <a:pt x="12413" y="5841"/>
                    <a:pt x="12257" y="5633"/>
                    <a:pt x="12101" y="5424"/>
                  </a:cubicBezTo>
                  <a:lnTo>
                    <a:pt x="12048" y="5476"/>
                  </a:lnTo>
                  <a:cubicBezTo>
                    <a:pt x="11788" y="5163"/>
                    <a:pt x="11423" y="4851"/>
                    <a:pt x="10797" y="4538"/>
                  </a:cubicBezTo>
                  <a:cubicBezTo>
                    <a:pt x="10745" y="4485"/>
                    <a:pt x="10640" y="4433"/>
                    <a:pt x="10536" y="4329"/>
                  </a:cubicBezTo>
                  <a:cubicBezTo>
                    <a:pt x="10067" y="4068"/>
                    <a:pt x="9441" y="3755"/>
                    <a:pt x="8763" y="3338"/>
                  </a:cubicBezTo>
                  <a:cubicBezTo>
                    <a:pt x="7720" y="2764"/>
                    <a:pt x="6624" y="2191"/>
                    <a:pt x="5581" y="1617"/>
                  </a:cubicBezTo>
                  <a:lnTo>
                    <a:pt x="3652" y="626"/>
                  </a:lnTo>
                  <a:cubicBezTo>
                    <a:pt x="3600" y="574"/>
                    <a:pt x="3443" y="522"/>
                    <a:pt x="3391" y="470"/>
                  </a:cubicBezTo>
                  <a:cubicBezTo>
                    <a:pt x="3026" y="313"/>
                    <a:pt x="2609" y="157"/>
                    <a:pt x="2244" y="52"/>
                  </a:cubicBezTo>
                  <a:cubicBezTo>
                    <a:pt x="2087" y="52"/>
                    <a:pt x="1931" y="0"/>
                    <a:pt x="18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06" name="Google Shape;106;p10"/>
            <p:cNvSpPr/>
            <p:nvPr/>
          </p:nvSpPr>
          <p:spPr>
            <a:xfrm>
              <a:off x="217250" y="2517850"/>
              <a:ext cx="1891900" cy="869675"/>
            </a:xfrm>
            <a:custGeom>
              <a:avLst/>
              <a:gdLst/>
              <a:ahLst/>
              <a:cxnLst/>
              <a:rect l="l" t="t" r="r" b="b"/>
              <a:pathLst>
                <a:path w="75676" h="34787" extrusionOk="0">
                  <a:moveTo>
                    <a:pt x="45583" y="2869"/>
                  </a:moveTo>
                  <a:cubicBezTo>
                    <a:pt x="45583" y="1304"/>
                    <a:pt x="46887" y="0"/>
                    <a:pt x="48399" y="0"/>
                  </a:cubicBezTo>
                  <a:cubicBezTo>
                    <a:pt x="49964" y="0"/>
                    <a:pt x="51163" y="1304"/>
                    <a:pt x="51215" y="2921"/>
                  </a:cubicBezTo>
                  <a:lnTo>
                    <a:pt x="51215" y="25347"/>
                  </a:lnTo>
                  <a:cubicBezTo>
                    <a:pt x="51215" y="26911"/>
                    <a:pt x="49964" y="28215"/>
                    <a:pt x="48399" y="28215"/>
                  </a:cubicBezTo>
                  <a:cubicBezTo>
                    <a:pt x="46887" y="28215"/>
                    <a:pt x="45583" y="26911"/>
                    <a:pt x="45583" y="25347"/>
                  </a:cubicBezTo>
                  <a:close/>
                  <a:moveTo>
                    <a:pt x="42975" y="16741"/>
                  </a:moveTo>
                  <a:cubicBezTo>
                    <a:pt x="42975" y="17158"/>
                    <a:pt x="42819" y="17993"/>
                    <a:pt x="42297" y="18619"/>
                  </a:cubicBezTo>
                  <a:cubicBezTo>
                    <a:pt x="41671" y="19245"/>
                    <a:pt x="40837" y="19401"/>
                    <a:pt x="40315" y="19401"/>
                  </a:cubicBezTo>
                  <a:cubicBezTo>
                    <a:pt x="38333" y="19401"/>
                    <a:pt x="36300" y="19401"/>
                    <a:pt x="34318" y="19401"/>
                  </a:cubicBezTo>
                  <a:cubicBezTo>
                    <a:pt x="32284" y="19401"/>
                    <a:pt x="30302" y="19401"/>
                    <a:pt x="28268" y="19401"/>
                  </a:cubicBezTo>
                  <a:cubicBezTo>
                    <a:pt x="28476" y="19975"/>
                    <a:pt x="28789" y="20809"/>
                    <a:pt x="29624" y="21592"/>
                  </a:cubicBezTo>
                  <a:cubicBezTo>
                    <a:pt x="30093" y="22061"/>
                    <a:pt x="30563" y="22322"/>
                    <a:pt x="30719" y="22426"/>
                  </a:cubicBezTo>
                  <a:cubicBezTo>
                    <a:pt x="30980" y="22582"/>
                    <a:pt x="31814" y="23052"/>
                    <a:pt x="32857" y="23052"/>
                  </a:cubicBezTo>
                  <a:cubicBezTo>
                    <a:pt x="33953" y="23052"/>
                    <a:pt x="34891" y="22687"/>
                    <a:pt x="35882" y="22217"/>
                  </a:cubicBezTo>
                  <a:lnTo>
                    <a:pt x="35934" y="22165"/>
                  </a:lnTo>
                  <a:cubicBezTo>
                    <a:pt x="36612" y="21800"/>
                    <a:pt x="37290" y="21487"/>
                    <a:pt x="37968" y="21331"/>
                  </a:cubicBezTo>
                  <a:cubicBezTo>
                    <a:pt x="38699" y="21226"/>
                    <a:pt x="39429" y="21331"/>
                    <a:pt x="40002" y="21852"/>
                  </a:cubicBezTo>
                  <a:cubicBezTo>
                    <a:pt x="40628" y="22426"/>
                    <a:pt x="40889" y="23260"/>
                    <a:pt x="40680" y="24147"/>
                  </a:cubicBezTo>
                  <a:cubicBezTo>
                    <a:pt x="40367" y="25138"/>
                    <a:pt x="39585" y="25972"/>
                    <a:pt x="38699" y="26494"/>
                  </a:cubicBezTo>
                  <a:cubicBezTo>
                    <a:pt x="38229" y="26755"/>
                    <a:pt x="37708" y="27015"/>
                    <a:pt x="37186" y="27224"/>
                  </a:cubicBezTo>
                  <a:cubicBezTo>
                    <a:pt x="36508" y="27485"/>
                    <a:pt x="35778" y="27641"/>
                    <a:pt x="35100" y="27746"/>
                  </a:cubicBezTo>
                  <a:cubicBezTo>
                    <a:pt x="34370" y="27850"/>
                    <a:pt x="33640" y="27902"/>
                    <a:pt x="32910" y="27902"/>
                  </a:cubicBezTo>
                  <a:cubicBezTo>
                    <a:pt x="32597" y="27902"/>
                    <a:pt x="32179" y="27902"/>
                    <a:pt x="31814" y="27850"/>
                  </a:cubicBezTo>
                  <a:cubicBezTo>
                    <a:pt x="31449" y="27798"/>
                    <a:pt x="31032" y="27693"/>
                    <a:pt x="30667" y="27641"/>
                  </a:cubicBezTo>
                  <a:cubicBezTo>
                    <a:pt x="30041" y="27485"/>
                    <a:pt x="29467" y="27276"/>
                    <a:pt x="28894" y="27015"/>
                  </a:cubicBezTo>
                  <a:cubicBezTo>
                    <a:pt x="28372" y="26807"/>
                    <a:pt x="27798" y="26494"/>
                    <a:pt x="27329" y="26129"/>
                  </a:cubicBezTo>
                  <a:cubicBezTo>
                    <a:pt x="26808" y="25764"/>
                    <a:pt x="26338" y="25347"/>
                    <a:pt x="25921" y="24929"/>
                  </a:cubicBezTo>
                  <a:cubicBezTo>
                    <a:pt x="25504" y="24460"/>
                    <a:pt x="25086" y="23938"/>
                    <a:pt x="24721" y="23417"/>
                  </a:cubicBezTo>
                  <a:cubicBezTo>
                    <a:pt x="23574" y="21644"/>
                    <a:pt x="23000" y="19349"/>
                    <a:pt x="23105" y="17158"/>
                  </a:cubicBezTo>
                  <a:cubicBezTo>
                    <a:pt x="23209" y="15020"/>
                    <a:pt x="23887" y="12882"/>
                    <a:pt x="25191" y="11161"/>
                  </a:cubicBezTo>
                  <a:cubicBezTo>
                    <a:pt x="25295" y="10952"/>
                    <a:pt x="25452" y="10744"/>
                    <a:pt x="25608" y="10587"/>
                  </a:cubicBezTo>
                  <a:cubicBezTo>
                    <a:pt x="25608" y="10587"/>
                    <a:pt x="25764" y="10431"/>
                    <a:pt x="25817" y="10326"/>
                  </a:cubicBezTo>
                  <a:cubicBezTo>
                    <a:pt x="27381" y="8397"/>
                    <a:pt x="29467" y="7771"/>
                    <a:pt x="30354" y="7562"/>
                  </a:cubicBezTo>
                  <a:lnTo>
                    <a:pt x="30406" y="7562"/>
                  </a:lnTo>
                  <a:cubicBezTo>
                    <a:pt x="32857" y="6832"/>
                    <a:pt x="34944" y="7302"/>
                    <a:pt x="35778" y="7562"/>
                  </a:cubicBezTo>
                  <a:cubicBezTo>
                    <a:pt x="36195" y="7667"/>
                    <a:pt x="38542" y="8397"/>
                    <a:pt x="40367" y="10379"/>
                  </a:cubicBezTo>
                  <a:cubicBezTo>
                    <a:pt x="40472" y="10483"/>
                    <a:pt x="40680" y="10744"/>
                    <a:pt x="40993" y="11161"/>
                  </a:cubicBezTo>
                  <a:cubicBezTo>
                    <a:pt x="42141" y="12778"/>
                    <a:pt x="42558" y="14238"/>
                    <a:pt x="42714" y="14759"/>
                  </a:cubicBezTo>
                  <a:cubicBezTo>
                    <a:pt x="42819" y="15281"/>
                    <a:pt x="42975" y="15907"/>
                    <a:pt x="42975" y="16741"/>
                  </a:cubicBezTo>
                  <a:close/>
                  <a:moveTo>
                    <a:pt x="30093" y="13038"/>
                  </a:moveTo>
                  <a:cubicBezTo>
                    <a:pt x="28789" y="14081"/>
                    <a:pt x="28476" y="15437"/>
                    <a:pt x="28372" y="15855"/>
                  </a:cubicBezTo>
                  <a:lnTo>
                    <a:pt x="37968" y="15855"/>
                  </a:lnTo>
                  <a:cubicBezTo>
                    <a:pt x="37864" y="15437"/>
                    <a:pt x="37499" y="14081"/>
                    <a:pt x="36195" y="13038"/>
                  </a:cubicBezTo>
                  <a:cubicBezTo>
                    <a:pt x="34944" y="11995"/>
                    <a:pt x="33535" y="11943"/>
                    <a:pt x="33118" y="11943"/>
                  </a:cubicBezTo>
                  <a:cubicBezTo>
                    <a:pt x="32701" y="11943"/>
                    <a:pt x="31345" y="11995"/>
                    <a:pt x="30093" y="13038"/>
                  </a:cubicBezTo>
                  <a:close/>
                  <a:moveTo>
                    <a:pt x="66549" y="7145"/>
                  </a:moveTo>
                  <a:cubicBezTo>
                    <a:pt x="63993" y="7145"/>
                    <a:pt x="61750" y="8292"/>
                    <a:pt x="60134" y="10118"/>
                  </a:cubicBezTo>
                  <a:lnTo>
                    <a:pt x="60134" y="10066"/>
                  </a:lnTo>
                  <a:cubicBezTo>
                    <a:pt x="60029" y="8553"/>
                    <a:pt x="58830" y="7354"/>
                    <a:pt x="57317" y="7354"/>
                  </a:cubicBezTo>
                  <a:cubicBezTo>
                    <a:pt x="55857" y="7354"/>
                    <a:pt x="54501" y="8605"/>
                    <a:pt x="54501" y="10222"/>
                  </a:cubicBezTo>
                  <a:lnTo>
                    <a:pt x="54501" y="31605"/>
                  </a:lnTo>
                  <a:cubicBezTo>
                    <a:pt x="54501" y="33170"/>
                    <a:pt x="55753" y="34473"/>
                    <a:pt x="57317" y="34473"/>
                  </a:cubicBezTo>
                  <a:cubicBezTo>
                    <a:pt x="58882" y="34473"/>
                    <a:pt x="60134" y="33222"/>
                    <a:pt x="60134" y="31605"/>
                  </a:cubicBezTo>
                  <a:lnTo>
                    <a:pt x="60134" y="24929"/>
                  </a:lnTo>
                  <a:cubicBezTo>
                    <a:pt x="61750" y="26755"/>
                    <a:pt x="64045" y="27902"/>
                    <a:pt x="66549" y="27902"/>
                  </a:cubicBezTo>
                  <a:cubicBezTo>
                    <a:pt x="71608" y="27902"/>
                    <a:pt x="75676" y="23313"/>
                    <a:pt x="75676" y="17576"/>
                  </a:cubicBezTo>
                  <a:cubicBezTo>
                    <a:pt x="75676" y="11839"/>
                    <a:pt x="71555" y="7145"/>
                    <a:pt x="66549" y="7145"/>
                  </a:cubicBezTo>
                  <a:close/>
                  <a:moveTo>
                    <a:pt x="65297" y="23260"/>
                  </a:moveTo>
                  <a:cubicBezTo>
                    <a:pt x="62428" y="23260"/>
                    <a:pt x="60134" y="20757"/>
                    <a:pt x="60134" y="17628"/>
                  </a:cubicBezTo>
                  <a:cubicBezTo>
                    <a:pt x="60134" y="14447"/>
                    <a:pt x="62428" y="11943"/>
                    <a:pt x="65297" y="11943"/>
                  </a:cubicBezTo>
                  <a:cubicBezTo>
                    <a:pt x="68165" y="11943"/>
                    <a:pt x="70460" y="14447"/>
                    <a:pt x="70460" y="17628"/>
                  </a:cubicBezTo>
                  <a:cubicBezTo>
                    <a:pt x="70460" y="20757"/>
                    <a:pt x="68165" y="23260"/>
                    <a:pt x="65297" y="23260"/>
                  </a:cubicBezTo>
                  <a:close/>
                  <a:moveTo>
                    <a:pt x="18880" y="19036"/>
                  </a:moveTo>
                  <a:lnTo>
                    <a:pt x="17994" y="21122"/>
                  </a:lnTo>
                  <a:cubicBezTo>
                    <a:pt x="17576" y="22009"/>
                    <a:pt x="17159" y="22895"/>
                    <a:pt x="16742" y="23834"/>
                  </a:cubicBezTo>
                  <a:cubicBezTo>
                    <a:pt x="16638" y="24095"/>
                    <a:pt x="16481" y="24408"/>
                    <a:pt x="16377" y="24669"/>
                  </a:cubicBezTo>
                  <a:cubicBezTo>
                    <a:pt x="14604" y="28632"/>
                    <a:pt x="12517" y="33326"/>
                    <a:pt x="7980" y="34317"/>
                  </a:cubicBezTo>
                  <a:cubicBezTo>
                    <a:pt x="5790" y="34786"/>
                    <a:pt x="2452" y="34108"/>
                    <a:pt x="1252" y="32022"/>
                  </a:cubicBezTo>
                  <a:cubicBezTo>
                    <a:pt x="1" y="29936"/>
                    <a:pt x="1826" y="27485"/>
                    <a:pt x="4173" y="28058"/>
                  </a:cubicBezTo>
                  <a:cubicBezTo>
                    <a:pt x="4538" y="28111"/>
                    <a:pt x="4903" y="28319"/>
                    <a:pt x="5268" y="28476"/>
                  </a:cubicBezTo>
                  <a:cubicBezTo>
                    <a:pt x="5894" y="28789"/>
                    <a:pt x="6520" y="29102"/>
                    <a:pt x="7198" y="28997"/>
                  </a:cubicBezTo>
                  <a:cubicBezTo>
                    <a:pt x="7824" y="28893"/>
                    <a:pt x="8241" y="28371"/>
                    <a:pt x="8762" y="27798"/>
                  </a:cubicBezTo>
                  <a:cubicBezTo>
                    <a:pt x="9440" y="26963"/>
                    <a:pt x="9753" y="26077"/>
                    <a:pt x="9858" y="25607"/>
                  </a:cubicBezTo>
                  <a:cubicBezTo>
                    <a:pt x="9858" y="25555"/>
                    <a:pt x="9858" y="25555"/>
                    <a:pt x="9858" y="25503"/>
                  </a:cubicBezTo>
                  <a:cubicBezTo>
                    <a:pt x="9858" y="25451"/>
                    <a:pt x="9805" y="25451"/>
                    <a:pt x="9805" y="25451"/>
                  </a:cubicBezTo>
                  <a:cubicBezTo>
                    <a:pt x="9232" y="24356"/>
                    <a:pt x="8762" y="23417"/>
                    <a:pt x="8345" y="22582"/>
                  </a:cubicBezTo>
                  <a:cubicBezTo>
                    <a:pt x="8032" y="22061"/>
                    <a:pt x="7824" y="21592"/>
                    <a:pt x="7615" y="21226"/>
                  </a:cubicBezTo>
                  <a:cubicBezTo>
                    <a:pt x="7198" y="20444"/>
                    <a:pt x="6885" y="19818"/>
                    <a:pt x="6676" y="19401"/>
                  </a:cubicBezTo>
                  <a:cubicBezTo>
                    <a:pt x="5946" y="18045"/>
                    <a:pt x="5842" y="17784"/>
                    <a:pt x="5529" y="17211"/>
                  </a:cubicBezTo>
                  <a:cubicBezTo>
                    <a:pt x="4851" y="15907"/>
                    <a:pt x="4121" y="14655"/>
                    <a:pt x="3391" y="13351"/>
                  </a:cubicBezTo>
                  <a:cubicBezTo>
                    <a:pt x="2556" y="11995"/>
                    <a:pt x="1722" y="10483"/>
                    <a:pt x="2400" y="8814"/>
                  </a:cubicBezTo>
                  <a:cubicBezTo>
                    <a:pt x="2973" y="7510"/>
                    <a:pt x="4381" y="6884"/>
                    <a:pt x="5685" y="7302"/>
                  </a:cubicBezTo>
                  <a:cubicBezTo>
                    <a:pt x="7146" y="7719"/>
                    <a:pt x="7771" y="9075"/>
                    <a:pt x="8345" y="10326"/>
                  </a:cubicBezTo>
                  <a:cubicBezTo>
                    <a:pt x="8449" y="10587"/>
                    <a:pt x="8554" y="10796"/>
                    <a:pt x="8658" y="11057"/>
                  </a:cubicBezTo>
                  <a:cubicBezTo>
                    <a:pt x="9597" y="12934"/>
                    <a:pt x="10536" y="14812"/>
                    <a:pt x="11422" y="16689"/>
                  </a:cubicBezTo>
                  <a:cubicBezTo>
                    <a:pt x="11527" y="16898"/>
                    <a:pt x="11631" y="17158"/>
                    <a:pt x="11787" y="17471"/>
                  </a:cubicBezTo>
                  <a:cubicBezTo>
                    <a:pt x="11944" y="17732"/>
                    <a:pt x="12100" y="18045"/>
                    <a:pt x="12257" y="18410"/>
                  </a:cubicBezTo>
                  <a:cubicBezTo>
                    <a:pt x="12361" y="18619"/>
                    <a:pt x="12413" y="18775"/>
                    <a:pt x="12517" y="18932"/>
                  </a:cubicBezTo>
                  <a:cubicBezTo>
                    <a:pt x="12622" y="19140"/>
                    <a:pt x="12674" y="19297"/>
                    <a:pt x="12726" y="19453"/>
                  </a:cubicBezTo>
                  <a:cubicBezTo>
                    <a:pt x="13195" y="18358"/>
                    <a:pt x="13613" y="17263"/>
                    <a:pt x="14030" y="16220"/>
                  </a:cubicBezTo>
                  <a:cubicBezTo>
                    <a:pt x="14499" y="15125"/>
                    <a:pt x="14916" y="14081"/>
                    <a:pt x="15334" y="12986"/>
                  </a:cubicBezTo>
                  <a:cubicBezTo>
                    <a:pt x="15334" y="12934"/>
                    <a:pt x="15438" y="12673"/>
                    <a:pt x="15594" y="12360"/>
                  </a:cubicBezTo>
                  <a:cubicBezTo>
                    <a:pt x="15699" y="12047"/>
                    <a:pt x="15907" y="11682"/>
                    <a:pt x="16064" y="11265"/>
                  </a:cubicBezTo>
                  <a:cubicBezTo>
                    <a:pt x="16116" y="11109"/>
                    <a:pt x="16220" y="10952"/>
                    <a:pt x="16272" y="10796"/>
                  </a:cubicBezTo>
                  <a:cubicBezTo>
                    <a:pt x="16846" y="9388"/>
                    <a:pt x="17524" y="7719"/>
                    <a:pt x="19037" y="7249"/>
                  </a:cubicBezTo>
                  <a:cubicBezTo>
                    <a:pt x="20132" y="6936"/>
                    <a:pt x="21384" y="7354"/>
                    <a:pt x="22009" y="8292"/>
                  </a:cubicBezTo>
                  <a:cubicBezTo>
                    <a:pt x="22322" y="8762"/>
                    <a:pt x="22479" y="9336"/>
                    <a:pt x="22479" y="9857"/>
                  </a:cubicBezTo>
                  <a:cubicBezTo>
                    <a:pt x="22479" y="11057"/>
                    <a:pt x="21957" y="12308"/>
                    <a:pt x="21436" y="13403"/>
                  </a:cubicBezTo>
                  <a:cubicBezTo>
                    <a:pt x="21331" y="13664"/>
                    <a:pt x="21227" y="13925"/>
                    <a:pt x="21123" y="14134"/>
                  </a:cubicBezTo>
                  <a:cubicBezTo>
                    <a:pt x="21123" y="14134"/>
                    <a:pt x="21123" y="14186"/>
                    <a:pt x="21071" y="14290"/>
                  </a:cubicBezTo>
                  <a:cubicBezTo>
                    <a:pt x="20914" y="14603"/>
                    <a:pt x="20601" y="15385"/>
                    <a:pt x="19923" y="16793"/>
                  </a:cubicBezTo>
                  <a:cubicBezTo>
                    <a:pt x="19715" y="17263"/>
                    <a:pt x="19506" y="17732"/>
                    <a:pt x="19297" y="18254"/>
                  </a:cubicBezTo>
                  <a:cubicBezTo>
                    <a:pt x="19141" y="18514"/>
                    <a:pt x="19037" y="18775"/>
                    <a:pt x="18932" y="1903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grpSp>
      <p:sp>
        <p:nvSpPr>
          <p:cNvPr id="107" name="Google Shape;107;p10"/>
          <p:cNvSpPr txBox="1">
            <a:spLocks noGrp="1"/>
          </p:cNvSpPr>
          <p:nvPr>
            <p:ph type="sldNum" idx="12"/>
          </p:nvPr>
        </p:nvSpPr>
        <p:spPr>
          <a:xfrm>
            <a:off x="8608775" y="4626500"/>
            <a:ext cx="429600" cy="429600"/>
          </a:xfrm>
          <a:prstGeom prst="rect">
            <a:avLst/>
          </a:prstGeom>
          <a:noFill/>
        </p:spPr>
        <p:txBody>
          <a:bodyPr spcFirstLastPara="1" wrap="square" lIns="0" tIns="0" rIns="0" bIns="0" anchor="ctr" anchorCtr="0">
            <a:normAutofit/>
          </a:bodyPr>
          <a:lstStyle>
            <a:lvl1pPr lvl="0" algn="ctr" rtl="0">
              <a:buNone/>
              <a:defRPr>
                <a:solidFill>
                  <a:schemeClr val="lt1"/>
                </a:solidFill>
              </a:defRPr>
            </a:lvl1pPr>
            <a:lvl2pPr lvl="1" algn="ctr" rtl="0">
              <a:buNone/>
              <a:defRPr>
                <a:solidFill>
                  <a:schemeClr val="lt1"/>
                </a:solidFill>
              </a:defRPr>
            </a:lvl2pPr>
            <a:lvl3pPr lvl="2" algn="ctr" rtl="0">
              <a:buNone/>
              <a:defRPr>
                <a:solidFill>
                  <a:schemeClr val="lt1"/>
                </a:solidFill>
              </a:defRPr>
            </a:lvl3pPr>
            <a:lvl4pPr lvl="3" algn="ctr" rtl="0">
              <a:buNone/>
              <a:defRPr>
                <a:solidFill>
                  <a:schemeClr val="lt1"/>
                </a:solidFill>
              </a:defRPr>
            </a:lvl4pPr>
            <a:lvl5pPr lvl="4" algn="ctr" rtl="0">
              <a:buNone/>
              <a:defRPr>
                <a:solidFill>
                  <a:schemeClr val="lt1"/>
                </a:solidFill>
              </a:defRPr>
            </a:lvl5pPr>
            <a:lvl6pPr lvl="5" algn="ctr" rtl="0">
              <a:buNone/>
              <a:defRPr>
                <a:solidFill>
                  <a:schemeClr val="lt1"/>
                </a:solidFill>
              </a:defRPr>
            </a:lvl6pPr>
            <a:lvl7pPr lvl="6" algn="ctr" rtl="0">
              <a:buNone/>
              <a:defRPr>
                <a:solidFill>
                  <a:schemeClr val="lt1"/>
                </a:solidFill>
              </a:defRPr>
            </a:lvl7pPr>
            <a:lvl8pPr lvl="7" algn="ctr" rtl="0">
              <a:buNone/>
              <a:defRPr>
                <a:solidFill>
                  <a:schemeClr val="lt1"/>
                </a:solidFill>
              </a:defRPr>
            </a:lvl8pPr>
            <a:lvl9pPr lvl="8" algn="ctr" rtl="0">
              <a:buNone/>
              <a:defRPr>
                <a:solidFill>
                  <a:schemeClr val="lt1"/>
                </a:solidFill>
              </a:defRPr>
            </a:lvl9p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198730404"/>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35 Blank | Logo Left Grey Background">
  <p:cSld name="35 Blank | Logo Left Grey Background">
    <p:bg>
      <p:bgPr>
        <a:solidFill>
          <a:schemeClr val="lt2"/>
        </a:solidFill>
        <a:effectLst/>
      </p:bgPr>
    </p:bg>
    <p:spTree>
      <p:nvGrpSpPr>
        <p:cNvPr id="1" name="Shape 117"/>
        <p:cNvGrpSpPr/>
        <p:nvPr/>
      </p:nvGrpSpPr>
      <p:grpSpPr>
        <a:xfrm>
          <a:off x="0" y="0"/>
          <a:ext cx="0" cy="0"/>
          <a:chOff x="0" y="0"/>
          <a:chExt cx="0" cy="0"/>
        </a:xfrm>
      </p:grpSpPr>
      <p:grpSp>
        <p:nvGrpSpPr>
          <p:cNvPr id="118" name="Google Shape;118;p12"/>
          <p:cNvGrpSpPr/>
          <p:nvPr/>
        </p:nvGrpSpPr>
        <p:grpSpPr>
          <a:xfrm>
            <a:off x="228605" y="4702470"/>
            <a:ext cx="548754" cy="212464"/>
            <a:chOff x="217250" y="2303525"/>
            <a:chExt cx="2809800" cy="1084000"/>
          </a:xfrm>
        </p:grpSpPr>
        <p:sp>
          <p:nvSpPr>
            <p:cNvPr id="119" name="Google Shape;119;p12"/>
            <p:cNvSpPr/>
            <p:nvPr/>
          </p:nvSpPr>
          <p:spPr>
            <a:xfrm>
              <a:off x="2235600" y="2740800"/>
              <a:ext cx="346850" cy="236275"/>
            </a:xfrm>
            <a:custGeom>
              <a:avLst/>
              <a:gdLst/>
              <a:ahLst/>
              <a:cxnLst/>
              <a:rect l="l" t="t" r="r" b="b"/>
              <a:pathLst>
                <a:path w="13874" h="9451" extrusionOk="0">
                  <a:moveTo>
                    <a:pt x="2608" y="0"/>
                  </a:moveTo>
                  <a:cubicBezTo>
                    <a:pt x="2347" y="0"/>
                    <a:pt x="2087" y="52"/>
                    <a:pt x="1826" y="157"/>
                  </a:cubicBezTo>
                  <a:cubicBezTo>
                    <a:pt x="1617" y="261"/>
                    <a:pt x="1356" y="418"/>
                    <a:pt x="1200" y="626"/>
                  </a:cubicBezTo>
                  <a:cubicBezTo>
                    <a:pt x="1096" y="730"/>
                    <a:pt x="991" y="835"/>
                    <a:pt x="939" y="939"/>
                  </a:cubicBezTo>
                  <a:cubicBezTo>
                    <a:pt x="835" y="1043"/>
                    <a:pt x="783" y="1148"/>
                    <a:pt x="731" y="1304"/>
                  </a:cubicBezTo>
                  <a:cubicBezTo>
                    <a:pt x="678" y="1408"/>
                    <a:pt x="574" y="1565"/>
                    <a:pt x="522" y="1721"/>
                  </a:cubicBezTo>
                  <a:cubicBezTo>
                    <a:pt x="157" y="2817"/>
                    <a:pt x="0" y="3964"/>
                    <a:pt x="0" y="5163"/>
                  </a:cubicBezTo>
                  <a:cubicBezTo>
                    <a:pt x="0" y="6207"/>
                    <a:pt x="0" y="7563"/>
                    <a:pt x="574" y="8501"/>
                  </a:cubicBezTo>
                  <a:cubicBezTo>
                    <a:pt x="731" y="8710"/>
                    <a:pt x="887" y="8918"/>
                    <a:pt x="1096" y="9075"/>
                  </a:cubicBezTo>
                  <a:cubicBezTo>
                    <a:pt x="1513" y="9388"/>
                    <a:pt x="1930" y="9388"/>
                    <a:pt x="2347" y="9440"/>
                  </a:cubicBezTo>
                  <a:cubicBezTo>
                    <a:pt x="2438" y="9447"/>
                    <a:pt x="2528" y="9450"/>
                    <a:pt x="2617" y="9450"/>
                  </a:cubicBezTo>
                  <a:cubicBezTo>
                    <a:pt x="3193" y="9450"/>
                    <a:pt x="3735" y="9315"/>
                    <a:pt x="4277" y="9179"/>
                  </a:cubicBezTo>
                  <a:lnTo>
                    <a:pt x="10327" y="7771"/>
                  </a:lnTo>
                  <a:lnTo>
                    <a:pt x="10327" y="7719"/>
                  </a:lnTo>
                  <a:lnTo>
                    <a:pt x="12152" y="7302"/>
                  </a:lnTo>
                  <a:cubicBezTo>
                    <a:pt x="12152" y="7302"/>
                    <a:pt x="12257" y="7250"/>
                    <a:pt x="12361" y="7250"/>
                  </a:cubicBezTo>
                  <a:cubicBezTo>
                    <a:pt x="12830" y="7093"/>
                    <a:pt x="13300" y="6780"/>
                    <a:pt x="13560" y="6363"/>
                  </a:cubicBezTo>
                  <a:cubicBezTo>
                    <a:pt x="13821" y="5894"/>
                    <a:pt x="13873" y="5372"/>
                    <a:pt x="13769" y="4851"/>
                  </a:cubicBezTo>
                  <a:lnTo>
                    <a:pt x="13769" y="4798"/>
                  </a:lnTo>
                  <a:cubicBezTo>
                    <a:pt x="13717" y="4590"/>
                    <a:pt x="13613" y="4329"/>
                    <a:pt x="13456" y="4120"/>
                  </a:cubicBezTo>
                  <a:cubicBezTo>
                    <a:pt x="13247" y="3860"/>
                    <a:pt x="12987" y="3651"/>
                    <a:pt x="12726" y="3495"/>
                  </a:cubicBezTo>
                  <a:cubicBezTo>
                    <a:pt x="12413" y="3286"/>
                    <a:pt x="12048" y="3129"/>
                    <a:pt x="11683" y="2973"/>
                  </a:cubicBezTo>
                  <a:lnTo>
                    <a:pt x="9649" y="2243"/>
                  </a:lnTo>
                  <a:cubicBezTo>
                    <a:pt x="8554" y="1826"/>
                    <a:pt x="7406" y="1408"/>
                    <a:pt x="6311" y="1043"/>
                  </a:cubicBezTo>
                  <a:cubicBezTo>
                    <a:pt x="5581" y="783"/>
                    <a:pt x="4955" y="574"/>
                    <a:pt x="4434" y="365"/>
                  </a:cubicBezTo>
                  <a:cubicBezTo>
                    <a:pt x="4277" y="365"/>
                    <a:pt x="4173" y="313"/>
                    <a:pt x="4121" y="313"/>
                  </a:cubicBezTo>
                  <a:cubicBezTo>
                    <a:pt x="3443" y="105"/>
                    <a:pt x="2973" y="0"/>
                    <a:pt x="26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20" name="Google Shape;120;p12"/>
            <p:cNvSpPr/>
            <p:nvPr/>
          </p:nvSpPr>
          <p:spPr>
            <a:xfrm>
              <a:off x="2688025" y="2597375"/>
              <a:ext cx="339025" cy="278750"/>
            </a:xfrm>
            <a:custGeom>
              <a:avLst/>
              <a:gdLst/>
              <a:ahLst/>
              <a:cxnLst/>
              <a:rect l="l" t="t" r="r" b="b"/>
              <a:pathLst>
                <a:path w="13561" h="11150" extrusionOk="0">
                  <a:moveTo>
                    <a:pt x="8763" y="0"/>
                  </a:moveTo>
                  <a:cubicBezTo>
                    <a:pt x="8502" y="0"/>
                    <a:pt x="8241" y="105"/>
                    <a:pt x="8032" y="261"/>
                  </a:cubicBezTo>
                  <a:cubicBezTo>
                    <a:pt x="7667" y="418"/>
                    <a:pt x="7302" y="731"/>
                    <a:pt x="6781" y="1148"/>
                  </a:cubicBezTo>
                  <a:cubicBezTo>
                    <a:pt x="6729" y="1252"/>
                    <a:pt x="6624" y="1304"/>
                    <a:pt x="6572" y="1409"/>
                  </a:cubicBezTo>
                  <a:cubicBezTo>
                    <a:pt x="6155" y="1774"/>
                    <a:pt x="5686" y="2243"/>
                    <a:pt x="5112" y="2817"/>
                  </a:cubicBezTo>
                  <a:cubicBezTo>
                    <a:pt x="4277" y="3703"/>
                    <a:pt x="3443" y="4538"/>
                    <a:pt x="2608" y="5424"/>
                  </a:cubicBezTo>
                  <a:lnTo>
                    <a:pt x="1148" y="6989"/>
                  </a:lnTo>
                  <a:cubicBezTo>
                    <a:pt x="887" y="7250"/>
                    <a:pt x="627" y="7563"/>
                    <a:pt x="418" y="7876"/>
                  </a:cubicBezTo>
                  <a:cubicBezTo>
                    <a:pt x="209" y="8136"/>
                    <a:pt x="105" y="8449"/>
                    <a:pt x="53" y="8814"/>
                  </a:cubicBezTo>
                  <a:cubicBezTo>
                    <a:pt x="1" y="9023"/>
                    <a:pt x="1" y="9284"/>
                    <a:pt x="53" y="9544"/>
                  </a:cubicBezTo>
                  <a:lnTo>
                    <a:pt x="53" y="9597"/>
                  </a:lnTo>
                  <a:cubicBezTo>
                    <a:pt x="157" y="10066"/>
                    <a:pt x="470" y="10535"/>
                    <a:pt x="887" y="10848"/>
                  </a:cubicBezTo>
                  <a:cubicBezTo>
                    <a:pt x="1235" y="11042"/>
                    <a:pt x="1612" y="11149"/>
                    <a:pt x="1997" y="11149"/>
                  </a:cubicBezTo>
                  <a:cubicBezTo>
                    <a:pt x="2130" y="11149"/>
                    <a:pt x="2265" y="11136"/>
                    <a:pt x="2400" y="11109"/>
                  </a:cubicBezTo>
                  <a:lnTo>
                    <a:pt x="2556" y="11109"/>
                  </a:lnTo>
                  <a:lnTo>
                    <a:pt x="10431" y="9232"/>
                  </a:lnTo>
                  <a:cubicBezTo>
                    <a:pt x="11057" y="9075"/>
                    <a:pt x="11683" y="8971"/>
                    <a:pt x="12257" y="8658"/>
                  </a:cubicBezTo>
                  <a:cubicBezTo>
                    <a:pt x="12622" y="8397"/>
                    <a:pt x="12987" y="8188"/>
                    <a:pt x="13196" y="7771"/>
                  </a:cubicBezTo>
                  <a:cubicBezTo>
                    <a:pt x="13352" y="7511"/>
                    <a:pt x="13456" y="7250"/>
                    <a:pt x="13456" y="6989"/>
                  </a:cubicBezTo>
                  <a:cubicBezTo>
                    <a:pt x="13561" y="5894"/>
                    <a:pt x="13039" y="4694"/>
                    <a:pt x="12570" y="3755"/>
                  </a:cubicBezTo>
                  <a:lnTo>
                    <a:pt x="12570" y="3703"/>
                  </a:lnTo>
                  <a:cubicBezTo>
                    <a:pt x="12048" y="2660"/>
                    <a:pt x="11370" y="1669"/>
                    <a:pt x="10588" y="835"/>
                  </a:cubicBezTo>
                  <a:cubicBezTo>
                    <a:pt x="10484" y="731"/>
                    <a:pt x="10379" y="678"/>
                    <a:pt x="10275" y="574"/>
                  </a:cubicBezTo>
                  <a:cubicBezTo>
                    <a:pt x="10171" y="470"/>
                    <a:pt x="10014" y="418"/>
                    <a:pt x="9910" y="313"/>
                  </a:cubicBezTo>
                  <a:lnTo>
                    <a:pt x="9545" y="157"/>
                  </a:lnTo>
                  <a:cubicBezTo>
                    <a:pt x="9284" y="53"/>
                    <a:pt x="9023" y="0"/>
                    <a:pt x="87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21" name="Google Shape;121;p12"/>
            <p:cNvSpPr/>
            <p:nvPr/>
          </p:nvSpPr>
          <p:spPr>
            <a:xfrm>
              <a:off x="2379025" y="2303525"/>
              <a:ext cx="303825" cy="489500"/>
            </a:xfrm>
            <a:custGeom>
              <a:avLst/>
              <a:gdLst/>
              <a:ahLst/>
              <a:cxnLst/>
              <a:rect l="l" t="t" r="r" b="b"/>
              <a:pathLst>
                <a:path w="12153" h="19580" extrusionOk="0">
                  <a:moveTo>
                    <a:pt x="8307" y="1"/>
                  </a:moveTo>
                  <a:cubicBezTo>
                    <a:pt x="7747" y="1"/>
                    <a:pt x="7200" y="57"/>
                    <a:pt x="6728" y="124"/>
                  </a:cubicBezTo>
                  <a:cubicBezTo>
                    <a:pt x="6259" y="229"/>
                    <a:pt x="5789" y="281"/>
                    <a:pt x="5320" y="385"/>
                  </a:cubicBezTo>
                  <a:cubicBezTo>
                    <a:pt x="4903" y="489"/>
                    <a:pt x="4433" y="646"/>
                    <a:pt x="4016" y="750"/>
                  </a:cubicBezTo>
                  <a:cubicBezTo>
                    <a:pt x="2556" y="1272"/>
                    <a:pt x="574" y="2106"/>
                    <a:pt x="209" y="3775"/>
                  </a:cubicBezTo>
                  <a:cubicBezTo>
                    <a:pt x="0" y="4714"/>
                    <a:pt x="470" y="5705"/>
                    <a:pt x="835" y="6539"/>
                  </a:cubicBezTo>
                  <a:cubicBezTo>
                    <a:pt x="1252" y="7582"/>
                    <a:pt x="1878" y="8521"/>
                    <a:pt x="2399" y="9512"/>
                  </a:cubicBezTo>
                  <a:cubicBezTo>
                    <a:pt x="3755" y="12120"/>
                    <a:pt x="5216" y="14675"/>
                    <a:pt x="6676" y="17231"/>
                  </a:cubicBezTo>
                  <a:cubicBezTo>
                    <a:pt x="7093" y="18013"/>
                    <a:pt x="7563" y="19004"/>
                    <a:pt x="8397" y="19369"/>
                  </a:cubicBezTo>
                  <a:cubicBezTo>
                    <a:pt x="8449" y="19421"/>
                    <a:pt x="8501" y="19421"/>
                    <a:pt x="8554" y="19421"/>
                  </a:cubicBezTo>
                  <a:cubicBezTo>
                    <a:pt x="8789" y="19522"/>
                    <a:pt x="9047" y="19580"/>
                    <a:pt x="9298" y="19580"/>
                  </a:cubicBezTo>
                  <a:cubicBezTo>
                    <a:pt x="9436" y="19580"/>
                    <a:pt x="9572" y="19562"/>
                    <a:pt x="9701" y="19525"/>
                  </a:cubicBezTo>
                  <a:cubicBezTo>
                    <a:pt x="9753" y="19525"/>
                    <a:pt x="9753" y="19525"/>
                    <a:pt x="9753" y="19473"/>
                  </a:cubicBezTo>
                  <a:cubicBezTo>
                    <a:pt x="10118" y="19421"/>
                    <a:pt x="10431" y="19212"/>
                    <a:pt x="10692" y="18899"/>
                  </a:cubicBezTo>
                  <a:cubicBezTo>
                    <a:pt x="10744" y="18899"/>
                    <a:pt x="10796" y="18847"/>
                    <a:pt x="10848" y="18795"/>
                  </a:cubicBezTo>
                  <a:lnTo>
                    <a:pt x="10796" y="18795"/>
                  </a:lnTo>
                  <a:cubicBezTo>
                    <a:pt x="11370" y="18065"/>
                    <a:pt x="11370" y="17022"/>
                    <a:pt x="11474" y="16135"/>
                  </a:cubicBezTo>
                  <a:cubicBezTo>
                    <a:pt x="11631" y="13163"/>
                    <a:pt x="11787" y="10242"/>
                    <a:pt x="11944" y="7269"/>
                  </a:cubicBezTo>
                  <a:cubicBezTo>
                    <a:pt x="11996" y="6174"/>
                    <a:pt x="12152" y="5027"/>
                    <a:pt x="12048" y="3931"/>
                  </a:cubicBezTo>
                  <a:cubicBezTo>
                    <a:pt x="11996" y="2993"/>
                    <a:pt x="11996" y="1950"/>
                    <a:pt x="11422" y="1167"/>
                  </a:cubicBezTo>
                  <a:cubicBezTo>
                    <a:pt x="10716" y="249"/>
                    <a:pt x="9483" y="1"/>
                    <a:pt x="83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22" name="Google Shape;122;p12"/>
            <p:cNvSpPr/>
            <p:nvPr/>
          </p:nvSpPr>
          <p:spPr>
            <a:xfrm>
              <a:off x="2402500" y="2951700"/>
              <a:ext cx="241225" cy="351075"/>
            </a:xfrm>
            <a:custGeom>
              <a:avLst/>
              <a:gdLst/>
              <a:ahLst/>
              <a:cxnLst/>
              <a:rect l="l" t="t" r="r" b="b"/>
              <a:pathLst>
                <a:path w="9649" h="14043" extrusionOk="0">
                  <a:moveTo>
                    <a:pt x="7771" y="0"/>
                  </a:moveTo>
                  <a:cubicBezTo>
                    <a:pt x="7575" y="0"/>
                    <a:pt x="7380" y="39"/>
                    <a:pt x="7197" y="117"/>
                  </a:cubicBezTo>
                  <a:cubicBezTo>
                    <a:pt x="7093" y="117"/>
                    <a:pt x="7041" y="170"/>
                    <a:pt x="6937" y="222"/>
                  </a:cubicBezTo>
                  <a:cubicBezTo>
                    <a:pt x="6832" y="274"/>
                    <a:pt x="6728" y="326"/>
                    <a:pt x="6624" y="430"/>
                  </a:cubicBezTo>
                  <a:cubicBezTo>
                    <a:pt x="6259" y="691"/>
                    <a:pt x="5998" y="1004"/>
                    <a:pt x="5737" y="1317"/>
                  </a:cubicBezTo>
                  <a:cubicBezTo>
                    <a:pt x="5685" y="1369"/>
                    <a:pt x="5633" y="1526"/>
                    <a:pt x="5528" y="1578"/>
                  </a:cubicBezTo>
                  <a:lnTo>
                    <a:pt x="4277" y="3351"/>
                  </a:lnTo>
                  <a:cubicBezTo>
                    <a:pt x="3547" y="4342"/>
                    <a:pt x="2816" y="5333"/>
                    <a:pt x="2138" y="6324"/>
                  </a:cubicBezTo>
                  <a:cubicBezTo>
                    <a:pt x="1669" y="6949"/>
                    <a:pt x="1252" y="7523"/>
                    <a:pt x="939" y="7993"/>
                  </a:cubicBezTo>
                  <a:cubicBezTo>
                    <a:pt x="887" y="8097"/>
                    <a:pt x="835" y="8201"/>
                    <a:pt x="782" y="8253"/>
                  </a:cubicBezTo>
                  <a:cubicBezTo>
                    <a:pt x="417" y="8879"/>
                    <a:pt x="209" y="9296"/>
                    <a:pt x="104" y="9661"/>
                  </a:cubicBezTo>
                  <a:cubicBezTo>
                    <a:pt x="0" y="9922"/>
                    <a:pt x="0" y="10183"/>
                    <a:pt x="0" y="10444"/>
                  </a:cubicBezTo>
                  <a:cubicBezTo>
                    <a:pt x="52" y="10704"/>
                    <a:pt x="157" y="11017"/>
                    <a:pt x="261" y="11226"/>
                  </a:cubicBezTo>
                  <a:cubicBezTo>
                    <a:pt x="365" y="11330"/>
                    <a:pt x="417" y="11435"/>
                    <a:pt x="522" y="11539"/>
                  </a:cubicBezTo>
                  <a:cubicBezTo>
                    <a:pt x="626" y="11695"/>
                    <a:pt x="678" y="11748"/>
                    <a:pt x="835" y="11852"/>
                  </a:cubicBezTo>
                  <a:cubicBezTo>
                    <a:pt x="939" y="11956"/>
                    <a:pt x="1043" y="12060"/>
                    <a:pt x="1147" y="12165"/>
                  </a:cubicBezTo>
                  <a:cubicBezTo>
                    <a:pt x="2034" y="12791"/>
                    <a:pt x="2973" y="13208"/>
                    <a:pt x="4016" y="13573"/>
                  </a:cubicBezTo>
                  <a:cubicBezTo>
                    <a:pt x="4850" y="13834"/>
                    <a:pt x="5737" y="13990"/>
                    <a:pt x="6624" y="14042"/>
                  </a:cubicBezTo>
                  <a:lnTo>
                    <a:pt x="7041" y="14042"/>
                  </a:lnTo>
                  <a:cubicBezTo>
                    <a:pt x="7197" y="14042"/>
                    <a:pt x="7354" y="14042"/>
                    <a:pt x="7458" y="13990"/>
                  </a:cubicBezTo>
                  <a:cubicBezTo>
                    <a:pt x="7615" y="13938"/>
                    <a:pt x="7719" y="13886"/>
                    <a:pt x="7875" y="13886"/>
                  </a:cubicBezTo>
                  <a:cubicBezTo>
                    <a:pt x="8136" y="13782"/>
                    <a:pt x="8345" y="13625"/>
                    <a:pt x="8553" y="13416"/>
                  </a:cubicBezTo>
                  <a:cubicBezTo>
                    <a:pt x="8762" y="13208"/>
                    <a:pt x="8866" y="12999"/>
                    <a:pt x="8971" y="12738"/>
                  </a:cubicBezTo>
                  <a:cubicBezTo>
                    <a:pt x="9127" y="12373"/>
                    <a:pt x="9231" y="11904"/>
                    <a:pt x="9283" y="11226"/>
                  </a:cubicBezTo>
                  <a:cubicBezTo>
                    <a:pt x="9283" y="11122"/>
                    <a:pt x="9283" y="11017"/>
                    <a:pt x="9336" y="10913"/>
                  </a:cubicBezTo>
                  <a:cubicBezTo>
                    <a:pt x="9336" y="10339"/>
                    <a:pt x="9388" y="9661"/>
                    <a:pt x="9440" y="8827"/>
                  </a:cubicBezTo>
                  <a:cubicBezTo>
                    <a:pt x="9492" y="7627"/>
                    <a:pt x="9544" y="6428"/>
                    <a:pt x="9596" y="5176"/>
                  </a:cubicBezTo>
                  <a:lnTo>
                    <a:pt x="9649" y="2986"/>
                  </a:lnTo>
                  <a:cubicBezTo>
                    <a:pt x="9649" y="2516"/>
                    <a:pt x="9649" y="1943"/>
                    <a:pt x="9492" y="1421"/>
                  </a:cubicBezTo>
                  <a:cubicBezTo>
                    <a:pt x="9440" y="1213"/>
                    <a:pt x="9336" y="952"/>
                    <a:pt x="9231" y="743"/>
                  </a:cubicBezTo>
                  <a:lnTo>
                    <a:pt x="9231" y="795"/>
                  </a:lnTo>
                  <a:cubicBezTo>
                    <a:pt x="9023" y="482"/>
                    <a:pt x="8710" y="222"/>
                    <a:pt x="8345" y="117"/>
                  </a:cubicBezTo>
                  <a:cubicBezTo>
                    <a:pt x="8162" y="39"/>
                    <a:pt x="7967" y="0"/>
                    <a:pt x="77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23" name="Google Shape;123;p12"/>
            <p:cNvSpPr/>
            <p:nvPr/>
          </p:nvSpPr>
          <p:spPr>
            <a:xfrm>
              <a:off x="2689325" y="2919425"/>
              <a:ext cx="315575" cy="317350"/>
            </a:xfrm>
            <a:custGeom>
              <a:avLst/>
              <a:gdLst/>
              <a:ahLst/>
              <a:cxnLst/>
              <a:rect l="l" t="t" r="r" b="b"/>
              <a:pathLst>
                <a:path w="12623" h="12694" extrusionOk="0">
                  <a:moveTo>
                    <a:pt x="1826" y="0"/>
                  </a:moveTo>
                  <a:cubicBezTo>
                    <a:pt x="1722" y="0"/>
                    <a:pt x="1618" y="0"/>
                    <a:pt x="1513" y="52"/>
                  </a:cubicBezTo>
                  <a:cubicBezTo>
                    <a:pt x="1148" y="105"/>
                    <a:pt x="783" y="261"/>
                    <a:pt x="522" y="522"/>
                  </a:cubicBezTo>
                  <a:cubicBezTo>
                    <a:pt x="262" y="835"/>
                    <a:pt x="53" y="1148"/>
                    <a:pt x="1" y="1565"/>
                  </a:cubicBezTo>
                  <a:cubicBezTo>
                    <a:pt x="1" y="1773"/>
                    <a:pt x="1" y="2034"/>
                    <a:pt x="53" y="2243"/>
                  </a:cubicBezTo>
                  <a:cubicBezTo>
                    <a:pt x="105" y="2764"/>
                    <a:pt x="366" y="3286"/>
                    <a:pt x="575" y="3703"/>
                  </a:cubicBezTo>
                  <a:lnTo>
                    <a:pt x="1618" y="5633"/>
                  </a:lnTo>
                  <a:cubicBezTo>
                    <a:pt x="2191" y="6728"/>
                    <a:pt x="2765" y="7771"/>
                    <a:pt x="3339" y="8866"/>
                  </a:cubicBezTo>
                  <a:cubicBezTo>
                    <a:pt x="3704" y="9544"/>
                    <a:pt x="4017" y="10170"/>
                    <a:pt x="4330" y="10640"/>
                  </a:cubicBezTo>
                  <a:cubicBezTo>
                    <a:pt x="4382" y="10744"/>
                    <a:pt x="4434" y="10848"/>
                    <a:pt x="4486" y="10900"/>
                  </a:cubicBezTo>
                  <a:cubicBezTo>
                    <a:pt x="4851" y="11526"/>
                    <a:pt x="5112" y="11891"/>
                    <a:pt x="5425" y="12152"/>
                  </a:cubicBezTo>
                  <a:cubicBezTo>
                    <a:pt x="5581" y="12361"/>
                    <a:pt x="5842" y="12465"/>
                    <a:pt x="6103" y="12569"/>
                  </a:cubicBezTo>
                  <a:cubicBezTo>
                    <a:pt x="6294" y="12646"/>
                    <a:pt x="6485" y="12694"/>
                    <a:pt x="6676" y="12694"/>
                  </a:cubicBezTo>
                  <a:cubicBezTo>
                    <a:pt x="6745" y="12694"/>
                    <a:pt x="6815" y="12687"/>
                    <a:pt x="6885" y="12673"/>
                  </a:cubicBezTo>
                  <a:cubicBezTo>
                    <a:pt x="7042" y="12673"/>
                    <a:pt x="7198" y="12621"/>
                    <a:pt x="7302" y="12569"/>
                  </a:cubicBezTo>
                  <a:cubicBezTo>
                    <a:pt x="7459" y="12569"/>
                    <a:pt x="7563" y="12517"/>
                    <a:pt x="7720" y="12465"/>
                  </a:cubicBezTo>
                  <a:cubicBezTo>
                    <a:pt x="7824" y="12413"/>
                    <a:pt x="7980" y="12361"/>
                    <a:pt x="8137" y="12308"/>
                  </a:cubicBezTo>
                  <a:cubicBezTo>
                    <a:pt x="8919" y="11839"/>
                    <a:pt x="9597" y="11318"/>
                    <a:pt x="10223" y="10692"/>
                  </a:cubicBezTo>
                  <a:cubicBezTo>
                    <a:pt x="11005" y="9909"/>
                    <a:pt x="11683" y="9127"/>
                    <a:pt x="12205" y="8188"/>
                  </a:cubicBezTo>
                  <a:cubicBezTo>
                    <a:pt x="12257" y="8032"/>
                    <a:pt x="12361" y="7875"/>
                    <a:pt x="12361" y="7771"/>
                  </a:cubicBezTo>
                  <a:cubicBezTo>
                    <a:pt x="12413" y="7615"/>
                    <a:pt x="12466" y="7458"/>
                    <a:pt x="12518" y="7354"/>
                  </a:cubicBezTo>
                  <a:cubicBezTo>
                    <a:pt x="12518" y="7197"/>
                    <a:pt x="12570" y="7093"/>
                    <a:pt x="12570" y="6937"/>
                  </a:cubicBezTo>
                  <a:cubicBezTo>
                    <a:pt x="12622" y="6676"/>
                    <a:pt x="12570" y="6363"/>
                    <a:pt x="12518" y="6102"/>
                  </a:cubicBezTo>
                  <a:cubicBezTo>
                    <a:pt x="12413" y="5841"/>
                    <a:pt x="12257" y="5633"/>
                    <a:pt x="12101" y="5424"/>
                  </a:cubicBezTo>
                  <a:lnTo>
                    <a:pt x="12048" y="5476"/>
                  </a:lnTo>
                  <a:cubicBezTo>
                    <a:pt x="11788" y="5163"/>
                    <a:pt x="11423" y="4851"/>
                    <a:pt x="10797" y="4538"/>
                  </a:cubicBezTo>
                  <a:cubicBezTo>
                    <a:pt x="10745" y="4485"/>
                    <a:pt x="10640" y="4433"/>
                    <a:pt x="10536" y="4329"/>
                  </a:cubicBezTo>
                  <a:cubicBezTo>
                    <a:pt x="10067" y="4068"/>
                    <a:pt x="9441" y="3755"/>
                    <a:pt x="8763" y="3338"/>
                  </a:cubicBezTo>
                  <a:cubicBezTo>
                    <a:pt x="7720" y="2764"/>
                    <a:pt x="6624" y="2191"/>
                    <a:pt x="5581" y="1617"/>
                  </a:cubicBezTo>
                  <a:lnTo>
                    <a:pt x="3652" y="626"/>
                  </a:lnTo>
                  <a:cubicBezTo>
                    <a:pt x="3600" y="574"/>
                    <a:pt x="3443" y="522"/>
                    <a:pt x="3391" y="470"/>
                  </a:cubicBezTo>
                  <a:cubicBezTo>
                    <a:pt x="3026" y="313"/>
                    <a:pt x="2609" y="157"/>
                    <a:pt x="2244" y="52"/>
                  </a:cubicBezTo>
                  <a:cubicBezTo>
                    <a:pt x="2087" y="52"/>
                    <a:pt x="1931" y="0"/>
                    <a:pt x="18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24" name="Google Shape;124;p12"/>
            <p:cNvSpPr/>
            <p:nvPr/>
          </p:nvSpPr>
          <p:spPr>
            <a:xfrm>
              <a:off x="217250" y="2517850"/>
              <a:ext cx="1891900" cy="869675"/>
            </a:xfrm>
            <a:custGeom>
              <a:avLst/>
              <a:gdLst/>
              <a:ahLst/>
              <a:cxnLst/>
              <a:rect l="l" t="t" r="r" b="b"/>
              <a:pathLst>
                <a:path w="75676" h="34787" extrusionOk="0">
                  <a:moveTo>
                    <a:pt x="45583" y="2869"/>
                  </a:moveTo>
                  <a:cubicBezTo>
                    <a:pt x="45583" y="1304"/>
                    <a:pt x="46887" y="0"/>
                    <a:pt x="48399" y="0"/>
                  </a:cubicBezTo>
                  <a:cubicBezTo>
                    <a:pt x="49964" y="0"/>
                    <a:pt x="51163" y="1304"/>
                    <a:pt x="51215" y="2921"/>
                  </a:cubicBezTo>
                  <a:lnTo>
                    <a:pt x="51215" y="25347"/>
                  </a:lnTo>
                  <a:cubicBezTo>
                    <a:pt x="51215" y="26911"/>
                    <a:pt x="49964" y="28215"/>
                    <a:pt x="48399" y="28215"/>
                  </a:cubicBezTo>
                  <a:cubicBezTo>
                    <a:pt x="46887" y="28215"/>
                    <a:pt x="45583" y="26911"/>
                    <a:pt x="45583" y="25347"/>
                  </a:cubicBezTo>
                  <a:close/>
                  <a:moveTo>
                    <a:pt x="42975" y="16741"/>
                  </a:moveTo>
                  <a:cubicBezTo>
                    <a:pt x="42975" y="17158"/>
                    <a:pt x="42819" y="17993"/>
                    <a:pt x="42297" y="18619"/>
                  </a:cubicBezTo>
                  <a:cubicBezTo>
                    <a:pt x="41671" y="19245"/>
                    <a:pt x="40837" y="19401"/>
                    <a:pt x="40315" y="19401"/>
                  </a:cubicBezTo>
                  <a:cubicBezTo>
                    <a:pt x="38333" y="19401"/>
                    <a:pt x="36300" y="19401"/>
                    <a:pt x="34318" y="19401"/>
                  </a:cubicBezTo>
                  <a:cubicBezTo>
                    <a:pt x="32284" y="19401"/>
                    <a:pt x="30302" y="19401"/>
                    <a:pt x="28268" y="19401"/>
                  </a:cubicBezTo>
                  <a:cubicBezTo>
                    <a:pt x="28476" y="19975"/>
                    <a:pt x="28789" y="20809"/>
                    <a:pt x="29624" y="21592"/>
                  </a:cubicBezTo>
                  <a:cubicBezTo>
                    <a:pt x="30093" y="22061"/>
                    <a:pt x="30563" y="22322"/>
                    <a:pt x="30719" y="22426"/>
                  </a:cubicBezTo>
                  <a:cubicBezTo>
                    <a:pt x="30980" y="22582"/>
                    <a:pt x="31814" y="23052"/>
                    <a:pt x="32857" y="23052"/>
                  </a:cubicBezTo>
                  <a:cubicBezTo>
                    <a:pt x="33953" y="23052"/>
                    <a:pt x="34891" y="22687"/>
                    <a:pt x="35882" y="22217"/>
                  </a:cubicBezTo>
                  <a:lnTo>
                    <a:pt x="35934" y="22165"/>
                  </a:lnTo>
                  <a:cubicBezTo>
                    <a:pt x="36612" y="21800"/>
                    <a:pt x="37290" y="21487"/>
                    <a:pt x="37968" y="21331"/>
                  </a:cubicBezTo>
                  <a:cubicBezTo>
                    <a:pt x="38699" y="21226"/>
                    <a:pt x="39429" y="21331"/>
                    <a:pt x="40002" y="21852"/>
                  </a:cubicBezTo>
                  <a:cubicBezTo>
                    <a:pt x="40628" y="22426"/>
                    <a:pt x="40889" y="23260"/>
                    <a:pt x="40680" y="24147"/>
                  </a:cubicBezTo>
                  <a:cubicBezTo>
                    <a:pt x="40367" y="25138"/>
                    <a:pt x="39585" y="25972"/>
                    <a:pt x="38699" y="26494"/>
                  </a:cubicBezTo>
                  <a:cubicBezTo>
                    <a:pt x="38229" y="26755"/>
                    <a:pt x="37708" y="27015"/>
                    <a:pt x="37186" y="27224"/>
                  </a:cubicBezTo>
                  <a:cubicBezTo>
                    <a:pt x="36508" y="27485"/>
                    <a:pt x="35778" y="27641"/>
                    <a:pt x="35100" y="27746"/>
                  </a:cubicBezTo>
                  <a:cubicBezTo>
                    <a:pt x="34370" y="27850"/>
                    <a:pt x="33640" y="27902"/>
                    <a:pt x="32910" y="27902"/>
                  </a:cubicBezTo>
                  <a:cubicBezTo>
                    <a:pt x="32597" y="27902"/>
                    <a:pt x="32179" y="27902"/>
                    <a:pt x="31814" y="27850"/>
                  </a:cubicBezTo>
                  <a:cubicBezTo>
                    <a:pt x="31449" y="27798"/>
                    <a:pt x="31032" y="27693"/>
                    <a:pt x="30667" y="27641"/>
                  </a:cubicBezTo>
                  <a:cubicBezTo>
                    <a:pt x="30041" y="27485"/>
                    <a:pt x="29467" y="27276"/>
                    <a:pt x="28894" y="27015"/>
                  </a:cubicBezTo>
                  <a:cubicBezTo>
                    <a:pt x="28372" y="26807"/>
                    <a:pt x="27798" y="26494"/>
                    <a:pt x="27329" y="26129"/>
                  </a:cubicBezTo>
                  <a:cubicBezTo>
                    <a:pt x="26808" y="25764"/>
                    <a:pt x="26338" y="25347"/>
                    <a:pt x="25921" y="24929"/>
                  </a:cubicBezTo>
                  <a:cubicBezTo>
                    <a:pt x="25504" y="24460"/>
                    <a:pt x="25086" y="23938"/>
                    <a:pt x="24721" y="23417"/>
                  </a:cubicBezTo>
                  <a:cubicBezTo>
                    <a:pt x="23574" y="21644"/>
                    <a:pt x="23000" y="19349"/>
                    <a:pt x="23105" y="17158"/>
                  </a:cubicBezTo>
                  <a:cubicBezTo>
                    <a:pt x="23209" y="15020"/>
                    <a:pt x="23887" y="12882"/>
                    <a:pt x="25191" y="11161"/>
                  </a:cubicBezTo>
                  <a:cubicBezTo>
                    <a:pt x="25295" y="10952"/>
                    <a:pt x="25452" y="10744"/>
                    <a:pt x="25608" y="10587"/>
                  </a:cubicBezTo>
                  <a:cubicBezTo>
                    <a:pt x="25608" y="10587"/>
                    <a:pt x="25764" y="10431"/>
                    <a:pt x="25817" y="10326"/>
                  </a:cubicBezTo>
                  <a:cubicBezTo>
                    <a:pt x="27381" y="8397"/>
                    <a:pt x="29467" y="7771"/>
                    <a:pt x="30354" y="7562"/>
                  </a:cubicBezTo>
                  <a:lnTo>
                    <a:pt x="30406" y="7562"/>
                  </a:lnTo>
                  <a:cubicBezTo>
                    <a:pt x="32857" y="6832"/>
                    <a:pt x="34944" y="7302"/>
                    <a:pt x="35778" y="7562"/>
                  </a:cubicBezTo>
                  <a:cubicBezTo>
                    <a:pt x="36195" y="7667"/>
                    <a:pt x="38542" y="8397"/>
                    <a:pt x="40367" y="10379"/>
                  </a:cubicBezTo>
                  <a:cubicBezTo>
                    <a:pt x="40472" y="10483"/>
                    <a:pt x="40680" y="10744"/>
                    <a:pt x="40993" y="11161"/>
                  </a:cubicBezTo>
                  <a:cubicBezTo>
                    <a:pt x="42141" y="12778"/>
                    <a:pt x="42558" y="14238"/>
                    <a:pt x="42714" y="14759"/>
                  </a:cubicBezTo>
                  <a:cubicBezTo>
                    <a:pt x="42819" y="15281"/>
                    <a:pt x="42975" y="15907"/>
                    <a:pt x="42975" y="16741"/>
                  </a:cubicBezTo>
                  <a:close/>
                  <a:moveTo>
                    <a:pt x="30093" y="13038"/>
                  </a:moveTo>
                  <a:cubicBezTo>
                    <a:pt x="28789" y="14081"/>
                    <a:pt x="28476" y="15437"/>
                    <a:pt x="28372" y="15855"/>
                  </a:cubicBezTo>
                  <a:lnTo>
                    <a:pt x="37968" y="15855"/>
                  </a:lnTo>
                  <a:cubicBezTo>
                    <a:pt x="37864" y="15437"/>
                    <a:pt x="37499" y="14081"/>
                    <a:pt x="36195" y="13038"/>
                  </a:cubicBezTo>
                  <a:cubicBezTo>
                    <a:pt x="34944" y="11995"/>
                    <a:pt x="33535" y="11943"/>
                    <a:pt x="33118" y="11943"/>
                  </a:cubicBezTo>
                  <a:cubicBezTo>
                    <a:pt x="32701" y="11943"/>
                    <a:pt x="31345" y="11995"/>
                    <a:pt x="30093" y="13038"/>
                  </a:cubicBezTo>
                  <a:close/>
                  <a:moveTo>
                    <a:pt x="66549" y="7145"/>
                  </a:moveTo>
                  <a:cubicBezTo>
                    <a:pt x="63993" y="7145"/>
                    <a:pt x="61750" y="8292"/>
                    <a:pt x="60134" y="10118"/>
                  </a:cubicBezTo>
                  <a:lnTo>
                    <a:pt x="60134" y="10066"/>
                  </a:lnTo>
                  <a:cubicBezTo>
                    <a:pt x="60029" y="8553"/>
                    <a:pt x="58830" y="7354"/>
                    <a:pt x="57317" y="7354"/>
                  </a:cubicBezTo>
                  <a:cubicBezTo>
                    <a:pt x="55857" y="7354"/>
                    <a:pt x="54501" y="8605"/>
                    <a:pt x="54501" y="10222"/>
                  </a:cubicBezTo>
                  <a:lnTo>
                    <a:pt x="54501" y="31605"/>
                  </a:lnTo>
                  <a:cubicBezTo>
                    <a:pt x="54501" y="33170"/>
                    <a:pt x="55753" y="34473"/>
                    <a:pt x="57317" y="34473"/>
                  </a:cubicBezTo>
                  <a:cubicBezTo>
                    <a:pt x="58882" y="34473"/>
                    <a:pt x="60134" y="33222"/>
                    <a:pt x="60134" y="31605"/>
                  </a:cubicBezTo>
                  <a:lnTo>
                    <a:pt x="60134" y="24929"/>
                  </a:lnTo>
                  <a:cubicBezTo>
                    <a:pt x="61750" y="26755"/>
                    <a:pt x="64045" y="27902"/>
                    <a:pt x="66549" y="27902"/>
                  </a:cubicBezTo>
                  <a:cubicBezTo>
                    <a:pt x="71608" y="27902"/>
                    <a:pt x="75676" y="23313"/>
                    <a:pt x="75676" y="17576"/>
                  </a:cubicBezTo>
                  <a:cubicBezTo>
                    <a:pt x="75676" y="11839"/>
                    <a:pt x="71555" y="7145"/>
                    <a:pt x="66549" y="7145"/>
                  </a:cubicBezTo>
                  <a:close/>
                  <a:moveTo>
                    <a:pt x="65297" y="23260"/>
                  </a:moveTo>
                  <a:cubicBezTo>
                    <a:pt x="62428" y="23260"/>
                    <a:pt x="60134" y="20757"/>
                    <a:pt x="60134" y="17628"/>
                  </a:cubicBezTo>
                  <a:cubicBezTo>
                    <a:pt x="60134" y="14447"/>
                    <a:pt x="62428" y="11943"/>
                    <a:pt x="65297" y="11943"/>
                  </a:cubicBezTo>
                  <a:cubicBezTo>
                    <a:pt x="68165" y="11943"/>
                    <a:pt x="70460" y="14447"/>
                    <a:pt x="70460" y="17628"/>
                  </a:cubicBezTo>
                  <a:cubicBezTo>
                    <a:pt x="70460" y="20757"/>
                    <a:pt x="68165" y="23260"/>
                    <a:pt x="65297" y="23260"/>
                  </a:cubicBezTo>
                  <a:close/>
                  <a:moveTo>
                    <a:pt x="18880" y="19036"/>
                  </a:moveTo>
                  <a:lnTo>
                    <a:pt x="17994" y="21122"/>
                  </a:lnTo>
                  <a:cubicBezTo>
                    <a:pt x="17576" y="22009"/>
                    <a:pt x="17159" y="22895"/>
                    <a:pt x="16742" y="23834"/>
                  </a:cubicBezTo>
                  <a:cubicBezTo>
                    <a:pt x="16638" y="24095"/>
                    <a:pt x="16481" y="24408"/>
                    <a:pt x="16377" y="24669"/>
                  </a:cubicBezTo>
                  <a:cubicBezTo>
                    <a:pt x="14604" y="28632"/>
                    <a:pt x="12517" y="33326"/>
                    <a:pt x="7980" y="34317"/>
                  </a:cubicBezTo>
                  <a:cubicBezTo>
                    <a:pt x="5790" y="34786"/>
                    <a:pt x="2452" y="34108"/>
                    <a:pt x="1252" y="32022"/>
                  </a:cubicBezTo>
                  <a:cubicBezTo>
                    <a:pt x="1" y="29936"/>
                    <a:pt x="1826" y="27485"/>
                    <a:pt x="4173" y="28058"/>
                  </a:cubicBezTo>
                  <a:cubicBezTo>
                    <a:pt x="4538" y="28111"/>
                    <a:pt x="4903" y="28319"/>
                    <a:pt x="5268" y="28476"/>
                  </a:cubicBezTo>
                  <a:cubicBezTo>
                    <a:pt x="5894" y="28789"/>
                    <a:pt x="6520" y="29102"/>
                    <a:pt x="7198" y="28997"/>
                  </a:cubicBezTo>
                  <a:cubicBezTo>
                    <a:pt x="7824" y="28893"/>
                    <a:pt x="8241" y="28371"/>
                    <a:pt x="8762" y="27798"/>
                  </a:cubicBezTo>
                  <a:cubicBezTo>
                    <a:pt x="9440" y="26963"/>
                    <a:pt x="9753" y="26077"/>
                    <a:pt x="9858" y="25607"/>
                  </a:cubicBezTo>
                  <a:cubicBezTo>
                    <a:pt x="9858" y="25555"/>
                    <a:pt x="9858" y="25555"/>
                    <a:pt x="9858" y="25503"/>
                  </a:cubicBezTo>
                  <a:cubicBezTo>
                    <a:pt x="9858" y="25451"/>
                    <a:pt x="9805" y="25451"/>
                    <a:pt x="9805" y="25451"/>
                  </a:cubicBezTo>
                  <a:cubicBezTo>
                    <a:pt x="9232" y="24356"/>
                    <a:pt x="8762" y="23417"/>
                    <a:pt x="8345" y="22582"/>
                  </a:cubicBezTo>
                  <a:cubicBezTo>
                    <a:pt x="8032" y="22061"/>
                    <a:pt x="7824" y="21592"/>
                    <a:pt x="7615" y="21226"/>
                  </a:cubicBezTo>
                  <a:cubicBezTo>
                    <a:pt x="7198" y="20444"/>
                    <a:pt x="6885" y="19818"/>
                    <a:pt x="6676" y="19401"/>
                  </a:cubicBezTo>
                  <a:cubicBezTo>
                    <a:pt x="5946" y="18045"/>
                    <a:pt x="5842" y="17784"/>
                    <a:pt x="5529" y="17211"/>
                  </a:cubicBezTo>
                  <a:cubicBezTo>
                    <a:pt x="4851" y="15907"/>
                    <a:pt x="4121" y="14655"/>
                    <a:pt x="3391" y="13351"/>
                  </a:cubicBezTo>
                  <a:cubicBezTo>
                    <a:pt x="2556" y="11995"/>
                    <a:pt x="1722" y="10483"/>
                    <a:pt x="2400" y="8814"/>
                  </a:cubicBezTo>
                  <a:cubicBezTo>
                    <a:pt x="2973" y="7510"/>
                    <a:pt x="4381" y="6884"/>
                    <a:pt x="5685" y="7302"/>
                  </a:cubicBezTo>
                  <a:cubicBezTo>
                    <a:pt x="7146" y="7719"/>
                    <a:pt x="7771" y="9075"/>
                    <a:pt x="8345" y="10326"/>
                  </a:cubicBezTo>
                  <a:cubicBezTo>
                    <a:pt x="8449" y="10587"/>
                    <a:pt x="8554" y="10796"/>
                    <a:pt x="8658" y="11057"/>
                  </a:cubicBezTo>
                  <a:cubicBezTo>
                    <a:pt x="9597" y="12934"/>
                    <a:pt x="10536" y="14812"/>
                    <a:pt x="11422" y="16689"/>
                  </a:cubicBezTo>
                  <a:cubicBezTo>
                    <a:pt x="11527" y="16898"/>
                    <a:pt x="11631" y="17158"/>
                    <a:pt x="11787" y="17471"/>
                  </a:cubicBezTo>
                  <a:cubicBezTo>
                    <a:pt x="11944" y="17732"/>
                    <a:pt x="12100" y="18045"/>
                    <a:pt x="12257" y="18410"/>
                  </a:cubicBezTo>
                  <a:cubicBezTo>
                    <a:pt x="12361" y="18619"/>
                    <a:pt x="12413" y="18775"/>
                    <a:pt x="12517" y="18932"/>
                  </a:cubicBezTo>
                  <a:cubicBezTo>
                    <a:pt x="12622" y="19140"/>
                    <a:pt x="12674" y="19297"/>
                    <a:pt x="12726" y="19453"/>
                  </a:cubicBezTo>
                  <a:cubicBezTo>
                    <a:pt x="13195" y="18358"/>
                    <a:pt x="13613" y="17263"/>
                    <a:pt x="14030" y="16220"/>
                  </a:cubicBezTo>
                  <a:cubicBezTo>
                    <a:pt x="14499" y="15125"/>
                    <a:pt x="14916" y="14081"/>
                    <a:pt x="15334" y="12986"/>
                  </a:cubicBezTo>
                  <a:cubicBezTo>
                    <a:pt x="15334" y="12934"/>
                    <a:pt x="15438" y="12673"/>
                    <a:pt x="15594" y="12360"/>
                  </a:cubicBezTo>
                  <a:cubicBezTo>
                    <a:pt x="15699" y="12047"/>
                    <a:pt x="15907" y="11682"/>
                    <a:pt x="16064" y="11265"/>
                  </a:cubicBezTo>
                  <a:cubicBezTo>
                    <a:pt x="16116" y="11109"/>
                    <a:pt x="16220" y="10952"/>
                    <a:pt x="16272" y="10796"/>
                  </a:cubicBezTo>
                  <a:cubicBezTo>
                    <a:pt x="16846" y="9388"/>
                    <a:pt x="17524" y="7719"/>
                    <a:pt x="19037" y="7249"/>
                  </a:cubicBezTo>
                  <a:cubicBezTo>
                    <a:pt x="20132" y="6936"/>
                    <a:pt x="21384" y="7354"/>
                    <a:pt x="22009" y="8292"/>
                  </a:cubicBezTo>
                  <a:cubicBezTo>
                    <a:pt x="22322" y="8762"/>
                    <a:pt x="22479" y="9336"/>
                    <a:pt x="22479" y="9857"/>
                  </a:cubicBezTo>
                  <a:cubicBezTo>
                    <a:pt x="22479" y="11057"/>
                    <a:pt x="21957" y="12308"/>
                    <a:pt x="21436" y="13403"/>
                  </a:cubicBezTo>
                  <a:cubicBezTo>
                    <a:pt x="21331" y="13664"/>
                    <a:pt x="21227" y="13925"/>
                    <a:pt x="21123" y="14134"/>
                  </a:cubicBezTo>
                  <a:cubicBezTo>
                    <a:pt x="21123" y="14134"/>
                    <a:pt x="21123" y="14186"/>
                    <a:pt x="21071" y="14290"/>
                  </a:cubicBezTo>
                  <a:cubicBezTo>
                    <a:pt x="20914" y="14603"/>
                    <a:pt x="20601" y="15385"/>
                    <a:pt x="19923" y="16793"/>
                  </a:cubicBezTo>
                  <a:cubicBezTo>
                    <a:pt x="19715" y="17263"/>
                    <a:pt x="19506" y="17732"/>
                    <a:pt x="19297" y="18254"/>
                  </a:cubicBezTo>
                  <a:cubicBezTo>
                    <a:pt x="19141" y="18514"/>
                    <a:pt x="19037" y="18775"/>
                    <a:pt x="18932" y="1903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grpSp>
      <p:sp>
        <p:nvSpPr>
          <p:cNvPr id="125" name="Google Shape;125;p12"/>
          <p:cNvSpPr txBox="1">
            <a:spLocks noGrp="1"/>
          </p:cNvSpPr>
          <p:nvPr>
            <p:ph type="sldNum" idx="12"/>
          </p:nvPr>
        </p:nvSpPr>
        <p:spPr>
          <a:xfrm>
            <a:off x="8608775" y="4626500"/>
            <a:ext cx="429600" cy="429600"/>
          </a:xfrm>
          <a:prstGeom prst="rect">
            <a:avLst/>
          </a:prstGeom>
          <a:noFill/>
        </p:spPr>
        <p:txBody>
          <a:bodyPr spcFirstLastPara="1" wrap="square" lIns="0" tIns="0" rIns="0" bIns="0" anchor="ctr" anchorCtr="0">
            <a:normAutofit/>
          </a:bodyPr>
          <a:lstStyle>
            <a:lvl1pPr lvl="0" algn="ctr" rtl="0">
              <a:buNone/>
              <a:defRPr/>
            </a:lvl1pPr>
            <a:lvl2pPr lvl="1" algn="ctr" rtl="0">
              <a:buNone/>
              <a:defRPr/>
            </a:lvl2pPr>
            <a:lvl3pPr lvl="2" algn="ctr" rtl="0">
              <a:buNone/>
              <a:defRPr/>
            </a:lvl3pPr>
            <a:lvl4pPr lvl="3" algn="ctr" rtl="0">
              <a:buNone/>
              <a:defRPr/>
            </a:lvl4pPr>
            <a:lvl5pPr lvl="4" algn="ctr" rtl="0">
              <a:buNone/>
              <a:defRPr/>
            </a:lvl5pPr>
            <a:lvl6pPr lvl="5" algn="ctr" rtl="0">
              <a:buNone/>
              <a:defRPr/>
            </a:lvl6pPr>
            <a:lvl7pPr lvl="6" algn="ctr" rtl="0">
              <a:buNone/>
              <a:defRPr/>
            </a:lvl7pPr>
            <a:lvl8pPr lvl="7" algn="ctr" rtl="0">
              <a:buNone/>
              <a:defRPr/>
            </a:lvl8pPr>
            <a:lvl9pPr lvl="8" algn="ctr" rtl="0">
              <a:buNone/>
              <a:defRPr/>
            </a:lvl9p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711446813"/>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38 Blank | No Logo White Background">
  <p:cSld name="38 Blank | No Logo White Background">
    <p:spTree>
      <p:nvGrpSpPr>
        <p:cNvPr id="1" name="Shape 126"/>
        <p:cNvGrpSpPr/>
        <p:nvPr/>
      </p:nvGrpSpPr>
      <p:grpSpPr>
        <a:xfrm>
          <a:off x="0" y="0"/>
          <a:ext cx="0" cy="0"/>
          <a:chOff x="0" y="0"/>
          <a:chExt cx="0" cy="0"/>
        </a:xfrm>
      </p:grpSpPr>
      <p:sp>
        <p:nvSpPr>
          <p:cNvPr id="127" name="Google Shape;127;p13"/>
          <p:cNvSpPr/>
          <p:nvPr/>
        </p:nvSpPr>
        <p:spPr>
          <a:xfrm>
            <a:off x="8608775" y="4626425"/>
            <a:ext cx="429600" cy="429600"/>
          </a:xfrm>
          <a:prstGeom prst="ellipse">
            <a:avLst/>
          </a:prstGeom>
          <a:solidFill>
            <a:srgbClr val="FFFFFF"/>
          </a:solidFill>
          <a:ln>
            <a:noFill/>
          </a:ln>
        </p:spPr>
        <p:txBody>
          <a:bodyPr spcFirstLastPara="1" wrap="square" lIns="0" tIns="0" rIns="0" bIns="0" anchor="ctr" anchorCtr="0">
            <a:noAutofit/>
          </a:bodyPr>
          <a:lstStyle/>
          <a:p>
            <a:pPr marL="0" lvl="0" indent="0" algn="ctr" rtl="0">
              <a:spcBef>
                <a:spcPts val="0"/>
              </a:spcBef>
              <a:spcAft>
                <a:spcPts val="0"/>
              </a:spcAft>
              <a:buNone/>
            </a:pPr>
            <a:endParaRPr/>
          </a:p>
        </p:txBody>
      </p:sp>
      <p:sp>
        <p:nvSpPr>
          <p:cNvPr id="128" name="Google Shape;128;p13"/>
          <p:cNvSpPr txBox="1">
            <a:spLocks noGrp="1"/>
          </p:cNvSpPr>
          <p:nvPr>
            <p:ph type="sldNum" idx="12"/>
          </p:nvPr>
        </p:nvSpPr>
        <p:spPr>
          <a:xfrm>
            <a:off x="8608775" y="4626500"/>
            <a:ext cx="429600" cy="429600"/>
          </a:xfrm>
          <a:prstGeom prst="rect">
            <a:avLst/>
          </a:prstGeom>
          <a:noFill/>
        </p:spPr>
        <p:txBody>
          <a:bodyPr spcFirstLastPara="1" wrap="square" lIns="0" tIns="0" rIns="0" bIns="0" anchor="ctr" anchorCtr="0">
            <a:normAutofit/>
          </a:bodyPr>
          <a:lstStyle>
            <a:lvl1pPr lvl="0" algn="ctr" rtl="0">
              <a:buNone/>
              <a:defRPr/>
            </a:lvl1pPr>
            <a:lvl2pPr lvl="1" algn="ctr" rtl="0">
              <a:buNone/>
              <a:defRPr/>
            </a:lvl2pPr>
            <a:lvl3pPr lvl="2" algn="ctr" rtl="0">
              <a:buNone/>
              <a:defRPr/>
            </a:lvl3pPr>
            <a:lvl4pPr lvl="3" algn="ctr" rtl="0">
              <a:buNone/>
              <a:defRPr/>
            </a:lvl4pPr>
            <a:lvl5pPr lvl="4" algn="ctr" rtl="0">
              <a:buNone/>
              <a:defRPr/>
            </a:lvl5pPr>
            <a:lvl6pPr lvl="5" algn="ctr" rtl="0">
              <a:buNone/>
              <a:defRPr/>
            </a:lvl6pPr>
            <a:lvl7pPr lvl="6" algn="ctr" rtl="0">
              <a:buNone/>
              <a:defRPr/>
            </a:lvl7pPr>
            <a:lvl8pPr lvl="7" algn="ctr" rtl="0">
              <a:buNone/>
              <a:defRPr/>
            </a:lvl8pPr>
            <a:lvl9pPr lvl="8" algn="ctr" rtl="0">
              <a:buNone/>
              <a:defRPr/>
            </a:lvl9p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004261556"/>
      </p:ext>
    </p:extLst>
  </p:cSld>
  <p:clrMapOvr>
    <a:masterClrMapping/>
  </p:clrMapOvr>
  <p:hf hdr="0" ftr="0" dt="0"/>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sldNum" idx="12"/>
          </p:nvPr>
        </p:nvSpPr>
        <p:spPr>
          <a:xfrm>
            <a:off x="8608800" y="4626600"/>
            <a:ext cx="429600" cy="429600"/>
          </a:xfrm>
          <a:prstGeom prst="rect">
            <a:avLst/>
          </a:prstGeom>
          <a:noFill/>
          <a:ln>
            <a:noFill/>
          </a:ln>
        </p:spPr>
        <p:txBody>
          <a:bodyPr spcFirstLastPara="1" wrap="square" lIns="0" tIns="0" rIns="0" bIns="0" anchor="ctr" anchorCtr="0">
            <a:normAutofit/>
          </a:bodyPr>
          <a:lstStyle>
            <a:lvl1pPr lvl="0" algn="ctr" rtl="0">
              <a:buNone/>
              <a:defRPr sz="800" b="1">
                <a:solidFill>
                  <a:schemeClr val="dk2"/>
                </a:solidFill>
                <a:latin typeface="Poppins"/>
                <a:ea typeface="Poppins"/>
                <a:cs typeface="Poppins"/>
                <a:sym typeface="Poppins"/>
              </a:defRPr>
            </a:lvl1pPr>
            <a:lvl2pPr lvl="1" algn="ctr" rtl="0">
              <a:buNone/>
              <a:defRPr sz="800" b="1">
                <a:solidFill>
                  <a:schemeClr val="dk2"/>
                </a:solidFill>
                <a:latin typeface="Poppins"/>
                <a:ea typeface="Poppins"/>
                <a:cs typeface="Poppins"/>
                <a:sym typeface="Poppins"/>
              </a:defRPr>
            </a:lvl2pPr>
            <a:lvl3pPr lvl="2" algn="ctr" rtl="0">
              <a:buNone/>
              <a:defRPr sz="800" b="1">
                <a:solidFill>
                  <a:schemeClr val="dk2"/>
                </a:solidFill>
                <a:latin typeface="Poppins"/>
                <a:ea typeface="Poppins"/>
                <a:cs typeface="Poppins"/>
                <a:sym typeface="Poppins"/>
              </a:defRPr>
            </a:lvl3pPr>
            <a:lvl4pPr lvl="3" algn="ctr" rtl="0">
              <a:buNone/>
              <a:defRPr sz="800" b="1">
                <a:solidFill>
                  <a:schemeClr val="dk2"/>
                </a:solidFill>
                <a:latin typeface="Poppins"/>
                <a:ea typeface="Poppins"/>
                <a:cs typeface="Poppins"/>
                <a:sym typeface="Poppins"/>
              </a:defRPr>
            </a:lvl4pPr>
            <a:lvl5pPr lvl="4" algn="ctr" rtl="0">
              <a:buNone/>
              <a:defRPr sz="800" b="1">
                <a:solidFill>
                  <a:schemeClr val="dk2"/>
                </a:solidFill>
                <a:latin typeface="Poppins"/>
                <a:ea typeface="Poppins"/>
                <a:cs typeface="Poppins"/>
                <a:sym typeface="Poppins"/>
              </a:defRPr>
            </a:lvl5pPr>
            <a:lvl6pPr lvl="5" algn="ctr" rtl="0">
              <a:buNone/>
              <a:defRPr sz="800" b="1">
                <a:solidFill>
                  <a:schemeClr val="dk2"/>
                </a:solidFill>
                <a:latin typeface="Poppins"/>
                <a:ea typeface="Poppins"/>
                <a:cs typeface="Poppins"/>
                <a:sym typeface="Poppins"/>
              </a:defRPr>
            </a:lvl6pPr>
            <a:lvl7pPr lvl="6" algn="ctr" rtl="0">
              <a:buNone/>
              <a:defRPr sz="800" b="1">
                <a:solidFill>
                  <a:schemeClr val="dk2"/>
                </a:solidFill>
                <a:latin typeface="Poppins"/>
                <a:ea typeface="Poppins"/>
                <a:cs typeface="Poppins"/>
                <a:sym typeface="Poppins"/>
              </a:defRPr>
            </a:lvl7pPr>
            <a:lvl8pPr lvl="7" algn="ctr" rtl="0">
              <a:buNone/>
              <a:defRPr sz="800" b="1">
                <a:solidFill>
                  <a:schemeClr val="dk2"/>
                </a:solidFill>
                <a:latin typeface="Poppins"/>
                <a:ea typeface="Poppins"/>
                <a:cs typeface="Poppins"/>
                <a:sym typeface="Poppins"/>
              </a:defRPr>
            </a:lvl8pPr>
            <a:lvl9pPr lvl="8" algn="ctr" rtl="0">
              <a:buNone/>
              <a:defRPr sz="800" b="1">
                <a:solidFill>
                  <a:schemeClr val="dk2"/>
                </a:solidFill>
                <a:latin typeface="Poppins"/>
                <a:ea typeface="Poppins"/>
                <a:cs typeface="Poppins"/>
                <a:sym typeface="Poppins"/>
              </a:defRPr>
            </a:lvl9pPr>
          </a:lstStyle>
          <a:p>
            <a:pPr marL="0" lvl="0" indent="0" algn="r" rtl="0">
              <a:spcBef>
                <a:spcPts val="0"/>
              </a:spcBef>
              <a:spcAft>
                <a:spcPts val="0"/>
              </a:spcAft>
              <a:buNone/>
            </a:pPr>
            <a:fld id="{00000000-1234-1234-1234-123412341234}" type="slidenum">
              <a:rPr lang="en" smtClean="0"/>
              <a:t>‹#›</a:t>
            </a:fld>
            <a:endParaRPr lang="en"/>
          </a:p>
        </p:txBody>
      </p:sp>
      <p:sp>
        <p:nvSpPr>
          <p:cNvPr id="7" name="Google Shape;7;p1"/>
          <p:cNvSpPr txBox="1">
            <a:spLocks noGrp="1"/>
          </p:cNvSpPr>
          <p:nvPr>
            <p:ph type="body" idx="1"/>
          </p:nvPr>
        </p:nvSpPr>
        <p:spPr>
          <a:xfrm>
            <a:off x="228600" y="2142750"/>
            <a:ext cx="3406800" cy="2035500"/>
          </a:xfrm>
          <a:prstGeom prst="rect">
            <a:avLst/>
          </a:prstGeom>
          <a:noFill/>
          <a:ln>
            <a:noFill/>
          </a:ln>
        </p:spPr>
        <p:txBody>
          <a:bodyPr spcFirstLastPara="1" wrap="square" lIns="0" tIns="0" rIns="0" bIns="0" anchor="t" anchorCtr="0">
            <a:noAutofit/>
          </a:bodyPr>
          <a:lstStyle>
            <a:lvl1pPr marL="457200" lvl="0" indent="-292100" rtl="0">
              <a:lnSpc>
                <a:spcPct val="125000"/>
              </a:lnSpc>
              <a:spcBef>
                <a:spcPts val="0"/>
              </a:spcBef>
              <a:spcAft>
                <a:spcPts val="0"/>
              </a:spcAft>
              <a:buClr>
                <a:schemeClr val="dk2"/>
              </a:buClr>
              <a:buSzPts val="1000"/>
              <a:buFont typeface="Open Sans"/>
              <a:buChar char="●"/>
              <a:defRPr sz="1000">
                <a:solidFill>
                  <a:schemeClr val="dk2"/>
                </a:solidFill>
                <a:latin typeface="Open Sans"/>
                <a:ea typeface="Open Sans"/>
                <a:cs typeface="Open Sans"/>
                <a:sym typeface="Open Sans"/>
              </a:defRPr>
            </a:lvl1pPr>
            <a:lvl2pPr marL="914400" lvl="1" indent="-292100" rtl="0">
              <a:lnSpc>
                <a:spcPct val="125000"/>
              </a:lnSpc>
              <a:spcBef>
                <a:spcPts val="0"/>
              </a:spcBef>
              <a:spcAft>
                <a:spcPts val="0"/>
              </a:spcAft>
              <a:buClr>
                <a:schemeClr val="dk2"/>
              </a:buClr>
              <a:buSzPts val="1000"/>
              <a:buFont typeface="Open Sans"/>
              <a:buChar char="○"/>
              <a:defRPr sz="1000">
                <a:solidFill>
                  <a:schemeClr val="dk2"/>
                </a:solidFill>
                <a:latin typeface="Open Sans"/>
                <a:ea typeface="Open Sans"/>
                <a:cs typeface="Open Sans"/>
                <a:sym typeface="Open Sans"/>
              </a:defRPr>
            </a:lvl2pPr>
            <a:lvl3pPr marL="1371600" lvl="2" indent="-292100" rtl="0">
              <a:lnSpc>
                <a:spcPct val="125000"/>
              </a:lnSpc>
              <a:spcBef>
                <a:spcPts val="0"/>
              </a:spcBef>
              <a:spcAft>
                <a:spcPts val="0"/>
              </a:spcAft>
              <a:buClr>
                <a:schemeClr val="dk2"/>
              </a:buClr>
              <a:buSzPts val="1000"/>
              <a:buFont typeface="Open Sans"/>
              <a:buChar char="■"/>
              <a:defRPr sz="1000">
                <a:solidFill>
                  <a:schemeClr val="dk2"/>
                </a:solidFill>
                <a:latin typeface="Open Sans"/>
                <a:ea typeface="Open Sans"/>
                <a:cs typeface="Open Sans"/>
                <a:sym typeface="Open Sans"/>
              </a:defRPr>
            </a:lvl3pPr>
            <a:lvl4pPr marL="1828800" lvl="3" indent="-292100" rtl="0">
              <a:lnSpc>
                <a:spcPct val="125000"/>
              </a:lnSpc>
              <a:spcBef>
                <a:spcPts val="0"/>
              </a:spcBef>
              <a:spcAft>
                <a:spcPts val="0"/>
              </a:spcAft>
              <a:buClr>
                <a:schemeClr val="dk2"/>
              </a:buClr>
              <a:buSzPts val="1000"/>
              <a:buFont typeface="Open Sans"/>
              <a:buChar char="●"/>
              <a:defRPr sz="1000">
                <a:solidFill>
                  <a:schemeClr val="dk2"/>
                </a:solidFill>
                <a:latin typeface="Open Sans"/>
                <a:ea typeface="Open Sans"/>
                <a:cs typeface="Open Sans"/>
                <a:sym typeface="Open Sans"/>
              </a:defRPr>
            </a:lvl4pPr>
            <a:lvl5pPr marL="2286000" lvl="4" indent="-292100" rtl="0">
              <a:lnSpc>
                <a:spcPct val="125000"/>
              </a:lnSpc>
              <a:spcBef>
                <a:spcPts val="0"/>
              </a:spcBef>
              <a:spcAft>
                <a:spcPts val="0"/>
              </a:spcAft>
              <a:buClr>
                <a:schemeClr val="dk2"/>
              </a:buClr>
              <a:buSzPts val="1000"/>
              <a:buFont typeface="Open Sans"/>
              <a:buChar char="○"/>
              <a:defRPr sz="1000">
                <a:solidFill>
                  <a:schemeClr val="dk2"/>
                </a:solidFill>
                <a:latin typeface="Open Sans"/>
                <a:ea typeface="Open Sans"/>
                <a:cs typeface="Open Sans"/>
                <a:sym typeface="Open Sans"/>
              </a:defRPr>
            </a:lvl5pPr>
            <a:lvl6pPr marL="2743200" lvl="5" indent="-292100" rtl="0">
              <a:lnSpc>
                <a:spcPct val="125000"/>
              </a:lnSpc>
              <a:spcBef>
                <a:spcPts val="0"/>
              </a:spcBef>
              <a:spcAft>
                <a:spcPts val="0"/>
              </a:spcAft>
              <a:buClr>
                <a:schemeClr val="dk2"/>
              </a:buClr>
              <a:buSzPts val="1000"/>
              <a:buFont typeface="Open Sans"/>
              <a:buChar char="■"/>
              <a:defRPr sz="1000">
                <a:solidFill>
                  <a:schemeClr val="dk2"/>
                </a:solidFill>
                <a:latin typeface="Open Sans"/>
                <a:ea typeface="Open Sans"/>
                <a:cs typeface="Open Sans"/>
                <a:sym typeface="Open Sans"/>
              </a:defRPr>
            </a:lvl6pPr>
            <a:lvl7pPr marL="3200400" lvl="6" indent="-292100" rtl="0">
              <a:lnSpc>
                <a:spcPct val="125000"/>
              </a:lnSpc>
              <a:spcBef>
                <a:spcPts val="0"/>
              </a:spcBef>
              <a:spcAft>
                <a:spcPts val="0"/>
              </a:spcAft>
              <a:buClr>
                <a:schemeClr val="dk2"/>
              </a:buClr>
              <a:buSzPts val="1000"/>
              <a:buChar char="●"/>
              <a:defRPr sz="1000">
                <a:solidFill>
                  <a:schemeClr val="dk2"/>
                </a:solidFill>
              </a:defRPr>
            </a:lvl7pPr>
            <a:lvl8pPr marL="3657600" lvl="7" indent="-292100" rtl="0">
              <a:lnSpc>
                <a:spcPct val="125000"/>
              </a:lnSpc>
              <a:spcBef>
                <a:spcPts val="0"/>
              </a:spcBef>
              <a:spcAft>
                <a:spcPts val="0"/>
              </a:spcAft>
              <a:buClr>
                <a:schemeClr val="dk2"/>
              </a:buClr>
              <a:buSzPts val="1000"/>
              <a:buChar char="○"/>
              <a:defRPr sz="1000">
                <a:solidFill>
                  <a:schemeClr val="dk2"/>
                </a:solidFill>
              </a:defRPr>
            </a:lvl8pPr>
            <a:lvl9pPr marL="4114800" lvl="8" indent="-292100" rtl="0">
              <a:lnSpc>
                <a:spcPct val="125000"/>
              </a:lnSpc>
              <a:spcBef>
                <a:spcPts val="0"/>
              </a:spcBef>
              <a:spcAft>
                <a:spcPts val="0"/>
              </a:spcAft>
              <a:buClr>
                <a:schemeClr val="dk2"/>
              </a:buClr>
              <a:buSzPts val="1000"/>
              <a:buChar char="■"/>
              <a:defRPr sz="1000">
                <a:solidFill>
                  <a:schemeClr val="dk2"/>
                </a:solidFill>
              </a:defRPr>
            </a:lvl9pPr>
          </a:lstStyle>
          <a:p>
            <a:endParaRPr/>
          </a:p>
        </p:txBody>
      </p:sp>
    </p:spTree>
    <p:extLst>
      <p:ext uri="{BB962C8B-B14F-4D97-AF65-F5344CB8AC3E}">
        <p14:creationId xmlns:p14="http://schemas.microsoft.com/office/powerpoint/2010/main" val="3559669079"/>
      </p:ext>
    </p:extLst>
  </p:cSld>
  <p:clrMap bg1="lt1" tx1="dk1" bg2="dk2" tx2="lt2" accent1="accent1" accent2="accent2" accent3="accent3" accent4="accent4" accent5="accent5" accent6="accent6" hlink="hlink" folHlink="folHlink"/>
  <p:sldLayoutIdLst>
    <p:sldLayoutId id="2147483840" r:id="rId1"/>
    <p:sldLayoutId id="2147483842" r:id="rId2"/>
    <p:sldLayoutId id="2147483843" r:id="rId3"/>
    <p:sldLayoutId id="2147483844" r:id="rId4"/>
    <p:sldLayoutId id="2147483845" r:id="rId5"/>
    <p:sldLayoutId id="2147483846" r:id="rId6"/>
    <p:sldLayoutId id="2147483848" r:id="rId7"/>
    <p:sldLayoutId id="2147483850" r:id="rId8"/>
    <p:sldLayoutId id="2147483851" r:id="rId9"/>
    <p:sldLayoutId id="2147483852" r:id="rId10"/>
    <p:sldLayoutId id="2147483853" r:id="rId11"/>
    <p:sldLayoutId id="2147483854" r:id="rId12"/>
    <p:sldLayoutId id="2147483855" r:id="rId13"/>
    <p:sldLayoutId id="2147483856" r:id="rId14"/>
    <p:sldLayoutId id="2147483857" r:id="rId15"/>
    <p:sldLayoutId id="2147483858" r:id="rId16"/>
    <p:sldLayoutId id="2147483859" r:id="rId17"/>
    <p:sldLayoutId id="2147483860" r:id="rId18"/>
    <p:sldLayoutId id="2147483861" r:id="rId19"/>
    <p:sldLayoutId id="2147483862" r:id="rId20"/>
    <p:sldLayoutId id="2147483863" r:id="rId21"/>
    <p:sldLayoutId id="2147483864" r:id="rId22"/>
    <p:sldLayoutId id="2147483865" r:id="rId23"/>
    <p:sldLayoutId id="2147483867" r:id="rId24"/>
    <p:sldLayoutId id="2147483868" r:id="rId25"/>
    <p:sldLayoutId id="2147483869" r:id="rId26"/>
    <p:sldLayoutId id="2147483870" r:id="rId27"/>
    <p:sldLayoutId id="2147483871" r:id="rId28"/>
    <p:sldLayoutId id="2147483872" r:id="rId29"/>
    <p:sldLayoutId id="2147483873" r:id="rId30"/>
    <p:sldLayoutId id="2147483874" r:id="rId31"/>
    <p:sldLayoutId id="2147483875" r:id="rId32"/>
    <p:sldLayoutId id="2147483876" r:id="rId33"/>
    <p:sldLayoutId id="2147483877" r:id="rId34"/>
    <p:sldLayoutId id="2147483878" r:id="rId35"/>
    <p:sldLayoutId id="2147483879" r:id="rId36"/>
    <p:sldLayoutId id="2147483880" r:id="rId37"/>
    <p:sldLayoutId id="2147483882" r:id="rId38"/>
    <p:sldLayoutId id="2147483883" r:id="rId39"/>
  </p:sldLayoutIdLst>
  <p:hf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p15:clr>
            <a:srgbClr val="E46962"/>
          </p15:clr>
        </p15:guide>
        <p15:guide id="2" pos="2880">
          <p15:clr>
            <a:srgbClr val="E46962"/>
          </p15:clr>
        </p15:guide>
        <p15:guide id="3" pos="576">
          <p15:clr>
            <a:srgbClr val="E46962"/>
          </p15:clr>
        </p15:guide>
        <p15:guide id="4" pos="1152">
          <p15:clr>
            <a:srgbClr val="E46962"/>
          </p15:clr>
        </p15:guide>
        <p15:guide id="5" pos="1728">
          <p15:clr>
            <a:srgbClr val="E46962"/>
          </p15:clr>
        </p15:guide>
        <p15:guide id="6" pos="2304">
          <p15:clr>
            <a:srgbClr val="E46962"/>
          </p15:clr>
        </p15:guide>
        <p15:guide id="7" pos="3456">
          <p15:clr>
            <a:srgbClr val="E46962"/>
          </p15:clr>
        </p15:guide>
        <p15:guide id="8" pos="4032">
          <p15:clr>
            <a:srgbClr val="E46962"/>
          </p15:clr>
        </p15:guide>
        <p15:guide id="9" pos="4608">
          <p15:clr>
            <a:srgbClr val="E46962"/>
          </p15:clr>
        </p15:guide>
        <p15:guide id="10" pos="5184">
          <p15:clr>
            <a:srgbClr val="E46962"/>
          </p15:clr>
        </p15:guide>
        <p15:guide id="11" orient="horz" pos="3096">
          <p15:clr>
            <a:srgbClr val="E46962"/>
          </p15:clr>
        </p15:guide>
        <p15:guide id="12" pos="5616">
          <p15:clr>
            <a:srgbClr val="E46962"/>
          </p15:clr>
        </p15:guide>
        <p15:guide id="13" pos="144">
          <p15:clr>
            <a:srgbClr val="E46962"/>
          </p15:clr>
        </p15:guide>
        <p15:guide id="14" orient="horz" pos="144">
          <p15:clr>
            <a:srgbClr val="E46962"/>
          </p15:clr>
        </p15:guide>
        <p15:guide id="15" orient="horz" pos="882">
          <p15:clr>
            <a:srgbClr val="E46962"/>
          </p15:clr>
        </p15:guide>
        <p15:guide id="16" orient="horz" pos="2358">
          <p15:clr>
            <a:srgbClr val="E46962"/>
          </p15:clr>
        </p15:guide>
        <p15:guide id="17" orient="horz" pos="513">
          <p15:clr>
            <a:srgbClr val="E46962"/>
          </p15:clr>
        </p15:guide>
        <p15:guide id="18" orient="horz" pos="1251">
          <p15:clr>
            <a:srgbClr val="E46962"/>
          </p15:clr>
        </p15:guide>
        <p15:guide id="19" orient="horz" pos="1989">
          <p15:clr>
            <a:srgbClr val="E46962"/>
          </p15:clr>
        </p15:guide>
        <p15:guide id="20" orient="horz" pos="2727">
          <p15:clr>
            <a:srgbClr val="E46962"/>
          </p15:clr>
        </p15:guide>
        <p15:guide id="21" pos="5558">
          <p15:clr>
            <a:srgbClr val="E46962"/>
          </p15:clr>
        </p15:guide>
        <p15:guide id="22" orient="horz" pos="197">
          <p15:clr>
            <a:srgbClr val="E46962"/>
          </p15:clr>
        </p15:guide>
        <p15:guide id="23" orient="horz" pos="2911">
          <p15:clr>
            <a:srgbClr val="E46962"/>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8" Type="http://schemas.openxmlformats.org/officeDocument/2006/relationships/chart" Target="../charts/chart98.xml"/><Relationship Id="rId3" Type="http://schemas.openxmlformats.org/officeDocument/2006/relationships/image" Target="../media/image1280.png"/><Relationship Id="rId7" Type="http://schemas.openxmlformats.org/officeDocument/2006/relationships/customXml" Target="../ink/ink221.xml"/><Relationship Id="rId2" Type="http://schemas.openxmlformats.org/officeDocument/2006/relationships/customXml" Target="../ink/ink217.xml"/><Relationship Id="rId1" Type="http://schemas.openxmlformats.org/officeDocument/2006/relationships/slideLayout" Target="../slideLayouts/slideLayout35.xml"/><Relationship Id="rId6" Type="http://schemas.openxmlformats.org/officeDocument/2006/relationships/customXml" Target="../ink/ink220.xml"/><Relationship Id="rId5" Type="http://schemas.openxmlformats.org/officeDocument/2006/relationships/customXml" Target="../ink/ink219.xml"/><Relationship Id="rId4" Type="http://schemas.openxmlformats.org/officeDocument/2006/relationships/customXml" Target="../ink/ink218.xml"/></Relationships>
</file>

<file path=ppt/slides/_rels/slide101.xml.rels><?xml version="1.0" encoding="UTF-8" standalone="yes"?>
<Relationships xmlns="http://schemas.openxmlformats.org/package/2006/relationships"><Relationship Id="rId8" Type="http://schemas.openxmlformats.org/officeDocument/2006/relationships/image" Target="../media/image62.svg"/><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notesSlide" Target="../notesSlides/notesSlide54.xml"/><Relationship Id="rId1" Type="http://schemas.openxmlformats.org/officeDocument/2006/relationships/slideLayout" Target="../slideLayouts/slideLayout1.xml"/><Relationship Id="rId6" Type="http://schemas.openxmlformats.org/officeDocument/2006/relationships/image" Target="../media/image60.svg"/><Relationship Id="rId5" Type="http://schemas.openxmlformats.org/officeDocument/2006/relationships/image" Target="../media/image59.png"/><Relationship Id="rId4" Type="http://schemas.openxmlformats.org/officeDocument/2006/relationships/image" Target="../media/image58.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03.xml.rels><?xml version="1.0" encoding="UTF-8" standalone="yes"?>
<Relationships xmlns="http://schemas.openxmlformats.org/package/2006/relationships"><Relationship Id="rId8" Type="http://schemas.openxmlformats.org/officeDocument/2006/relationships/customXml" Target="../ink/ink226.xml"/><Relationship Id="rId3" Type="http://schemas.openxmlformats.org/officeDocument/2006/relationships/customXml" Target="../ink/ink222.xml"/><Relationship Id="rId7" Type="http://schemas.openxmlformats.org/officeDocument/2006/relationships/customXml" Target="../ink/ink225.xml"/><Relationship Id="rId2" Type="http://schemas.openxmlformats.org/officeDocument/2006/relationships/slideLayout" Target="../slideLayouts/slideLayout35.xml"/><Relationship Id="rId1" Type="http://schemas.openxmlformats.org/officeDocument/2006/relationships/tags" Target="../tags/tag31.xml"/><Relationship Id="rId6" Type="http://schemas.openxmlformats.org/officeDocument/2006/relationships/customXml" Target="../ink/ink224.xml"/><Relationship Id="rId5" Type="http://schemas.openxmlformats.org/officeDocument/2006/relationships/customXml" Target="../ink/ink223.xml"/><Relationship Id="rId4" Type="http://schemas.openxmlformats.org/officeDocument/2006/relationships/image" Target="../media/image1280.png"/><Relationship Id="rId9" Type="http://schemas.openxmlformats.org/officeDocument/2006/relationships/chart" Target="../charts/chart99.xml"/></Relationships>
</file>

<file path=ppt/slides/_rels/slide104.xml.rels><?xml version="1.0" encoding="UTF-8" standalone="yes"?>
<Relationships xmlns="http://schemas.openxmlformats.org/package/2006/relationships"><Relationship Id="rId8" Type="http://schemas.openxmlformats.org/officeDocument/2006/relationships/customXml" Target="../ink/ink231.xml"/><Relationship Id="rId3" Type="http://schemas.openxmlformats.org/officeDocument/2006/relationships/customXml" Target="../ink/ink227.xml"/><Relationship Id="rId7" Type="http://schemas.openxmlformats.org/officeDocument/2006/relationships/customXml" Target="../ink/ink230.xml"/><Relationship Id="rId2" Type="http://schemas.openxmlformats.org/officeDocument/2006/relationships/slideLayout" Target="../slideLayouts/slideLayout35.xml"/><Relationship Id="rId1" Type="http://schemas.openxmlformats.org/officeDocument/2006/relationships/tags" Target="../tags/tag32.xml"/><Relationship Id="rId6" Type="http://schemas.openxmlformats.org/officeDocument/2006/relationships/customXml" Target="../ink/ink229.xml"/><Relationship Id="rId5" Type="http://schemas.openxmlformats.org/officeDocument/2006/relationships/customXml" Target="../ink/ink228.xml"/><Relationship Id="rId4" Type="http://schemas.openxmlformats.org/officeDocument/2006/relationships/image" Target="../media/image1280.png"/><Relationship Id="rId9" Type="http://schemas.openxmlformats.org/officeDocument/2006/relationships/chart" Target="../charts/chart100.xml"/></Relationships>
</file>

<file path=ppt/slides/_rels/slide105.xml.rels><?xml version="1.0" encoding="UTF-8" standalone="yes"?>
<Relationships xmlns="http://schemas.openxmlformats.org/package/2006/relationships"><Relationship Id="rId13" Type="http://schemas.openxmlformats.org/officeDocument/2006/relationships/customXml" Target="../ink/ink236.xml"/><Relationship Id="rId18" Type="http://schemas.openxmlformats.org/officeDocument/2006/relationships/chart" Target="../charts/chart105.xml"/><Relationship Id="rId26" Type="http://schemas.openxmlformats.org/officeDocument/2006/relationships/customXml" Target="../ink/ink241.xml"/><Relationship Id="rId39" Type="http://schemas.openxmlformats.org/officeDocument/2006/relationships/customXml" Target="../ink/ink251.xml"/><Relationship Id="rId21" Type="http://schemas.openxmlformats.org/officeDocument/2006/relationships/chart" Target="../charts/chart108.xml"/><Relationship Id="rId34" Type="http://schemas.openxmlformats.org/officeDocument/2006/relationships/customXml" Target="../ink/ink246.xml"/><Relationship Id="rId7" Type="http://schemas.openxmlformats.org/officeDocument/2006/relationships/customXml" Target="../ink/ink232.xml"/><Relationship Id="rId12" Type="http://schemas.openxmlformats.org/officeDocument/2006/relationships/customXml" Target="../ink/ink235.xml"/><Relationship Id="rId17" Type="http://schemas.openxmlformats.org/officeDocument/2006/relationships/chart" Target="../charts/chart104.xml"/><Relationship Id="rId25" Type="http://schemas.openxmlformats.org/officeDocument/2006/relationships/image" Target="../media/image1530.png"/><Relationship Id="rId33" Type="http://schemas.openxmlformats.org/officeDocument/2006/relationships/customXml" Target="../ink/ink245.xml"/><Relationship Id="rId38" Type="http://schemas.openxmlformats.org/officeDocument/2006/relationships/customXml" Target="../ink/ink250.xml"/><Relationship Id="rId2" Type="http://schemas.openxmlformats.org/officeDocument/2006/relationships/slideLayout" Target="../slideLayouts/slideLayout1.xml"/><Relationship Id="rId16" Type="http://schemas.openxmlformats.org/officeDocument/2006/relationships/customXml" Target="../ink/ink238.xml"/><Relationship Id="rId20" Type="http://schemas.openxmlformats.org/officeDocument/2006/relationships/chart" Target="../charts/chart107.xml"/><Relationship Id="rId29" Type="http://schemas.openxmlformats.org/officeDocument/2006/relationships/image" Target="../media/image155.png"/><Relationship Id="rId1" Type="http://schemas.openxmlformats.org/officeDocument/2006/relationships/tags" Target="../tags/tag33.xml"/><Relationship Id="rId6" Type="http://schemas.openxmlformats.org/officeDocument/2006/relationships/chart" Target="../charts/chart103.xml"/><Relationship Id="rId11" Type="http://schemas.openxmlformats.org/officeDocument/2006/relationships/customXml" Target="../ink/ink234.xml"/><Relationship Id="rId24" Type="http://schemas.openxmlformats.org/officeDocument/2006/relationships/customXml" Target="../ink/ink240.xml"/><Relationship Id="rId32" Type="http://schemas.openxmlformats.org/officeDocument/2006/relationships/customXml" Target="../ink/ink244.xml"/><Relationship Id="rId37" Type="http://schemas.openxmlformats.org/officeDocument/2006/relationships/customXml" Target="../ink/ink249.xml"/><Relationship Id="rId40" Type="http://schemas.openxmlformats.org/officeDocument/2006/relationships/customXml" Target="../ink/ink252.xml"/><Relationship Id="rId5" Type="http://schemas.openxmlformats.org/officeDocument/2006/relationships/chart" Target="../charts/chart102.xml"/><Relationship Id="rId15" Type="http://schemas.openxmlformats.org/officeDocument/2006/relationships/customXml" Target="../ink/ink237.xml"/><Relationship Id="rId23" Type="http://schemas.openxmlformats.org/officeDocument/2006/relationships/image" Target="../media/image1520.png"/><Relationship Id="rId28" Type="http://schemas.openxmlformats.org/officeDocument/2006/relationships/customXml" Target="../ink/ink242.xml"/><Relationship Id="rId36" Type="http://schemas.openxmlformats.org/officeDocument/2006/relationships/customXml" Target="../ink/ink248.xml"/><Relationship Id="rId10" Type="http://schemas.openxmlformats.org/officeDocument/2006/relationships/image" Target="../media/image1490.png"/><Relationship Id="rId19" Type="http://schemas.openxmlformats.org/officeDocument/2006/relationships/chart" Target="../charts/chart106.xml"/><Relationship Id="rId31" Type="http://schemas.openxmlformats.org/officeDocument/2006/relationships/customXml" Target="../ink/ink243.xml"/><Relationship Id="rId4" Type="http://schemas.openxmlformats.org/officeDocument/2006/relationships/chart" Target="../charts/chart101.xml"/><Relationship Id="rId9" Type="http://schemas.openxmlformats.org/officeDocument/2006/relationships/customXml" Target="../ink/ink233.xml"/><Relationship Id="rId14" Type="http://schemas.openxmlformats.org/officeDocument/2006/relationships/image" Target="../media/image1280.png"/><Relationship Id="rId22" Type="http://schemas.openxmlformats.org/officeDocument/2006/relationships/customXml" Target="../ink/ink239.xml"/><Relationship Id="rId27" Type="http://schemas.openxmlformats.org/officeDocument/2006/relationships/image" Target="../media/image1540.png"/><Relationship Id="rId30" Type="http://schemas.openxmlformats.org/officeDocument/2006/relationships/chart" Target="../charts/chart109.xml"/><Relationship Id="rId35" Type="http://schemas.openxmlformats.org/officeDocument/2006/relationships/customXml" Target="../ink/ink247.xml"/><Relationship Id="rId8" Type="http://schemas.openxmlformats.org/officeDocument/2006/relationships/image" Target="../media/image1480.png"/><Relationship Id="rId3" Type="http://schemas.openxmlformats.org/officeDocument/2006/relationships/notesSlide" Target="../notesSlides/notesSlide55.xml"/></Relationships>
</file>

<file path=ppt/slides/_rels/slide10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63.jpg"/><Relationship Id="rId1" Type="http://schemas.openxmlformats.org/officeDocument/2006/relationships/slideLayout" Target="../slideLayouts/slideLayout5.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08.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8.png"/><Relationship Id="rId3" Type="http://schemas.openxmlformats.org/officeDocument/2006/relationships/image" Target="../media/image64.png"/><Relationship Id="rId7" Type="http://schemas.openxmlformats.org/officeDocument/2006/relationships/image" Target="../media/image15.svg"/><Relationship Id="rId12" Type="http://schemas.openxmlformats.org/officeDocument/2006/relationships/image" Target="../media/image67.svg"/><Relationship Id="rId2" Type="http://schemas.openxmlformats.org/officeDocument/2006/relationships/notesSlide" Target="../notesSlides/notesSlide56.xml"/><Relationship Id="rId16" Type="http://schemas.openxmlformats.org/officeDocument/2006/relationships/image" Target="../media/image6.png"/><Relationship Id="rId1" Type="http://schemas.openxmlformats.org/officeDocument/2006/relationships/slideLayout" Target="../slideLayouts/slideLayout36.xml"/><Relationship Id="rId6" Type="http://schemas.openxmlformats.org/officeDocument/2006/relationships/image" Target="../media/image14.png"/><Relationship Id="rId11" Type="http://schemas.openxmlformats.org/officeDocument/2006/relationships/image" Target="../media/image66.png"/><Relationship Id="rId5" Type="http://schemas.openxmlformats.org/officeDocument/2006/relationships/image" Target="../media/image7.png"/><Relationship Id="rId15" Type="http://schemas.openxmlformats.org/officeDocument/2006/relationships/image" Target="../media/image9.png"/><Relationship Id="rId10" Type="http://schemas.openxmlformats.org/officeDocument/2006/relationships/image" Target="../media/image17.svg"/><Relationship Id="rId4" Type="http://schemas.openxmlformats.org/officeDocument/2006/relationships/image" Target="../media/image65.svg"/><Relationship Id="rId9" Type="http://schemas.openxmlformats.org/officeDocument/2006/relationships/image" Target="../media/image16.png"/><Relationship Id="rId14" Type="http://schemas.openxmlformats.org/officeDocument/2006/relationships/image" Target="../media/image19.svg"/></Relationships>
</file>

<file path=ppt/slides/_rels/slide10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7.xml"/><Relationship Id="rId1" Type="http://schemas.openxmlformats.org/officeDocument/2006/relationships/slideLayout" Target="../slideLayouts/slideLayout36.xml"/><Relationship Id="rId4" Type="http://schemas.openxmlformats.org/officeDocument/2006/relationships/image" Target="../media/image69.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3.xml"/></Relationships>
</file>

<file path=ppt/slides/_rels/slide110.xml.rels><?xml version="1.0" encoding="UTF-8" standalone="yes"?>
<Relationships xmlns="http://schemas.openxmlformats.org/package/2006/relationships"><Relationship Id="rId3" Type="http://schemas.openxmlformats.org/officeDocument/2006/relationships/customXml" Target="../ink/ink253.xml"/><Relationship Id="rId2" Type="http://schemas.openxmlformats.org/officeDocument/2006/relationships/slideLayout" Target="../slideLayouts/slideLayout26.xml"/><Relationship Id="rId1" Type="http://schemas.openxmlformats.org/officeDocument/2006/relationships/tags" Target="../tags/tag34.xml"/><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146.png"/></Relationships>
</file>

<file path=ppt/slides/_rels/slide11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8.xml"/><Relationship Id="rId1" Type="http://schemas.openxmlformats.org/officeDocument/2006/relationships/slideLayout" Target="../slideLayouts/slideLayout36.xml"/><Relationship Id="rId4" Type="http://schemas.openxmlformats.org/officeDocument/2006/relationships/image" Target="../media/image69.png"/></Relationships>
</file>

<file path=ppt/slides/_rels/slide112.xml.rels><?xml version="1.0" encoding="UTF-8" standalone="yes"?>
<Relationships xmlns="http://schemas.openxmlformats.org/package/2006/relationships"><Relationship Id="rId3" Type="http://schemas.openxmlformats.org/officeDocument/2006/relationships/customXml" Target="../ink/ink254.xml"/><Relationship Id="rId2" Type="http://schemas.openxmlformats.org/officeDocument/2006/relationships/slideLayout" Target="../slideLayouts/slideLayout26.xml"/><Relationship Id="rId1" Type="http://schemas.openxmlformats.org/officeDocument/2006/relationships/tags" Target="../tags/tag35.xml"/><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146.png"/></Relationships>
</file>

<file path=ppt/slides/_rels/slide113.xml.rels><?xml version="1.0" encoding="UTF-8" standalone="yes"?>
<Relationships xmlns="http://schemas.openxmlformats.org/package/2006/relationships"><Relationship Id="rId26" Type="http://schemas.openxmlformats.org/officeDocument/2006/relationships/image" Target="../media/image92.png"/><Relationship Id="rId21" Type="http://schemas.openxmlformats.org/officeDocument/2006/relationships/image" Target="../media/image87.svg"/><Relationship Id="rId42" Type="http://schemas.openxmlformats.org/officeDocument/2006/relationships/image" Target="../media/image108.png"/><Relationship Id="rId47" Type="http://schemas.openxmlformats.org/officeDocument/2006/relationships/image" Target="../media/image113.svg"/><Relationship Id="rId63" Type="http://schemas.openxmlformats.org/officeDocument/2006/relationships/image" Target="../media/image129.svg"/><Relationship Id="rId68" Type="http://schemas.openxmlformats.org/officeDocument/2006/relationships/image" Target="../media/image134.png"/><Relationship Id="rId2" Type="http://schemas.openxmlformats.org/officeDocument/2006/relationships/notesSlide" Target="../notesSlides/notesSlide59.xml"/><Relationship Id="rId16" Type="http://schemas.openxmlformats.org/officeDocument/2006/relationships/image" Target="../media/image82.png"/><Relationship Id="rId29" Type="http://schemas.openxmlformats.org/officeDocument/2006/relationships/image" Target="../media/image95.svg"/><Relationship Id="rId11" Type="http://schemas.openxmlformats.org/officeDocument/2006/relationships/image" Target="../media/image77.svg"/><Relationship Id="rId24" Type="http://schemas.openxmlformats.org/officeDocument/2006/relationships/image" Target="../media/image90.png"/><Relationship Id="rId32" Type="http://schemas.openxmlformats.org/officeDocument/2006/relationships/image" Target="../media/image98.png"/><Relationship Id="rId37" Type="http://schemas.openxmlformats.org/officeDocument/2006/relationships/image" Target="../media/image103.svg"/><Relationship Id="rId40" Type="http://schemas.openxmlformats.org/officeDocument/2006/relationships/image" Target="../media/image106.png"/><Relationship Id="rId45" Type="http://schemas.openxmlformats.org/officeDocument/2006/relationships/image" Target="../media/image111.svg"/><Relationship Id="rId53" Type="http://schemas.openxmlformats.org/officeDocument/2006/relationships/image" Target="../media/image119.svg"/><Relationship Id="rId58" Type="http://schemas.openxmlformats.org/officeDocument/2006/relationships/image" Target="../media/image124.png"/><Relationship Id="rId66" Type="http://schemas.openxmlformats.org/officeDocument/2006/relationships/image" Target="../media/image132.png"/><Relationship Id="rId74" Type="http://schemas.openxmlformats.org/officeDocument/2006/relationships/image" Target="../media/image140.png"/><Relationship Id="rId5" Type="http://schemas.openxmlformats.org/officeDocument/2006/relationships/image" Target="../media/image71.svg"/><Relationship Id="rId61" Type="http://schemas.openxmlformats.org/officeDocument/2006/relationships/image" Target="../media/image127.svg"/><Relationship Id="rId19" Type="http://schemas.openxmlformats.org/officeDocument/2006/relationships/image" Target="../media/image85.svg"/><Relationship Id="rId14" Type="http://schemas.openxmlformats.org/officeDocument/2006/relationships/image" Target="../media/image80.png"/><Relationship Id="rId22" Type="http://schemas.openxmlformats.org/officeDocument/2006/relationships/image" Target="../media/image88.png"/><Relationship Id="rId27" Type="http://schemas.openxmlformats.org/officeDocument/2006/relationships/image" Target="../media/image93.svg"/><Relationship Id="rId30" Type="http://schemas.openxmlformats.org/officeDocument/2006/relationships/image" Target="../media/image96.png"/><Relationship Id="rId35" Type="http://schemas.openxmlformats.org/officeDocument/2006/relationships/image" Target="../media/image101.svg"/><Relationship Id="rId43" Type="http://schemas.openxmlformats.org/officeDocument/2006/relationships/image" Target="../media/image109.svg"/><Relationship Id="rId48" Type="http://schemas.openxmlformats.org/officeDocument/2006/relationships/image" Target="../media/image114.png"/><Relationship Id="rId56" Type="http://schemas.openxmlformats.org/officeDocument/2006/relationships/image" Target="../media/image122.png"/><Relationship Id="rId64" Type="http://schemas.openxmlformats.org/officeDocument/2006/relationships/image" Target="../media/image130.png"/><Relationship Id="rId69" Type="http://schemas.openxmlformats.org/officeDocument/2006/relationships/image" Target="../media/image135.svg"/><Relationship Id="rId8" Type="http://schemas.openxmlformats.org/officeDocument/2006/relationships/image" Target="../media/image74.png"/><Relationship Id="rId51" Type="http://schemas.openxmlformats.org/officeDocument/2006/relationships/image" Target="../media/image117.svg"/><Relationship Id="rId72" Type="http://schemas.openxmlformats.org/officeDocument/2006/relationships/image" Target="../media/image138.png"/><Relationship Id="rId3" Type="http://schemas.openxmlformats.org/officeDocument/2006/relationships/image" Target="../media/image68.png"/><Relationship Id="rId12" Type="http://schemas.openxmlformats.org/officeDocument/2006/relationships/image" Target="../media/image78.png"/><Relationship Id="rId17" Type="http://schemas.openxmlformats.org/officeDocument/2006/relationships/image" Target="../media/image83.svg"/><Relationship Id="rId25" Type="http://schemas.openxmlformats.org/officeDocument/2006/relationships/image" Target="../media/image91.svg"/><Relationship Id="rId33" Type="http://schemas.openxmlformats.org/officeDocument/2006/relationships/image" Target="../media/image99.svg"/><Relationship Id="rId38" Type="http://schemas.openxmlformats.org/officeDocument/2006/relationships/image" Target="../media/image104.png"/><Relationship Id="rId46" Type="http://schemas.openxmlformats.org/officeDocument/2006/relationships/image" Target="../media/image112.png"/><Relationship Id="rId59" Type="http://schemas.openxmlformats.org/officeDocument/2006/relationships/image" Target="../media/image125.svg"/><Relationship Id="rId67" Type="http://schemas.openxmlformats.org/officeDocument/2006/relationships/image" Target="../media/image133.svg"/><Relationship Id="rId20" Type="http://schemas.openxmlformats.org/officeDocument/2006/relationships/image" Target="../media/image86.png"/><Relationship Id="rId41" Type="http://schemas.openxmlformats.org/officeDocument/2006/relationships/image" Target="../media/image107.svg"/><Relationship Id="rId54" Type="http://schemas.openxmlformats.org/officeDocument/2006/relationships/image" Target="../media/image120.png"/><Relationship Id="rId62" Type="http://schemas.openxmlformats.org/officeDocument/2006/relationships/image" Target="../media/image128.png"/><Relationship Id="rId70" Type="http://schemas.openxmlformats.org/officeDocument/2006/relationships/image" Target="../media/image136.png"/><Relationship Id="rId75" Type="http://schemas.openxmlformats.org/officeDocument/2006/relationships/image" Target="../media/image141.svg"/><Relationship Id="rId1" Type="http://schemas.openxmlformats.org/officeDocument/2006/relationships/slideLayout" Target="../slideLayouts/slideLayout36.xml"/><Relationship Id="rId6" Type="http://schemas.openxmlformats.org/officeDocument/2006/relationships/image" Target="../media/image72.png"/><Relationship Id="rId15" Type="http://schemas.openxmlformats.org/officeDocument/2006/relationships/image" Target="../media/image81.svg"/><Relationship Id="rId23" Type="http://schemas.openxmlformats.org/officeDocument/2006/relationships/image" Target="../media/image89.svg"/><Relationship Id="rId28" Type="http://schemas.openxmlformats.org/officeDocument/2006/relationships/image" Target="../media/image94.png"/><Relationship Id="rId36" Type="http://schemas.openxmlformats.org/officeDocument/2006/relationships/image" Target="../media/image102.png"/><Relationship Id="rId49" Type="http://schemas.openxmlformats.org/officeDocument/2006/relationships/image" Target="../media/image115.svg"/><Relationship Id="rId57" Type="http://schemas.openxmlformats.org/officeDocument/2006/relationships/image" Target="../media/image123.svg"/><Relationship Id="rId10" Type="http://schemas.openxmlformats.org/officeDocument/2006/relationships/image" Target="../media/image76.png"/><Relationship Id="rId31" Type="http://schemas.openxmlformats.org/officeDocument/2006/relationships/image" Target="../media/image97.svg"/><Relationship Id="rId44" Type="http://schemas.openxmlformats.org/officeDocument/2006/relationships/image" Target="../media/image110.png"/><Relationship Id="rId52" Type="http://schemas.openxmlformats.org/officeDocument/2006/relationships/image" Target="../media/image118.png"/><Relationship Id="rId60" Type="http://schemas.openxmlformats.org/officeDocument/2006/relationships/image" Target="../media/image126.png"/><Relationship Id="rId65" Type="http://schemas.openxmlformats.org/officeDocument/2006/relationships/image" Target="../media/image131.svg"/><Relationship Id="rId73" Type="http://schemas.openxmlformats.org/officeDocument/2006/relationships/image" Target="../media/image139.svg"/><Relationship Id="rId4" Type="http://schemas.openxmlformats.org/officeDocument/2006/relationships/image" Target="../media/image70.png"/><Relationship Id="rId9" Type="http://schemas.openxmlformats.org/officeDocument/2006/relationships/image" Target="../media/image75.svg"/><Relationship Id="rId13" Type="http://schemas.openxmlformats.org/officeDocument/2006/relationships/image" Target="../media/image79.svg"/><Relationship Id="rId18" Type="http://schemas.openxmlformats.org/officeDocument/2006/relationships/image" Target="../media/image84.png"/><Relationship Id="rId39" Type="http://schemas.openxmlformats.org/officeDocument/2006/relationships/image" Target="../media/image105.svg"/><Relationship Id="rId34" Type="http://schemas.openxmlformats.org/officeDocument/2006/relationships/image" Target="../media/image100.png"/><Relationship Id="rId50" Type="http://schemas.openxmlformats.org/officeDocument/2006/relationships/image" Target="../media/image116.png"/><Relationship Id="rId55" Type="http://schemas.openxmlformats.org/officeDocument/2006/relationships/image" Target="../media/image121.svg"/><Relationship Id="rId7" Type="http://schemas.openxmlformats.org/officeDocument/2006/relationships/image" Target="../media/image73.svg"/><Relationship Id="rId71" Type="http://schemas.openxmlformats.org/officeDocument/2006/relationships/image" Target="../media/image137.svg"/></Relationships>
</file>

<file path=ppt/slides/_rels/slide114.xml.rels><?xml version="1.0" encoding="UTF-8" standalone="yes"?>
<Relationships xmlns="http://schemas.openxmlformats.org/package/2006/relationships"><Relationship Id="rId3" Type="http://schemas.openxmlformats.org/officeDocument/2006/relationships/customXml" Target="../ink/ink255.xml"/><Relationship Id="rId2" Type="http://schemas.openxmlformats.org/officeDocument/2006/relationships/slideLayout" Target="../slideLayouts/slideLayout26.xml"/><Relationship Id="rId1" Type="http://schemas.openxmlformats.org/officeDocument/2006/relationships/tags" Target="../tags/tag36.xml"/><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146.png"/></Relationships>
</file>

<file path=ppt/slides/_rels/slide115.xml.rels><?xml version="1.0" encoding="UTF-8" standalone="yes"?>
<Relationships xmlns="http://schemas.openxmlformats.org/package/2006/relationships"><Relationship Id="rId8" Type="http://schemas.openxmlformats.org/officeDocument/2006/relationships/image" Target="../media/image97.svg"/><Relationship Id="rId13" Type="http://schemas.openxmlformats.org/officeDocument/2006/relationships/image" Target="../media/image140.png"/><Relationship Id="rId3" Type="http://schemas.openxmlformats.org/officeDocument/2006/relationships/image" Target="../media/image76.png"/><Relationship Id="rId7" Type="http://schemas.openxmlformats.org/officeDocument/2006/relationships/image" Target="../media/image96.png"/><Relationship Id="rId12" Type="http://schemas.openxmlformats.org/officeDocument/2006/relationships/image" Target="../media/image131.svg"/><Relationship Id="rId17" Type="http://schemas.openxmlformats.org/officeDocument/2006/relationships/image" Target="../media/image68.png"/><Relationship Id="rId2" Type="http://schemas.openxmlformats.org/officeDocument/2006/relationships/notesSlide" Target="../notesSlides/notesSlide60.xml"/><Relationship Id="rId16" Type="http://schemas.openxmlformats.org/officeDocument/2006/relationships/image" Target="../media/image89.svg"/><Relationship Id="rId1" Type="http://schemas.openxmlformats.org/officeDocument/2006/relationships/slideLayout" Target="../slideLayouts/slideLayout36.xml"/><Relationship Id="rId6" Type="http://schemas.openxmlformats.org/officeDocument/2006/relationships/image" Target="../media/image81.svg"/><Relationship Id="rId11" Type="http://schemas.openxmlformats.org/officeDocument/2006/relationships/image" Target="../media/image130.png"/><Relationship Id="rId5" Type="http://schemas.openxmlformats.org/officeDocument/2006/relationships/image" Target="../media/image80.png"/><Relationship Id="rId15" Type="http://schemas.openxmlformats.org/officeDocument/2006/relationships/image" Target="../media/image88.png"/><Relationship Id="rId10" Type="http://schemas.openxmlformats.org/officeDocument/2006/relationships/image" Target="../media/image143.svg"/><Relationship Id="rId4" Type="http://schemas.openxmlformats.org/officeDocument/2006/relationships/image" Target="../media/image77.svg"/><Relationship Id="rId9" Type="http://schemas.openxmlformats.org/officeDocument/2006/relationships/image" Target="../media/image142.png"/><Relationship Id="rId14" Type="http://schemas.openxmlformats.org/officeDocument/2006/relationships/image" Target="../media/image141.svg"/></Relationships>
</file>

<file path=ppt/slides/_rels/slide116.xml.rels><?xml version="1.0" encoding="UTF-8" standalone="yes"?>
<Relationships xmlns="http://schemas.openxmlformats.org/package/2006/relationships"><Relationship Id="rId3" Type="http://schemas.openxmlformats.org/officeDocument/2006/relationships/image" Target="../media/image144.jpg"/><Relationship Id="rId2" Type="http://schemas.openxmlformats.org/officeDocument/2006/relationships/notesSlide" Target="../notesSlides/notesSlide61.xml"/><Relationship Id="rId1" Type="http://schemas.openxmlformats.org/officeDocument/2006/relationships/slideLayout" Target="../slideLayouts/slideLayout36.xml"/></Relationships>
</file>

<file path=ppt/slides/_rels/slide117.xml.rels><?xml version="1.0" encoding="UTF-8" standalone="yes"?>
<Relationships xmlns="http://schemas.openxmlformats.org/package/2006/relationships"><Relationship Id="rId3" Type="http://schemas.openxmlformats.org/officeDocument/2006/relationships/image" Target="../media/image144.jpg"/><Relationship Id="rId2" Type="http://schemas.openxmlformats.org/officeDocument/2006/relationships/notesSlide" Target="../notesSlides/notesSlide62.xml"/><Relationship Id="rId1" Type="http://schemas.openxmlformats.org/officeDocument/2006/relationships/slideLayout" Target="../slideLayouts/slideLayout36.xml"/></Relationships>
</file>

<file path=ppt/slides/_rels/slide118.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38.xml"/></Relationships>
</file>

<file path=ppt/slides/_rels/slide12.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9.xml"/><Relationship Id="rId1" Type="http://schemas.openxmlformats.org/officeDocument/2006/relationships/slideLayout" Target="../slideLayouts/slideLayout36.xml"/><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0.xml"/><Relationship Id="rId1" Type="http://schemas.openxmlformats.org/officeDocument/2006/relationships/slideLayout" Target="../slideLayouts/slideLayout36.xml"/><Relationship Id="rId5" Type="http://schemas.openxmlformats.org/officeDocument/2006/relationships/image" Target="../media/image9.png"/><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36.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6.png"/><Relationship Id="rId7"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36.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35.xml"/><Relationship Id="rId5" Type="http://schemas.openxmlformats.org/officeDocument/2006/relationships/slide" Target="slide16.xml"/><Relationship Id="rId4" Type="http://schemas.openxmlformats.org/officeDocument/2006/relationships/slide" Target="slide20.xml"/></Relationships>
</file>

<file path=ppt/slides/_rels/slide17.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7.svg"/><Relationship Id="rId3" Type="http://schemas.openxmlformats.org/officeDocument/2006/relationships/image" Target="../media/image6.png"/><Relationship Id="rId7" Type="http://schemas.openxmlformats.org/officeDocument/2006/relationships/image" Target="../media/image13.svg"/><Relationship Id="rId12" Type="http://schemas.openxmlformats.org/officeDocument/2006/relationships/image" Target="../media/image16.png"/><Relationship Id="rId2" Type="http://schemas.openxmlformats.org/officeDocument/2006/relationships/notesSlide" Target="../notesSlides/notesSlide14.xml"/><Relationship Id="rId16"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2.png"/><Relationship Id="rId11" Type="http://schemas.openxmlformats.org/officeDocument/2006/relationships/image" Target="../media/image8.png"/><Relationship Id="rId5" Type="http://schemas.openxmlformats.org/officeDocument/2006/relationships/image" Target="../media/image11.svg"/><Relationship Id="rId15" Type="http://schemas.openxmlformats.org/officeDocument/2006/relationships/image" Target="../media/image19.svg"/><Relationship Id="rId10" Type="http://schemas.openxmlformats.org/officeDocument/2006/relationships/image" Target="../media/image15.svg"/><Relationship Id="rId4" Type="http://schemas.openxmlformats.org/officeDocument/2006/relationships/image" Target="../media/image10.png"/><Relationship Id="rId9" Type="http://schemas.openxmlformats.org/officeDocument/2006/relationships/image" Target="../media/image14.png"/><Relationship Id="rId14" Type="http://schemas.openxmlformats.org/officeDocument/2006/relationships/image" Target="../media/image1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9.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slideLayout" Target="../slideLayouts/slideLayout26.xml"/><Relationship Id="rId1" Type="http://schemas.openxmlformats.org/officeDocument/2006/relationships/tags" Target="../tags/tag4.xml"/><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6.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35.xml"/><Relationship Id="rId1" Type="http://schemas.openxmlformats.org/officeDocument/2006/relationships/tags" Target="../tags/tag5.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6.png"/></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36.xml"/><Relationship Id="rId4" Type="http://schemas.openxmlformats.org/officeDocument/2006/relationships/image" Target="../media/image29.png"/></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36.xml"/></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8.xml"/><Relationship Id="rId1" Type="http://schemas.openxmlformats.org/officeDocument/2006/relationships/slideLayout" Target="../slideLayouts/slideLayout39.xml"/><Relationship Id="rId5" Type="http://schemas.openxmlformats.org/officeDocument/2006/relationships/image" Target="../media/image31.png"/><Relationship Id="rId4" Type="http://schemas.openxmlformats.org/officeDocument/2006/relationships/image" Target="../media/image8.png"/></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33.svg"/><Relationship Id="rId2" Type="http://schemas.openxmlformats.org/officeDocument/2006/relationships/notesSlide" Target="../notesSlides/notesSlide19.xml"/><Relationship Id="rId1" Type="http://schemas.openxmlformats.org/officeDocument/2006/relationships/slideLayout" Target="../slideLayouts/slideLayout39.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8.png"/></Relationships>
</file>

<file path=ppt/slides/_rels/slide25.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9.png"/><Relationship Id="rId7" Type="http://schemas.openxmlformats.org/officeDocument/2006/relationships/image" Target="../media/image33.svg"/><Relationship Id="rId2" Type="http://schemas.openxmlformats.org/officeDocument/2006/relationships/notesSlide" Target="../notesSlides/notesSlide20.xml"/><Relationship Id="rId1" Type="http://schemas.openxmlformats.org/officeDocument/2006/relationships/slideLayout" Target="../slideLayouts/slideLayout39.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8.png"/><Relationship Id="rId9" Type="http://schemas.openxmlformats.org/officeDocument/2006/relationships/image" Target="../media/image5.svg"/></Relationships>
</file>

<file path=ppt/slides/_rels/slide26.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9.png"/><Relationship Id="rId7" Type="http://schemas.openxmlformats.org/officeDocument/2006/relationships/image" Target="../media/image33.svg"/><Relationship Id="rId2" Type="http://schemas.openxmlformats.org/officeDocument/2006/relationships/notesSlide" Target="../notesSlides/notesSlide21.xml"/><Relationship Id="rId1" Type="http://schemas.openxmlformats.org/officeDocument/2006/relationships/slideLayout" Target="../slideLayouts/slideLayout39.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8.png"/><Relationship Id="rId9" Type="http://schemas.openxmlformats.org/officeDocument/2006/relationships/image" Target="../media/image5.svg"/></Relationships>
</file>

<file path=ppt/slides/_rels/slide27.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9.png"/><Relationship Id="rId7" Type="http://schemas.openxmlformats.org/officeDocument/2006/relationships/image" Target="../media/image33.svg"/><Relationship Id="rId2" Type="http://schemas.openxmlformats.org/officeDocument/2006/relationships/notesSlide" Target="../notesSlides/notesSlide22.xml"/><Relationship Id="rId1" Type="http://schemas.openxmlformats.org/officeDocument/2006/relationships/slideLayout" Target="../slideLayouts/slideLayout39.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8.png"/><Relationship Id="rId9" Type="http://schemas.openxmlformats.org/officeDocument/2006/relationships/image" Target="../media/image5.svg"/></Relationships>
</file>

<file path=ppt/slides/_rels/slide28.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35.svg"/><Relationship Id="rId2" Type="http://schemas.openxmlformats.org/officeDocument/2006/relationships/notesSlide" Target="../notesSlides/notesSlide23.xml"/><Relationship Id="rId1" Type="http://schemas.openxmlformats.org/officeDocument/2006/relationships/slideLayout" Target="../slideLayouts/slideLayout39.xml"/><Relationship Id="rId6" Type="http://schemas.openxmlformats.org/officeDocument/2006/relationships/image" Target="../media/image34.png"/><Relationship Id="rId5" Type="http://schemas.openxmlformats.org/officeDocument/2006/relationships/image" Target="../media/image31.png"/><Relationship Id="rId4" Type="http://schemas.openxmlformats.org/officeDocument/2006/relationships/image" Target="../media/image8.png"/></Relationships>
</file>

<file path=ppt/slides/_rels/slide2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4.xml"/><Relationship Id="rId1" Type="http://schemas.openxmlformats.org/officeDocument/2006/relationships/slideLayout" Target="../slideLayouts/slideLayout35.xml"/><Relationship Id="rId5" Type="http://schemas.openxmlformats.org/officeDocument/2006/relationships/slide" Target="slide93.xml"/><Relationship Id="rId4" Type="http://schemas.openxmlformats.org/officeDocument/2006/relationships/slide" Target="slide3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0.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7.svg"/><Relationship Id="rId3" Type="http://schemas.openxmlformats.org/officeDocument/2006/relationships/image" Target="../media/image6.png"/><Relationship Id="rId7" Type="http://schemas.openxmlformats.org/officeDocument/2006/relationships/image" Target="../media/image13.svg"/><Relationship Id="rId12" Type="http://schemas.openxmlformats.org/officeDocument/2006/relationships/image" Target="../media/image16.png"/><Relationship Id="rId2" Type="http://schemas.openxmlformats.org/officeDocument/2006/relationships/notesSlide" Target="../notesSlides/notesSlide25.xml"/><Relationship Id="rId16"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2.png"/><Relationship Id="rId11" Type="http://schemas.openxmlformats.org/officeDocument/2006/relationships/image" Target="../media/image8.png"/><Relationship Id="rId5" Type="http://schemas.openxmlformats.org/officeDocument/2006/relationships/image" Target="../media/image11.svg"/><Relationship Id="rId15" Type="http://schemas.openxmlformats.org/officeDocument/2006/relationships/image" Target="../media/image19.svg"/><Relationship Id="rId10" Type="http://schemas.openxmlformats.org/officeDocument/2006/relationships/image" Target="../media/image15.svg"/><Relationship Id="rId4" Type="http://schemas.openxmlformats.org/officeDocument/2006/relationships/image" Target="../media/image10.png"/><Relationship Id="rId9" Type="http://schemas.openxmlformats.org/officeDocument/2006/relationships/image" Target="../media/image14.png"/><Relationship Id="rId14" Type="http://schemas.openxmlformats.org/officeDocument/2006/relationships/image" Target="../media/image1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2.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slideLayout" Target="../slideLayouts/slideLayout26.xml"/><Relationship Id="rId1" Type="http://schemas.openxmlformats.org/officeDocument/2006/relationships/tags" Target="../tags/tag6.xml"/><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26.xml"/><Relationship Id="rId7" Type="http://schemas.openxmlformats.org/officeDocument/2006/relationships/image" Target="../media/image36.jpeg"/><Relationship Id="rId2" Type="http://schemas.openxmlformats.org/officeDocument/2006/relationships/slideLayout" Target="../slideLayouts/slideLayout35.xml"/><Relationship Id="rId1" Type="http://schemas.openxmlformats.org/officeDocument/2006/relationships/tags" Target="../tags/tag7.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6.png"/></Relationships>
</file>

<file path=ppt/slides/_rels/slide3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7.xml"/><Relationship Id="rId1" Type="http://schemas.openxmlformats.org/officeDocument/2006/relationships/slideLayout" Target="../slideLayouts/slideLayout35.xml"/><Relationship Id="rId4" Type="http://schemas.openxmlformats.org/officeDocument/2006/relationships/image" Target="../media/image38.png"/></Relationships>
</file>

<file path=ppt/slides/_rels/slide3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8.xml"/><Relationship Id="rId1" Type="http://schemas.openxmlformats.org/officeDocument/2006/relationships/slideLayout" Target="../slideLayouts/slideLayout35.xml"/><Relationship Id="rId5" Type="http://schemas.openxmlformats.org/officeDocument/2006/relationships/image" Target="../media/image39.png"/><Relationship Id="rId4" Type="http://schemas.openxmlformats.org/officeDocument/2006/relationships/image" Target="../media/image38.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1.xml"/><Relationship Id="rId1" Type="http://schemas.openxmlformats.org/officeDocument/2006/relationships/tags" Target="../tags/tag8.xml"/><Relationship Id="rId5" Type="http://schemas.openxmlformats.org/officeDocument/2006/relationships/slide" Target="slide40.xml"/><Relationship Id="rId4" Type="http://schemas.openxmlformats.org/officeDocument/2006/relationships/slide" Target="slide101.xml"/></Relationships>
</file>

<file path=ppt/slides/_rels/slide37.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7.svg"/><Relationship Id="rId3" Type="http://schemas.openxmlformats.org/officeDocument/2006/relationships/image" Target="../media/image6.png"/><Relationship Id="rId7" Type="http://schemas.openxmlformats.org/officeDocument/2006/relationships/image" Target="../media/image13.svg"/><Relationship Id="rId12" Type="http://schemas.openxmlformats.org/officeDocument/2006/relationships/image" Target="../media/image16.png"/><Relationship Id="rId2" Type="http://schemas.openxmlformats.org/officeDocument/2006/relationships/notesSlide" Target="../notesSlides/notesSlide30.xml"/><Relationship Id="rId16"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2.png"/><Relationship Id="rId11" Type="http://schemas.openxmlformats.org/officeDocument/2006/relationships/image" Target="../media/image8.png"/><Relationship Id="rId5" Type="http://schemas.openxmlformats.org/officeDocument/2006/relationships/image" Target="../media/image11.svg"/><Relationship Id="rId15" Type="http://schemas.openxmlformats.org/officeDocument/2006/relationships/image" Target="../media/image19.svg"/><Relationship Id="rId10" Type="http://schemas.openxmlformats.org/officeDocument/2006/relationships/image" Target="../media/image15.svg"/><Relationship Id="rId4" Type="http://schemas.openxmlformats.org/officeDocument/2006/relationships/image" Target="../media/image10.png"/><Relationship Id="rId9" Type="http://schemas.openxmlformats.org/officeDocument/2006/relationships/image" Target="../media/image14.png"/><Relationship Id="rId14" Type="http://schemas.openxmlformats.org/officeDocument/2006/relationships/image" Target="../media/image1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9.xml.rels><?xml version="1.0" encoding="UTF-8" standalone="yes"?>
<Relationships xmlns="http://schemas.openxmlformats.org/package/2006/relationships"><Relationship Id="rId3" Type="http://schemas.openxmlformats.org/officeDocument/2006/relationships/customXml" Target="../ink/ink3.xml"/><Relationship Id="rId2" Type="http://schemas.openxmlformats.org/officeDocument/2006/relationships/slideLayout" Target="../slideLayouts/slideLayout26.xml"/><Relationship Id="rId1" Type="http://schemas.openxmlformats.org/officeDocument/2006/relationships/tags" Target="../tags/tag9.xml"/><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tags" Target="../tags/tag1.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31.xml"/><Relationship Id="rId7" Type="http://schemas.openxmlformats.org/officeDocument/2006/relationships/image" Target="../media/image36.jpeg"/><Relationship Id="rId2" Type="http://schemas.openxmlformats.org/officeDocument/2006/relationships/slideLayout" Target="../slideLayouts/slideLayout35.xml"/><Relationship Id="rId1" Type="http://schemas.openxmlformats.org/officeDocument/2006/relationships/tags" Target="../tags/tag10.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6.png"/></Relationships>
</file>

<file path=ppt/slides/_rels/slide41.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slideLayout" Target="../slideLayouts/slideLayout5.xml"/><Relationship Id="rId1" Type="http://schemas.openxmlformats.org/officeDocument/2006/relationships/tags" Target="../tags/tag11.xml"/><Relationship Id="rId4" Type="http://schemas.openxmlformats.org/officeDocument/2006/relationships/image" Target="../media/image6.png"/></Relationships>
</file>

<file path=ppt/slides/_rels/slide42.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3" Type="http://schemas.openxmlformats.org/officeDocument/2006/relationships/customXml" Target="../ink/ink4.xml"/><Relationship Id="rId2" Type="http://schemas.openxmlformats.org/officeDocument/2006/relationships/slideLayout" Target="../slideLayouts/slideLayout35.xml"/><Relationship Id="rId1" Type="http://schemas.openxmlformats.org/officeDocument/2006/relationships/tags" Target="../tags/tag12.xml"/><Relationship Id="rId5" Type="http://schemas.openxmlformats.org/officeDocument/2006/relationships/chart" Target="../charts/chart1.xml"/><Relationship Id="rId4" Type="http://schemas.openxmlformats.org/officeDocument/2006/relationships/image" Target="../media/image1280.png"/></Relationships>
</file>

<file path=ppt/slides/_rels/slide44.xml.rels><?xml version="1.0" encoding="UTF-8" standalone="yes"?>
<Relationships xmlns="http://schemas.openxmlformats.org/package/2006/relationships"><Relationship Id="rId3" Type="http://schemas.openxmlformats.org/officeDocument/2006/relationships/customXml" Target="../ink/ink5.xml"/><Relationship Id="rId2" Type="http://schemas.openxmlformats.org/officeDocument/2006/relationships/slideLayout" Target="../slideLayouts/slideLayout26.xml"/><Relationship Id="rId1" Type="http://schemas.openxmlformats.org/officeDocument/2006/relationships/tags" Target="../tags/tag13.xml"/><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146.png"/></Relationships>
</file>

<file path=ppt/slides/_rels/slide45.xml.rels><?xml version="1.0" encoding="UTF-8" standalone="yes"?>
<Relationships xmlns="http://schemas.openxmlformats.org/package/2006/relationships"><Relationship Id="rId8" Type="http://schemas.openxmlformats.org/officeDocument/2006/relationships/customXml" Target="../ink/ink10.xml"/><Relationship Id="rId3" Type="http://schemas.openxmlformats.org/officeDocument/2006/relationships/customXml" Target="../ink/ink6.xml"/><Relationship Id="rId7" Type="http://schemas.openxmlformats.org/officeDocument/2006/relationships/customXml" Target="../ink/ink9.xml"/><Relationship Id="rId2" Type="http://schemas.openxmlformats.org/officeDocument/2006/relationships/slideLayout" Target="../slideLayouts/slideLayout35.xml"/><Relationship Id="rId1" Type="http://schemas.openxmlformats.org/officeDocument/2006/relationships/tags" Target="../tags/tag14.xml"/><Relationship Id="rId6" Type="http://schemas.openxmlformats.org/officeDocument/2006/relationships/customXml" Target="../ink/ink8.xml"/><Relationship Id="rId5" Type="http://schemas.openxmlformats.org/officeDocument/2006/relationships/customXml" Target="../ink/ink7.xml"/><Relationship Id="rId4" Type="http://schemas.openxmlformats.org/officeDocument/2006/relationships/image" Target="../media/image1280.png"/><Relationship Id="rId9" Type="http://schemas.openxmlformats.org/officeDocument/2006/relationships/chart" Target="../charts/chart2.xml"/></Relationships>
</file>

<file path=ppt/slides/_rels/slide46.xml.rels><?xml version="1.0" encoding="UTF-8" standalone="yes"?>
<Relationships xmlns="http://schemas.openxmlformats.org/package/2006/relationships"><Relationship Id="rId8" Type="http://schemas.openxmlformats.org/officeDocument/2006/relationships/chart" Target="../charts/chart3.xml"/><Relationship Id="rId3" Type="http://schemas.openxmlformats.org/officeDocument/2006/relationships/image" Target="../media/image1280.png"/><Relationship Id="rId7" Type="http://schemas.openxmlformats.org/officeDocument/2006/relationships/customXml" Target="../ink/ink15.xml"/><Relationship Id="rId2" Type="http://schemas.openxmlformats.org/officeDocument/2006/relationships/customXml" Target="../ink/ink11.xml"/><Relationship Id="rId1" Type="http://schemas.openxmlformats.org/officeDocument/2006/relationships/slideLayout" Target="../slideLayouts/slideLayout35.xml"/><Relationship Id="rId6" Type="http://schemas.openxmlformats.org/officeDocument/2006/relationships/customXml" Target="../ink/ink14.xml"/><Relationship Id="rId5" Type="http://schemas.openxmlformats.org/officeDocument/2006/relationships/customXml" Target="../ink/ink13.xml"/><Relationship Id="rId4" Type="http://schemas.openxmlformats.org/officeDocument/2006/relationships/customXml" Target="../ink/ink12.xml"/></Relationships>
</file>

<file path=ppt/slides/_rels/slide47.xml.rels><?xml version="1.0" encoding="UTF-8" standalone="yes"?>
<Relationships xmlns="http://schemas.openxmlformats.org/package/2006/relationships"><Relationship Id="rId8" Type="http://schemas.openxmlformats.org/officeDocument/2006/relationships/chart" Target="../charts/chart4.xml"/><Relationship Id="rId3" Type="http://schemas.openxmlformats.org/officeDocument/2006/relationships/image" Target="../media/image1280.png"/><Relationship Id="rId7" Type="http://schemas.openxmlformats.org/officeDocument/2006/relationships/customXml" Target="../ink/ink20.xml"/><Relationship Id="rId2" Type="http://schemas.openxmlformats.org/officeDocument/2006/relationships/customXml" Target="../ink/ink16.xml"/><Relationship Id="rId1" Type="http://schemas.openxmlformats.org/officeDocument/2006/relationships/slideLayout" Target="../slideLayouts/slideLayout35.xml"/><Relationship Id="rId6" Type="http://schemas.openxmlformats.org/officeDocument/2006/relationships/customXml" Target="../ink/ink19.xml"/><Relationship Id="rId5" Type="http://schemas.openxmlformats.org/officeDocument/2006/relationships/customXml" Target="../ink/ink18.xml"/><Relationship Id="rId4" Type="http://schemas.openxmlformats.org/officeDocument/2006/relationships/customXml" Target="../ink/ink17.xml"/></Relationships>
</file>

<file path=ppt/slides/_rels/slide48.xml.rels><?xml version="1.0" encoding="UTF-8" standalone="yes"?>
<Relationships xmlns="http://schemas.openxmlformats.org/package/2006/relationships"><Relationship Id="rId8" Type="http://schemas.openxmlformats.org/officeDocument/2006/relationships/chart" Target="../charts/chart5.xml"/><Relationship Id="rId3" Type="http://schemas.openxmlformats.org/officeDocument/2006/relationships/image" Target="../media/image1280.png"/><Relationship Id="rId7" Type="http://schemas.openxmlformats.org/officeDocument/2006/relationships/customXml" Target="../ink/ink25.xml"/><Relationship Id="rId2" Type="http://schemas.openxmlformats.org/officeDocument/2006/relationships/customXml" Target="../ink/ink21.xml"/><Relationship Id="rId1" Type="http://schemas.openxmlformats.org/officeDocument/2006/relationships/slideLayout" Target="../slideLayouts/slideLayout35.xml"/><Relationship Id="rId6" Type="http://schemas.openxmlformats.org/officeDocument/2006/relationships/customXml" Target="../ink/ink24.xml"/><Relationship Id="rId5" Type="http://schemas.openxmlformats.org/officeDocument/2006/relationships/customXml" Target="../ink/ink23.xml"/><Relationship Id="rId4" Type="http://schemas.openxmlformats.org/officeDocument/2006/relationships/customXml" Target="../ink/ink22.xml"/></Relationships>
</file>

<file path=ppt/slides/_rels/slide49.xml.rels><?xml version="1.0" encoding="UTF-8" standalone="yes"?>
<Relationships xmlns="http://schemas.openxmlformats.org/package/2006/relationships"><Relationship Id="rId8" Type="http://schemas.openxmlformats.org/officeDocument/2006/relationships/chart" Target="../charts/chart6.xml"/><Relationship Id="rId3" Type="http://schemas.openxmlformats.org/officeDocument/2006/relationships/image" Target="../media/image146.png"/><Relationship Id="rId7" Type="http://schemas.openxmlformats.org/officeDocument/2006/relationships/customXml" Target="../ink/ink30.xml"/><Relationship Id="rId2" Type="http://schemas.openxmlformats.org/officeDocument/2006/relationships/customXml" Target="../ink/ink26.xml"/><Relationship Id="rId1" Type="http://schemas.openxmlformats.org/officeDocument/2006/relationships/slideLayout" Target="../slideLayouts/slideLayout35.xml"/><Relationship Id="rId6" Type="http://schemas.openxmlformats.org/officeDocument/2006/relationships/customXml" Target="../ink/ink29.xml"/><Relationship Id="rId5" Type="http://schemas.openxmlformats.org/officeDocument/2006/relationships/customXml" Target="../ink/ink28.xml"/><Relationship Id="rId10" Type="http://schemas.openxmlformats.org/officeDocument/2006/relationships/image" Target="../media/image147.png"/><Relationship Id="rId4" Type="http://schemas.openxmlformats.org/officeDocument/2006/relationships/customXml" Target="../ink/ink27.xml"/><Relationship Id="rId9" Type="http://schemas.openxmlformats.org/officeDocument/2006/relationships/customXml" Target="../ink/ink31.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5.xml"/><Relationship Id="rId1" Type="http://schemas.openxmlformats.org/officeDocument/2006/relationships/tags" Target="../tags/tag2.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8" Type="http://schemas.openxmlformats.org/officeDocument/2006/relationships/chart" Target="../charts/chart7.xml"/><Relationship Id="rId3" Type="http://schemas.openxmlformats.org/officeDocument/2006/relationships/image" Target="../media/image1280.png"/><Relationship Id="rId7" Type="http://schemas.openxmlformats.org/officeDocument/2006/relationships/customXml" Target="../ink/ink36.xml"/><Relationship Id="rId2" Type="http://schemas.openxmlformats.org/officeDocument/2006/relationships/customXml" Target="../ink/ink32.xml"/><Relationship Id="rId1" Type="http://schemas.openxmlformats.org/officeDocument/2006/relationships/slideLayout" Target="../slideLayouts/slideLayout35.xml"/><Relationship Id="rId6" Type="http://schemas.openxmlformats.org/officeDocument/2006/relationships/customXml" Target="../ink/ink35.xml"/><Relationship Id="rId5" Type="http://schemas.openxmlformats.org/officeDocument/2006/relationships/customXml" Target="../ink/ink34.xml"/><Relationship Id="rId4" Type="http://schemas.openxmlformats.org/officeDocument/2006/relationships/customXml" Target="../ink/ink33.xml"/></Relationships>
</file>

<file path=ppt/slides/_rels/slide51.xml.rels><?xml version="1.0" encoding="UTF-8" standalone="yes"?>
<Relationships xmlns="http://schemas.openxmlformats.org/package/2006/relationships"><Relationship Id="rId8" Type="http://schemas.openxmlformats.org/officeDocument/2006/relationships/chart" Target="../charts/chart8.xml"/><Relationship Id="rId3" Type="http://schemas.openxmlformats.org/officeDocument/2006/relationships/image" Target="../media/image1280.png"/><Relationship Id="rId7" Type="http://schemas.openxmlformats.org/officeDocument/2006/relationships/customXml" Target="../ink/ink41.xml"/><Relationship Id="rId2" Type="http://schemas.openxmlformats.org/officeDocument/2006/relationships/customXml" Target="../ink/ink37.xml"/><Relationship Id="rId1" Type="http://schemas.openxmlformats.org/officeDocument/2006/relationships/slideLayout" Target="../slideLayouts/slideLayout35.xml"/><Relationship Id="rId6" Type="http://schemas.openxmlformats.org/officeDocument/2006/relationships/customXml" Target="../ink/ink40.xml"/><Relationship Id="rId5" Type="http://schemas.openxmlformats.org/officeDocument/2006/relationships/customXml" Target="../ink/ink39.xml"/><Relationship Id="rId4" Type="http://schemas.openxmlformats.org/officeDocument/2006/relationships/customXml" Target="../ink/ink38.xml"/></Relationships>
</file>

<file path=ppt/slides/_rels/slide52.xml.rels><?xml version="1.0" encoding="UTF-8" standalone="yes"?>
<Relationships xmlns="http://schemas.openxmlformats.org/package/2006/relationships"><Relationship Id="rId8" Type="http://schemas.openxmlformats.org/officeDocument/2006/relationships/chart" Target="../charts/chart9.xml"/><Relationship Id="rId3" Type="http://schemas.openxmlformats.org/officeDocument/2006/relationships/image" Target="../media/image1280.png"/><Relationship Id="rId7" Type="http://schemas.openxmlformats.org/officeDocument/2006/relationships/customXml" Target="../ink/ink46.xml"/><Relationship Id="rId2" Type="http://schemas.openxmlformats.org/officeDocument/2006/relationships/customXml" Target="../ink/ink42.xml"/><Relationship Id="rId1" Type="http://schemas.openxmlformats.org/officeDocument/2006/relationships/slideLayout" Target="../slideLayouts/slideLayout35.xml"/><Relationship Id="rId6" Type="http://schemas.openxmlformats.org/officeDocument/2006/relationships/customXml" Target="../ink/ink45.xml"/><Relationship Id="rId5" Type="http://schemas.openxmlformats.org/officeDocument/2006/relationships/customXml" Target="../ink/ink44.xml"/><Relationship Id="rId4" Type="http://schemas.openxmlformats.org/officeDocument/2006/relationships/customXml" Target="../ink/ink43.xml"/></Relationships>
</file>

<file path=ppt/slides/_rels/slide53.xml.rels><?xml version="1.0" encoding="UTF-8" standalone="yes"?>
<Relationships xmlns="http://schemas.openxmlformats.org/package/2006/relationships"><Relationship Id="rId8" Type="http://schemas.openxmlformats.org/officeDocument/2006/relationships/chart" Target="../charts/chart10.xml"/><Relationship Id="rId3" Type="http://schemas.openxmlformats.org/officeDocument/2006/relationships/image" Target="../media/image1280.png"/><Relationship Id="rId7" Type="http://schemas.openxmlformats.org/officeDocument/2006/relationships/customXml" Target="../ink/ink51.xml"/><Relationship Id="rId2" Type="http://schemas.openxmlformats.org/officeDocument/2006/relationships/customXml" Target="../ink/ink47.xml"/><Relationship Id="rId1" Type="http://schemas.openxmlformats.org/officeDocument/2006/relationships/slideLayout" Target="../slideLayouts/slideLayout35.xml"/><Relationship Id="rId6" Type="http://schemas.openxmlformats.org/officeDocument/2006/relationships/customXml" Target="../ink/ink50.xml"/><Relationship Id="rId5" Type="http://schemas.openxmlformats.org/officeDocument/2006/relationships/customXml" Target="../ink/ink49.xml"/><Relationship Id="rId4" Type="http://schemas.openxmlformats.org/officeDocument/2006/relationships/customXml" Target="../ink/ink48.xml"/></Relationships>
</file>

<file path=ppt/slides/_rels/slide54.xml.rels><?xml version="1.0" encoding="UTF-8" standalone="yes"?>
<Relationships xmlns="http://schemas.openxmlformats.org/package/2006/relationships"><Relationship Id="rId8" Type="http://schemas.openxmlformats.org/officeDocument/2006/relationships/customXml" Target="../ink/ink52.xml"/><Relationship Id="rId13" Type="http://schemas.openxmlformats.org/officeDocument/2006/relationships/customXml" Target="../ink/ink55.xml"/><Relationship Id="rId3" Type="http://schemas.openxmlformats.org/officeDocument/2006/relationships/notesSlide" Target="../notesSlides/notesSlide32.xml"/><Relationship Id="rId7" Type="http://schemas.openxmlformats.org/officeDocument/2006/relationships/chart" Target="../charts/chart14.xml"/><Relationship Id="rId12" Type="http://schemas.openxmlformats.org/officeDocument/2006/relationships/customXml" Target="../ink/ink54.xml"/><Relationship Id="rId2" Type="http://schemas.openxmlformats.org/officeDocument/2006/relationships/slideLayout" Target="../slideLayouts/slideLayout36.xml"/><Relationship Id="rId1" Type="http://schemas.openxmlformats.org/officeDocument/2006/relationships/tags" Target="../tags/tag15.xml"/><Relationship Id="rId6" Type="http://schemas.openxmlformats.org/officeDocument/2006/relationships/chart" Target="../charts/chart13.xml"/><Relationship Id="rId11" Type="http://schemas.openxmlformats.org/officeDocument/2006/relationships/image" Target="../media/image1390.png"/><Relationship Id="rId5" Type="http://schemas.openxmlformats.org/officeDocument/2006/relationships/chart" Target="../charts/chart12.xml"/><Relationship Id="rId10" Type="http://schemas.openxmlformats.org/officeDocument/2006/relationships/customXml" Target="../ink/ink53.xml"/><Relationship Id="rId4" Type="http://schemas.openxmlformats.org/officeDocument/2006/relationships/chart" Target="../charts/chart11.xml"/><Relationship Id="rId9" Type="http://schemas.openxmlformats.org/officeDocument/2006/relationships/image" Target="../media/image1380.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6.xml.rels><?xml version="1.0" encoding="UTF-8" standalone="yes"?>
<Relationships xmlns="http://schemas.openxmlformats.org/package/2006/relationships"><Relationship Id="rId3" Type="http://schemas.openxmlformats.org/officeDocument/2006/relationships/customXml" Target="../ink/ink56.xml"/><Relationship Id="rId2" Type="http://schemas.openxmlformats.org/officeDocument/2006/relationships/slideLayout" Target="../slideLayouts/slideLayout26.xml"/><Relationship Id="rId1" Type="http://schemas.openxmlformats.org/officeDocument/2006/relationships/tags" Target="../tags/tag16.xml"/><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146.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8.xml.rels><?xml version="1.0" encoding="UTF-8" standalone="yes"?>
<Relationships xmlns="http://schemas.openxmlformats.org/package/2006/relationships"><Relationship Id="rId3" Type="http://schemas.openxmlformats.org/officeDocument/2006/relationships/customXml" Target="../ink/ink57.xml"/><Relationship Id="rId7" Type="http://schemas.openxmlformats.org/officeDocument/2006/relationships/image" Target="../media/image1410.png"/><Relationship Id="rId2" Type="http://schemas.openxmlformats.org/officeDocument/2006/relationships/slideLayout" Target="../slideLayouts/slideLayout35.xml"/><Relationship Id="rId1" Type="http://schemas.openxmlformats.org/officeDocument/2006/relationships/tags" Target="../tags/tag17.xml"/><Relationship Id="rId6" Type="http://schemas.openxmlformats.org/officeDocument/2006/relationships/customXml" Target="../ink/ink58.xml"/><Relationship Id="rId5" Type="http://schemas.openxmlformats.org/officeDocument/2006/relationships/chart" Target="../charts/chart15.xml"/><Relationship Id="rId4" Type="http://schemas.openxmlformats.org/officeDocument/2006/relationships/image" Target="../media/image1280.png"/></Relationships>
</file>

<file path=ppt/slides/_rels/slide59.xml.rels><?xml version="1.0" encoding="UTF-8" standalone="yes"?>
<Relationships xmlns="http://schemas.openxmlformats.org/package/2006/relationships"><Relationship Id="rId3" Type="http://schemas.openxmlformats.org/officeDocument/2006/relationships/image" Target="../media/image1280.png"/><Relationship Id="rId2" Type="http://schemas.openxmlformats.org/officeDocument/2006/relationships/customXml" Target="../ink/ink59.xml"/><Relationship Id="rId1" Type="http://schemas.openxmlformats.org/officeDocument/2006/relationships/slideLayout" Target="../slideLayouts/slideLayout35.xml"/><Relationship Id="rId5" Type="http://schemas.openxmlformats.org/officeDocument/2006/relationships/chart" Target="../charts/chart16.xml"/><Relationship Id="rId4" Type="http://schemas.openxmlformats.org/officeDocument/2006/relationships/customXml" Target="../ink/ink60.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35.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8" Type="http://schemas.openxmlformats.org/officeDocument/2006/relationships/customXml" Target="../ink/ink65.xml"/><Relationship Id="rId3" Type="http://schemas.openxmlformats.org/officeDocument/2006/relationships/image" Target="../media/image1320.png"/><Relationship Id="rId7" Type="http://schemas.openxmlformats.org/officeDocument/2006/relationships/customXml" Target="../ink/ink64.xml"/><Relationship Id="rId2" Type="http://schemas.openxmlformats.org/officeDocument/2006/relationships/customXml" Target="../ink/ink61.xml"/><Relationship Id="rId1" Type="http://schemas.openxmlformats.org/officeDocument/2006/relationships/slideLayout" Target="../slideLayouts/slideLayout35.xml"/><Relationship Id="rId6" Type="http://schemas.openxmlformats.org/officeDocument/2006/relationships/image" Target="../media/image1280.png"/><Relationship Id="rId5" Type="http://schemas.openxmlformats.org/officeDocument/2006/relationships/customXml" Target="../ink/ink63.xml"/><Relationship Id="rId4" Type="http://schemas.openxmlformats.org/officeDocument/2006/relationships/customXml" Target="../ink/ink62.xml"/><Relationship Id="rId9" Type="http://schemas.openxmlformats.org/officeDocument/2006/relationships/customXml" Target="../ink/ink66.xml"/></Relationships>
</file>

<file path=ppt/slides/_rels/slide6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slideLayout" Target="../slideLayouts/slideLayout6.xml"/><Relationship Id="rId1" Type="http://schemas.openxmlformats.org/officeDocument/2006/relationships/tags" Target="../tags/tag18.xml"/><Relationship Id="rId4" Type="http://schemas.openxmlformats.org/officeDocument/2006/relationships/image" Target="../media/image43.jpg"/></Relationships>
</file>

<file path=ppt/slides/_rels/slide62.xml.rels><?xml version="1.0" encoding="UTF-8" standalone="yes"?>
<Relationships xmlns="http://schemas.openxmlformats.org/package/2006/relationships"><Relationship Id="rId8" Type="http://schemas.openxmlformats.org/officeDocument/2006/relationships/customXml" Target="../ink/ink71.xml"/><Relationship Id="rId3" Type="http://schemas.openxmlformats.org/officeDocument/2006/relationships/image" Target="../media/image1320.png"/><Relationship Id="rId7" Type="http://schemas.openxmlformats.org/officeDocument/2006/relationships/customXml" Target="../ink/ink70.xml"/><Relationship Id="rId2" Type="http://schemas.openxmlformats.org/officeDocument/2006/relationships/customXml" Target="../ink/ink67.xml"/><Relationship Id="rId1" Type="http://schemas.openxmlformats.org/officeDocument/2006/relationships/slideLayout" Target="../slideLayouts/slideLayout35.xml"/><Relationship Id="rId6" Type="http://schemas.openxmlformats.org/officeDocument/2006/relationships/image" Target="../media/image1280.png"/><Relationship Id="rId5" Type="http://schemas.openxmlformats.org/officeDocument/2006/relationships/customXml" Target="../ink/ink69.xml"/><Relationship Id="rId4" Type="http://schemas.openxmlformats.org/officeDocument/2006/relationships/customXml" Target="../ink/ink68.xml"/><Relationship Id="rId9" Type="http://schemas.openxmlformats.org/officeDocument/2006/relationships/customXml" Target="../ink/ink7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64.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notesSlide" Target="../notesSlides/notesSlide33.xml"/><Relationship Id="rId7" Type="http://schemas.openxmlformats.org/officeDocument/2006/relationships/image" Target="../media/image47.png"/><Relationship Id="rId2" Type="http://schemas.openxmlformats.org/officeDocument/2006/relationships/slideLayout" Target="../slideLayouts/slideLayout36.xml"/><Relationship Id="rId1" Type="http://schemas.openxmlformats.org/officeDocument/2006/relationships/tags" Target="../tags/tag19.xml"/><Relationship Id="rId6" Type="http://schemas.openxmlformats.org/officeDocument/2006/relationships/image" Target="../media/image46.png"/><Relationship Id="rId5" Type="http://schemas.openxmlformats.org/officeDocument/2006/relationships/image" Target="../media/image45.jpg"/><Relationship Id="rId4" Type="http://schemas.openxmlformats.org/officeDocument/2006/relationships/image" Target="../media/image44.png"/><Relationship Id="rId9" Type="http://schemas.openxmlformats.org/officeDocument/2006/relationships/image" Target="../media/image49.png"/></Relationships>
</file>

<file path=ppt/slides/_rels/slide65.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notesSlide" Target="../notesSlides/notesSlide34.xml"/><Relationship Id="rId1" Type="http://schemas.openxmlformats.org/officeDocument/2006/relationships/slideLayout" Target="../slideLayouts/slideLayout36.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jp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69.xml.rels><?xml version="1.0" encoding="UTF-8" standalone="yes"?>
<Relationships xmlns="http://schemas.openxmlformats.org/package/2006/relationships"><Relationship Id="rId8" Type="http://schemas.openxmlformats.org/officeDocument/2006/relationships/customXml" Target="../ink/ink77.xml"/><Relationship Id="rId3" Type="http://schemas.openxmlformats.org/officeDocument/2006/relationships/image" Target="../media/image1320.png"/><Relationship Id="rId7" Type="http://schemas.openxmlformats.org/officeDocument/2006/relationships/customXml" Target="../ink/ink76.xml"/><Relationship Id="rId2" Type="http://schemas.openxmlformats.org/officeDocument/2006/relationships/customXml" Target="../ink/ink73.xml"/><Relationship Id="rId1" Type="http://schemas.openxmlformats.org/officeDocument/2006/relationships/slideLayout" Target="../slideLayouts/slideLayout35.xml"/><Relationship Id="rId6" Type="http://schemas.openxmlformats.org/officeDocument/2006/relationships/image" Target="../media/image1280.png"/><Relationship Id="rId5" Type="http://schemas.openxmlformats.org/officeDocument/2006/relationships/customXml" Target="../ink/ink75.xml"/><Relationship Id="rId4" Type="http://schemas.openxmlformats.org/officeDocument/2006/relationships/customXml" Target="../ink/ink74.xml"/><Relationship Id="rId9" Type="http://schemas.openxmlformats.org/officeDocument/2006/relationships/customXml" Target="../ink/ink78.xml"/></Relationships>
</file>

<file path=ppt/slides/_rels/slide7.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7.svg"/><Relationship Id="rId3" Type="http://schemas.openxmlformats.org/officeDocument/2006/relationships/image" Target="../media/image6.png"/><Relationship Id="rId7" Type="http://schemas.openxmlformats.org/officeDocument/2006/relationships/image" Target="../media/image13.svg"/><Relationship Id="rId12" Type="http://schemas.openxmlformats.org/officeDocument/2006/relationships/image" Target="../media/image16.png"/><Relationship Id="rId2" Type="http://schemas.openxmlformats.org/officeDocument/2006/relationships/notesSlide" Target="../notesSlides/notesSlide6.xml"/><Relationship Id="rId16"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2.png"/><Relationship Id="rId11" Type="http://schemas.openxmlformats.org/officeDocument/2006/relationships/image" Target="../media/image8.png"/><Relationship Id="rId5" Type="http://schemas.openxmlformats.org/officeDocument/2006/relationships/image" Target="../media/image11.svg"/><Relationship Id="rId15" Type="http://schemas.openxmlformats.org/officeDocument/2006/relationships/image" Target="../media/image19.svg"/><Relationship Id="rId10" Type="http://schemas.openxmlformats.org/officeDocument/2006/relationships/image" Target="../media/image15.svg"/><Relationship Id="rId4" Type="http://schemas.openxmlformats.org/officeDocument/2006/relationships/image" Target="../media/image10.png"/><Relationship Id="rId9" Type="http://schemas.openxmlformats.org/officeDocument/2006/relationships/image" Target="../media/image14.png"/><Relationship Id="rId14" Type="http://schemas.openxmlformats.org/officeDocument/2006/relationships/image" Target="../media/image18.png"/></Relationships>
</file>

<file path=ppt/slides/_rels/slide70.xml.rels><?xml version="1.0" encoding="UTF-8" standalone="yes"?>
<Relationships xmlns="http://schemas.openxmlformats.org/package/2006/relationships"><Relationship Id="rId8" Type="http://schemas.openxmlformats.org/officeDocument/2006/relationships/customXml" Target="../ink/ink83.xml"/><Relationship Id="rId13" Type="http://schemas.openxmlformats.org/officeDocument/2006/relationships/chart" Target="../charts/chart21.xml"/><Relationship Id="rId18" Type="http://schemas.openxmlformats.org/officeDocument/2006/relationships/customXml" Target="../ink/ink86.xml"/><Relationship Id="rId3" Type="http://schemas.openxmlformats.org/officeDocument/2006/relationships/customXml" Target="../ink/ink79.xml"/><Relationship Id="rId21" Type="http://schemas.openxmlformats.org/officeDocument/2006/relationships/image" Target="../media/image1470.png"/><Relationship Id="rId7" Type="http://schemas.openxmlformats.org/officeDocument/2006/relationships/customXml" Target="../ink/ink82.xml"/><Relationship Id="rId12" Type="http://schemas.openxmlformats.org/officeDocument/2006/relationships/chart" Target="../charts/chart20.xml"/><Relationship Id="rId17" Type="http://schemas.openxmlformats.org/officeDocument/2006/relationships/image" Target="../media/image1450.png"/><Relationship Id="rId2" Type="http://schemas.openxmlformats.org/officeDocument/2006/relationships/slideLayout" Target="../slideLayouts/slideLayout35.xml"/><Relationship Id="rId16" Type="http://schemas.openxmlformats.org/officeDocument/2006/relationships/customXml" Target="../ink/ink85.xml"/><Relationship Id="rId20" Type="http://schemas.openxmlformats.org/officeDocument/2006/relationships/customXml" Target="../ink/ink87.xml"/><Relationship Id="rId1" Type="http://schemas.openxmlformats.org/officeDocument/2006/relationships/tags" Target="../tags/tag20.xml"/><Relationship Id="rId6" Type="http://schemas.openxmlformats.org/officeDocument/2006/relationships/customXml" Target="../ink/ink81.xml"/><Relationship Id="rId11" Type="http://schemas.openxmlformats.org/officeDocument/2006/relationships/chart" Target="../charts/chart19.xml"/><Relationship Id="rId5" Type="http://schemas.openxmlformats.org/officeDocument/2006/relationships/customXml" Target="../ink/ink80.xml"/><Relationship Id="rId15" Type="http://schemas.openxmlformats.org/officeDocument/2006/relationships/image" Target="../media/image144.png"/><Relationship Id="rId10" Type="http://schemas.openxmlformats.org/officeDocument/2006/relationships/chart" Target="../charts/chart18.xml"/><Relationship Id="rId19" Type="http://schemas.openxmlformats.org/officeDocument/2006/relationships/image" Target="../media/image1460.png"/><Relationship Id="rId4" Type="http://schemas.openxmlformats.org/officeDocument/2006/relationships/image" Target="../media/image1280.png"/><Relationship Id="rId9" Type="http://schemas.openxmlformats.org/officeDocument/2006/relationships/chart" Target="../charts/chart17.xml"/><Relationship Id="rId14" Type="http://schemas.openxmlformats.org/officeDocument/2006/relationships/customXml" Target="../ink/ink84.xml"/></Relationships>
</file>

<file path=ppt/slides/_rels/slide71.xml.rels><?xml version="1.0" encoding="UTF-8" standalone="yes"?>
<Relationships xmlns="http://schemas.openxmlformats.org/package/2006/relationships"><Relationship Id="rId8" Type="http://schemas.openxmlformats.org/officeDocument/2006/relationships/customXml" Target="../ink/ink89.xml"/><Relationship Id="rId13" Type="http://schemas.openxmlformats.org/officeDocument/2006/relationships/image" Target="../media/image1481.png"/><Relationship Id="rId18" Type="http://schemas.openxmlformats.org/officeDocument/2006/relationships/chart" Target="../charts/chart27.xml"/><Relationship Id="rId26" Type="http://schemas.openxmlformats.org/officeDocument/2006/relationships/image" Target="../media/image151.png"/><Relationship Id="rId3" Type="http://schemas.openxmlformats.org/officeDocument/2006/relationships/chart" Target="../charts/chart22.xml"/><Relationship Id="rId21" Type="http://schemas.openxmlformats.org/officeDocument/2006/relationships/customXml" Target="../ink/ink95.xml"/><Relationship Id="rId7" Type="http://schemas.openxmlformats.org/officeDocument/2006/relationships/image" Target="../media/image1420.png"/><Relationship Id="rId12" Type="http://schemas.openxmlformats.org/officeDocument/2006/relationships/customXml" Target="../ink/ink92.xml"/><Relationship Id="rId17" Type="http://schemas.openxmlformats.org/officeDocument/2006/relationships/chart" Target="../charts/chart26.xml"/><Relationship Id="rId25" Type="http://schemas.openxmlformats.org/officeDocument/2006/relationships/customXml" Target="../ink/ink97.xml"/><Relationship Id="rId2" Type="http://schemas.openxmlformats.org/officeDocument/2006/relationships/notesSlide" Target="../notesSlides/notesSlide35.xml"/><Relationship Id="rId16" Type="http://schemas.openxmlformats.org/officeDocument/2006/relationships/chart" Target="../charts/chart25.xml"/><Relationship Id="rId20" Type="http://schemas.openxmlformats.org/officeDocument/2006/relationships/chart" Target="../charts/chart29.xml"/><Relationship Id="rId29" Type="http://schemas.openxmlformats.org/officeDocument/2006/relationships/chart" Target="../charts/chart30.xml"/><Relationship Id="rId1" Type="http://schemas.openxmlformats.org/officeDocument/2006/relationships/slideLayout" Target="../slideLayouts/slideLayout36.xml"/><Relationship Id="rId6" Type="http://schemas.openxmlformats.org/officeDocument/2006/relationships/customXml" Target="../ink/ink88.xml"/><Relationship Id="rId11" Type="http://schemas.openxmlformats.org/officeDocument/2006/relationships/customXml" Target="../ink/ink91.xml"/><Relationship Id="rId24" Type="http://schemas.openxmlformats.org/officeDocument/2006/relationships/image" Target="../media/image150.png"/><Relationship Id="rId5" Type="http://schemas.openxmlformats.org/officeDocument/2006/relationships/chart" Target="../charts/chart24.xml"/><Relationship Id="rId15" Type="http://schemas.openxmlformats.org/officeDocument/2006/relationships/customXml" Target="../ink/ink94.xml"/><Relationship Id="rId23" Type="http://schemas.openxmlformats.org/officeDocument/2006/relationships/customXml" Target="../ink/ink96.xml"/><Relationship Id="rId28" Type="http://schemas.openxmlformats.org/officeDocument/2006/relationships/image" Target="../media/image1521.png"/><Relationship Id="rId10" Type="http://schemas.openxmlformats.org/officeDocument/2006/relationships/customXml" Target="../ink/ink90.xml"/><Relationship Id="rId19" Type="http://schemas.openxmlformats.org/officeDocument/2006/relationships/chart" Target="../charts/chart28.xml"/><Relationship Id="rId4" Type="http://schemas.openxmlformats.org/officeDocument/2006/relationships/chart" Target="../charts/chart23.xml"/><Relationship Id="rId9" Type="http://schemas.openxmlformats.org/officeDocument/2006/relationships/image" Target="../media/image1430.png"/><Relationship Id="rId14" Type="http://schemas.openxmlformats.org/officeDocument/2006/relationships/customXml" Target="../ink/ink93.xml"/><Relationship Id="rId22" Type="http://schemas.openxmlformats.org/officeDocument/2006/relationships/image" Target="../media/image1491.png"/><Relationship Id="rId27" Type="http://schemas.openxmlformats.org/officeDocument/2006/relationships/customXml" Target="../ink/ink98.xml"/></Relationships>
</file>

<file path=ppt/slides/_rels/slide72.xml.rels><?xml version="1.0" encoding="UTF-8" standalone="yes"?>
<Relationships xmlns="http://schemas.openxmlformats.org/package/2006/relationships"><Relationship Id="rId8" Type="http://schemas.openxmlformats.org/officeDocument/2006/relationships/customXml" Target="../ink/ink100.xml"/><Relationship Id="rId13" Type="http://schemas.openxmlformats.org/officeDocument/2006/relationships/image" Target="../media/image1280.png"/><Relationship Id="rId18" Type="http://schemas.openxmlformats.org/officeDocument/2006/relationships/chart" Target="../charts/chart36.xml"/><Relationship Id="rId26" Type="http://schemas.openxmlformats.org/officeDocument/2006/relationships/image" Target="../media/image1460.png"/><Relationship Id="rId3" Type="http://schemas.openxmlformats.org/officeDocument/2006/relationships/chart" Target="../charts/chart31.xml"/><Relationship Id="rId21" Type="http://schemas.openxmlformats.org/officeDocument/2006/relationships/customXml" Target="../ink/ink106.xml"/><Relationship Id="rId7" Type="http://schemas.openxmlformats.org/officeDocument/2006/relationships/image" Target="../media/image1480.png"/><Relationship Id="rId12" Type="http://schemas.openxmlformats.org/officeDocument/2006/relationships/customXml" Target="../ink/ink103.xml"/><Relationship Id="rId17" Type="http://schemas.openxmlformats.org/officeDocument/2006/relationships/chart" Target="../charts/chart35.xml"/><Relationship Id="rId25" Type="http://schemas.openxmlformats.org/officeDocument/2006/relationships/customXml" Target="../ink/ink108.xml"/><Relationship Id="rId2" Type="http://schemas.openxmlformats.org/officeDocument/2006/relationships/notesSlide" Target="../notesSlides/notesSlide36.xml"/><Relationship Id="rId16" Type="http://schemas.openxmlformats.org/officeDocument/2006/relationships/chart" Target="../charts/chart34.xml"/><Relationship Id="rId20" Type="http://schemas.openxmlformats.org/officeDocument/2006/relationships/chart" Target="../charts/chart38.xml"/><Relationship Id="rId29" Type="http://schemas.openxmlformats.org/officeDocument/2006/relationships/chart" Target="../charts/chart39.xml"/><Relationship Id="rId1" Type="http://schemas.openxmlformats.org/officeDocument/2006/relationships/slideLayout" Target="../slideLayouts/slideLayout1.xml"/><Relationship Id="rId6" Type="http://schemas.openxmlformats.org/officeDocument/2006/relationships/customXml" Target="../ink/ink99.xml"/><Relationship Id="rId11" Type="http://schemas.openxmlformats.org/officeDocument/2006/relationships/customXml" Target="../ink/ink102.xml"/><Relationship Id="rId24" Type="http://schemas.openxmlformats.org/officeDocument/2006/relationships/image" Target="../media/image1450.png"/><Relationship Id="rId5" Type="http://schemas.openxmlformats.org/officeDocument/2006/relationships/chart" Target="../charts/chart33.xml"/><Relationship Id="rId15" Type="http://schemas.openxmlformats.org/officeDocument/2006/relationships/customXml" Target="../ink/ink105.xml"/><Relationship Id="rId23" Type="http://schemas.openxmlformats.org/officeDocument/2006/relationships/customXml" Target="../ink/ink107.xml"/><Relationship Id="rId28" Type="http://schemas.openxmlformats.org/officeDocument/2006/relationships/image" Target="../media/image1470.png"/><Relationship Id="rId10" Type="http://schemas.openxmlformats.org/officeDocument/2006/relationships/customXml" Target="../ink/ink101.xml"/><Relationship Id="rId19" Type="http://schemas.openxmlformats.org/officeDocument/2006/relationships/chart" Target="../charts/chart37.xml"/><Relationship Id="rId4" Type="http://schemas.openxmlformats.org/officeDocument/2006/relationships/chart" Target="../charts/chart32.xml"/><Relationship Id="rId9" Type="http://schemas.openxmlformats.org/officeDocument/2006/relationships/image" Target="../media/image1490.png"/><Relationship Id="rId14" Type="http://schemas.openxmlformats.org/officeDocument/2006/relationships/customXml" Target="../ink/ink104.xml"/><Relationship Id="rId22" Type="http://schemas.openxmlformats.org/officeDocument/2006/relationships/image" Target="../media/image144.png"/><Relationship Id="rId27" Type="http://schemas.openxmlformats.org/officeDocument/2006/relationships/customXml" Target="../ink/ink109.xml"/></Relationships>
</file>

<file path=ppt/slides/_rels/slide73.xml.rels><?xml version="1.0" encoding="UTF-8" standalone="yes"?>
<Relationships xmlns="http://schemas.openxmlformats.org/package/2006/relationships"><Relationship Id="rId8" Type="http://schemas.openxmlformats.org/officeDocument/2006/relationships/customXml" Target="../ink/ink114.xml"/><Relationship Id="rId3" Type="http://schemas.openxmlformats.org/officeDocument/2006/relationships/customXml" Target="../ink/ink110.xml"/><Relationship Id="rId7" Type="http://schemas.openxmlformats.org/officeDocument/2006/relationships/customXml" Target="../ink/ink113.xml"/><Relationship Id="rId2" Type="http://schemas.openxmlformats.org/officeDocument/2006/relationships/slideLayout" Target="../slideLayouts/slideLayout35.xml"/><Relationship Id="rId1" Type="http://schemas.openxmlformats.org/officeDocument/2006/relationships/tags" Target="../tags/tag21.xml"/><Relationship Id="rId6" Type="http://schemas.openxmlformats.org/officeDocument/2006/relationships/customXml" Target="../ink/ink112.xml"/><Relationship Id="rId5" Type="http://schemas.openxmlformats.org/officeDocument/2006/relationships/customXml" Target="../ink/ink111.xml"/><Relationship Id="rId4" Type="http://schemas.openxmlformats.org/officeDocument/2006/relationships/image" Target="../media/image25.png"/><Relationship Id="rId9" Type="http://schemas.openxmlformats.org/officeDocument/2006/relationships/chart" Target="../charts/chart40.xml"/></Relationships>
</file>

<file path=ppt/slides/_rels/slide74.xml.rels><?xml version="1.0" encoding="UTF-8" standalone="yes"?>
<Relationships xmlns="http://schemas.openxmlformats.org/package/2006/relationships"><Relationship Id="rId8" Type="http://schemas.openxmlformats.org/officeDocument/2006/relationships/customXml" Target="../ink/ink119.xml"/><Relationship Id="rId3" Type="http://schemas.openxmlformats.org/officeDocument/2006/relationships/customXml" Target="../ink/ink115.xml"/><Relationship Id="rId7" Type="http://schemas.openxmlformats.org/officeDocument/2006/relationships/customXml" Target="../ink/ink118.xml"/><Relationship Id="rId2" Type="http://schemas.openxmlformats.org/officeDocument/2006/relationships/slideLayout" Target="../slideLayouts/slideLayout35.xml"/><Relationship Id="rId1" Type="http://schemas.openxmlformats.org/officeDocument/2006/relationships/tags" Target="../tags/tag22.xml"/><Relationship Id="rId6" Type="http://schemas.openxmlformats.org/officeDocument/2006/relationships/customXml" Target="../ink/ink117.xml"/><Relationship Id="rId5" Type="http://schemas.openxmlformats.org/officeDocument/2006/relationships/customXml" Target="../ink/ink116.xml"/><Relationship Id="rId4" Type="http://schemas.openxmlformats.org/officeDocument/2006/relationships/image" Target="../media/image25.png"/><Relationship Id="rId9" Type="http://schemas.openxmlformats.org/officeDocument/2006/relationships/chart" Target="../charts/chart41.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77.xml.rels><?xml version="1.0" encoding="UTF-8" standalone="yes"?>
<Relationships xmlns="http://schemas.openxmlformats.org/package/2006/relationships"><Relationship Id="rId8" Type="http://schemas.openxmlformats.org/officeDocument/2006/relationships/customXml" Target="../ink/ink124.xml"/><Relationship Id="rId3" Type="http://schemas.openxmlformats.org/officeDocument/2006/relationships/customXml" Target="../ink/ink120.xml"/><Relationship Id="rId7" Type="http://schemas.openxmlformats.org/officeDocument/2006/relationships/customXml" Target="../ink/ink123.xml"/><Relationship Id="rId2" Type="http://schemas.openxmlformats.org/officeDocument/2006/relationships/slideLayout" Target="../slideLayouts/slideLayout35.xml"/><Relationship Id="rId1" Type="http://schemas.openxmlformats.org/officeDocument/2006/relationships/tags" Target="../tags/tag23.xml"/><Relationship Id="rId6" Type="http://schemas.openxmlformats.org/officeDocument/2006/relationships/customXml" Target="../ink/ink122.xml"/><Relationship Id="rId5" Type="http://schemas.openxmlformats.org/officeDocument/2006/relationships/customXml" Target="../ink/ink121.xml"/><Relationship Id="rId4" Type="http://schemas.openxmlformats.org/officeDocument/2006/relationships/image" Target="../media/image1280.png"/><Relationship Id="rId9" Type="http://schemas.openxmlformats.org/officeDocument/2006/relationships/chart" Target="../charts/chart4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6.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6.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5.sv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6.xml"/></Relationships>
</file>

<file path=ppt/slides/_rels/slide81.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36.xml"/><Relationship Id="rId1" Type="http://schemas.openxmlformats.org/officeDocument/2006/relationships/tags" Target="../tags/tag24.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6.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6.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6.xml"/></Relationships>
</file>

<file path=ppt/slides/_rels/slide85.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36.xml"/><Relationship Id="rId1" Type="http://schemas.openxmlformats.org/officeDocument/2006/relationships/tags" Target="../tags/tag25.xml"/></Relationships>
</file>

<file path=ppt/slides/_rels/slide86.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36.xml"/><Relationship Id="rId1" Type="http://schemas.openxmlformats.org/officeDocument/2006/relationships/tags" Target="../tags/tag26.xml"/></Relationships>
</file>

<file path=ppt/slides/_rels/slide87.xml.rels><?xml version="1.0" encoding="UTF-8" standalone="yes"?>
<Relationships xmlns="http://schemas.openxmlformats.org/package/2006/relationships"><Relationship Id="rId8" Type="http://schemas.openxmlformats.org/officeDocument/2006/relationships/image" Target="../media/image1480.png"/><Relationship Id="rId13" Type="http://schemas.openxmlformats.org/officeDocument/2006/relationships/customXml" Target="../ink/ink129.xml"/><Relationship Id="rId18" Type="http://schemas.openxmlformats.org/officeDocument/2006/relationships/chart" Target="../charts/chart47.xml"/><Relationship Id="rId26" Type="http://schemas.openxmlformats.org/officeDocument/2006/relationships/customXml" Target="../ink/ink134.xml"/><Relationship Id="rId3" Type="http://schemas.openxmlformats.org/officeDocument/2006/relationships/notesSlide" Target="../notesSlides/notesSlide46.xml"/><Relationship Id="rId21" Type="http://schemas.openxmlformats.org/officeDocument/2006/relationships/chart" Target="../charts/chart50.xml"/><Relationship Id="rId7" Type="http://schemas.openxmlformats.org/officeDocument/2006/relationships/customXml" Target="../ink/ink125.xml"/><Relationship Id="rId12" Type="http://schemas.openxmlformats.org/officeDocument/2006/relationships/customXml" Target="../ink/ink128.xml"/><Relationship Id="rId17" Type="http://schemas.openxmlformats.org/officeDocument/2006/relationships/chart" Target="../charts/chart46.xml"/><Relationship Id="rId25" Type="http://schemas.openxmlformats.org/officeDocument/2006/relationships/image" Target="../media/image1450.png"/><Relationship Id="rId2" Type="http://schemas.openxmlformats.org/officeDocument/2006/relationships/slideLayout" Target="../slideLayouts/slideLayout1.xml"/><Relationship Id="rId16" Type="http://schemas.openxmlformats.org/officeDocument/2006/relationships/customXml" Target="../ink/ink131.xml"/><Relationship Id="rId20" Type="http://schemas.openxmlformats.org/officeDocument/2006/relationships/chart" Target="../charts/chart49.xml"/><Relationship Id="rId29" Type="http://schemas.openxmlformats.org/officeDocument/2006/relationships/image" Target="../media/image1470.png"/><Relationship Id="rId1" Type="http://schemas.openxmlformats.org/officeDocument/2006/relationships/tags" Target="../tags/tag27.xml"/><Relationship Id="rId6" Type="http://schemas.openxmlformats.org/officeDocument/2006/relationships/chart" Target="../charts/chart45.xml"/><Relationship Id="rId11" Type="http://schemas.openxmlformats.org/officeDocument/2006/relationships/customXml" Target="../ink/ink127.xml"/><Relationship Id="rId24" Type="http://schemas.openxmlformats.org/officeDocument/2006/relationships/customXml" Target="../ink/ink133.xml"/><Relationship Id="rId32" Type="http://schemas.openxmlformats.org/officeDocument/2006/relationships/customXml" Target="../ink/ink137.xml"/><Relationship Id="rId5" Type="http://schemas.openxmlformats.org/officeDocument/2006/relationships/chart" Target="../charts/chart44.xml"/><Relationship Id="rId15" Type="http://schemas.openxmlformats.org/officeDocument/2006/relationships/customXml" Target="../ink/ink130.xml"/><Relationship Id="rId23" Type="http://schemas.openxmlformats.org/officeDocument/2006/relationships/image" Target="../media/image144.png"/><Relationship Id="rId28" Type="http://schemas.openxmlformats.org/officeDocument/2006/relationships/customXml" Target="../ink/ink135.xml"/><Relationship Id="rId10" Type="http://schemas.openxmlformats.org/officeDocument/2006/relationships/image" Target="../media/image1490.png"/><Relationship Id="rId19" Type="http://schemas.openxmlformats.org/officeDocument/2006/relationships/chart" Target="../charts/chart48.xml"/><Relationship Id="rId31" Type="http://schemas.openxmlformats.org/officeDocument/2006/relationships/customXml" Target="../ink/ink136.xml"/><Relationship Id="rId4" Type="http://schemas.openxmlformats.org/officeDocument/2006/relationships/chart" Target="../charts/chart43.xml"/><Relationship Id="rId9" Type="http://schemas.openxmlformats.org/officeDocument/2006/relationships/customXml" Target="../ink/ink126.xml"/><Relationship Id="rId14" Type="http://schemas.openxmlformats.org/officeDocument/2006/relationships/image" Target="../media/image1280.png"/><Relationship Id="rId22" Type="http://schemas.openxmlformats.org/officeDocument/2006/relationships/customXml" Target="../ink/ink132.xml"/><Relationship Id="rId27" Type="http://schemas.openxmlformats.org/officeDocument/2006/relationships/image" Target="../media/image1460.png"/><Relationship Id="rId30" Type="http://schemas.openxmlformats.org/officeDocument/2006/relationships/chart" Target="../charts/chart51.xml"/></Relationships>
</file>

<file path=ppt/slides/_rels/slide88.xml.rels><?xml version="1.0" encoding="UTF-8" standalone="yes"?>
<Relationships xmlns="http://schemas.openxmlformats.org/package/2006/relationships"><Relationship Id="rId3" Type="http://schemas.openxmlformats.org/officeDocument/2006/relationships/image" Target="../media/image1280.png"/><Relationship Id="rId2" Type="http://schemas.openxmlformats.org/officeDocument/2006/relationships/customXml" Target="../ink/ink138.xml"/><Relationship Id="rId1" Type="http://schemas.openxmlformats.org/officeDocument/2006/relationships/slideLayout" Target="../slideLayouts/slideLayout35.xml"/><Relationship Id="rId5" Type="http://schemas.openxmlformats.org/officeDocument/2006/relationships/chart" Target="../charts/chart52.xml"/><Relationship Id="rId4" Type="http://schemas.openxmlformats.org/officeDocument/2006/relationships/customXml" Target="../ink/ink139.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9.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4.png"/><Relationship Id="rId7"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5.svg"/><Relationship Id="rId9" Type="http://schemas.openxmlformats.org/officeDocument/2006/relationships/image" Target="../media/image9.png"/></Relationships>
</file>

<file path=ppt/slides/_rels/slide90.xml.rels><?xml version="1.0" encoding="UTF-8" standalone="yes"?>
<Relationships xmlns="http://schemas.openxmlformats.org/package/2006/relationships"><Relationship Id="rId3" Type="http://schemas.openxmlformats.org/officeDocument/2006/relationships/image" Target="../media/image1280.png"/><Relationship Id="rId2" Type="http://schemas.openxmlformats.org/officeDocument/2006/relationships/customXml" Target="../ink/ink140.xml"/><Relationship Id="rId1" Type="http://schemas.openxmlformats.org/officeDocument/2006/relationships/slideLayout" Target="../slideLayouts/slideLayout35.xml"/><Relationship Id="rId4" Type="http://schemas.openxmlformats.org/officeDocument/2006/relationships/customXml" Target="../ink/ink141.xml"/></Relationships>
</file>

<file path=ppt/slides/_rels/slide91.xml.rels><?xml version="1.0" encoding="UTF-8" standalone="yes"?>
<Relationships xmlns="http://schemas.openxmlformats.org/package/2006/relationships"><Relationship Id="rId8" Type="http://schemas.openxmlformats.org/officeDocument/2006/relationships/image" Target="../media/image1480.png"/><Relationship Id="rId13" Type="http://schemas.openxmlformats.org/officeDocument/2006/relationships/customXml" Target="../ink/ink146.xml"/><Relationship Id="rId18" Type="http://schemas.openxmlformats.org/officeDocument/2006/relationships/chart" Target="../charts/chart57.xml"/><Relationship Id="rId26" Type="http://schemas.openxmlformats.org/officeDocument/2006/relationships/customXml" Target="../ink/ink151.xml"/><Relationship Id="rId3" Type="http://schemas.openxmlformats.org/officeDocument/2006/relationships/notesSlide" Target="../notesSlides/notesSlide47.xml"/><Relationship Id="rId21" Type="http://schemas.openxmlformats.org/officeDocument/2006/relationships/chart" Target="../charts/chart60.xml"/><Relationship Id="rId7" Type="http://schemas.openxmlformats.org/officeDocument/2006/relationships/customXml" Target="../ink/ink142.xml"/><Relationship Id="rId12" Type="http://schemas.openxmlformats.org/officeDocument/2006/relationships/customXml" Target="../ink/ink145.xml"/><Relationship Id="rId17" Type="http://schemas.openxmlformats.org/officeDocument/2006/relationships/chart" Target="../charts/chart56.xml"/><Relationship Id="rId25" Type="http://schemas.openxmlformats.org/officeDocument/2006/relationships/image" Target="../media/image1450.png"/><Relationship Id="rId2" Type="http://schemas.openxmlformats.org/officeDocument/2006/relationships/slideLayout" Target="../slideLayouts/slideLayout1.xml"/><Relationship Id="rId16" Type="http://schemas.openxmlformats.org/officeDocument/2006/relationships/customXml" Target="../ink/ink148.xml"/><Relationship Id="rId20" Type="http://schemas.openxmlformats.org/officeDocument/2006/relationships/chart" Target="../charts/chart59.xml"/><Relationship Id="rId29" Type="http://schemas.openxmlformats.org/officeDocument/2006/relationships/image" Target="../media/image1470.png"/><Relationship Id="rId1" Type="http://schemas.openxmlformats.org/officeDocument/2006/relationships/tags" Target="../tags/tag28.xml"/><Relationship Id="rId6" Type="http://schemas.openxmlformats.org/officeDocument/2006/relationships/chart" Target="../charts/chart55.xml"/><Relationship Id="rId11" Type="http://schemas.openxmlformats.org/officeDocument/2006/relationships/customXml" Target="../ink/ink144.xml"/><Relationship Id="rId24" Type="http://schemas.openxmlformats.org/officeDocument/2006/relationships/customXml" Target="../ink/ink150.xml"/><Relationship Id="rId32" Type="http://schemas.openxmlformats.org/officeDocument/2006/relationships/customXml" Target="../ink/ink154.xml"/><Relationship Id="rId5" Type="http://schemas.openxmlformats.org/officeDocument/2006/relationships/chart" Target="../charts/chart54.xml"/><Relationship Id="rId15" Type="http://schemas.openxmlformats.org/officeDocument/2006/relationships/customXml" Target="../ink/ink147.xml"/><Relationship Id="rId23" Type="http://schemas.openxmlformats.org/officeDocument/2006/relationships/image" Target="../media/image144.png"/><Relationship Id="rId28" Type="http://schemas.openxmlformats.org/officeDocument/2006/relationships/customXml" Target="../ink/ink152.xml"/><Relationship Id="rId10" Type="http://schemas.openxmlformats.org/officeDocument/2006/relationships/image" Target="../media/image1490.png"/><Relationship Id="rId19" Type="http://schemas.openxmlformats.org/officeDocument/2006/relationships/chart" Target="../charts/chart58.xml"/><Relationship Id="rId31" Type="http://schemas.openxmlformats.org/officeDocument/2006/relationships/customXml" Target="../ink/ink153.xml"/><Relationship Id="rId4" Type="http://schemas.openxmlformats.org/officeDocument/2006/relationships/chart" Target="../charts/chart53.xml"/><Relationship Id="rId9" Type="http://schemas.openxmlformats.org/officeDocument/2006/relationships/customXml" Target="../ink/ink143.xml"/><Relationship Id="rId14" Type="http://schemas.openxmlformats.org/officeDocument/2006/relationships/image" Target="../media/image1280.png"/><Relationship Id="rId22" Type="http://schemas.openxmlformats.org/officeDocument/2006/relationships/customXml" Target="../ink/ink149.xml"/><Relationship Id="rId27" Type="http://schemas.openxmlformats.org/officeDocument/2006/relationships/image" Target="../media/image1460.png"/><Relationship Id="rId30" Type="http://schemas.openxmlformats.org/officeDocument/2006/relationships/chart" Target="../charts/chart61.xml"/></Relationships>
</file>

<file path=ppt/slides/_rels/slide92.xml.rels><?xml version="1.0" encoding="UTF-8" standalone="yes"?>
<Relationships xmlns="http://schemas.openxmlformats.org/package/2006/relationships"><Relationship Id="rId8" Type="http://schemas.openxmlformats.org/officeDocument/2006/relationships/image" Target="../media/image52.svg"/><Relationship Id="rId3" Type="http://schemas.openxmlformats.org/officeDocument/2006/relationships/image" Target="../media/image6.png"/><Relationship Id="rId7" Type="http://schemas.openxmlformats.org/officeDocument/2006/relationships/image" Target="../media/image51.png"/><Relationship Id="rId2" Type="http://schemas.openxmlformats.org/officeDocument/2006/relationships/notesSlide" Target="../notesSlides/notesSlide48.xml"/><Relationship Id="rId1" Type="http://schemas.openxmlformats.org/officeDocument/2006/relationships/slideLayout" Target="../slideLayouts/slideLayout1.xml"/><Relationship Id="rId6" Type="http://schemas.openxmlformats.org/officeDocument/2006/relationships/image" Target="../media/image50.png"/><Relationship Id="rId5" Type="http://schemas.openxmlformats.org/officeDocument/2006/relationships/image" Target="../media/image11.svg"/><Relationship Id="rId4" Type="http://schemas.openxmlformats.org/officeDocument/2006/relationships/image" Target="../media/image10.png"/></Relationships>
</file>

<file path=ppt/slides/_rels/slide93.xml.rels><?xml version="1.0" encoding="UTF-8" standalone="yes"?>
<Relationships xmlns="http://schemas.openxmlformats.org/package/2006/relationships"><Relationship Id="rId13" Type="http://schemas.openxmlformats.org/officeDocument/2006/relationships/customXml" Target="../ink/ink159.xml"/><Relationship Id="rId18" Type="http://schemas.openxmlformats.org/officeDocument/2006/relationships/chart" Target="../charts/chart66.xml"/><Relationship Id="rId26" Type="http://schemas.openxmlformats.org/officeDocument/2006/relationships/customXml" Target="../ink/ink164.xml"/><Relationship Id="rId3" Type="http://schemas.openxmlformats.org/officeDocument/2006/relationships/notesSlide" Target="../notesSlides/notesSlide49.xml"/><Relationship Id="rId21" Type="http://schemas.openxmlformats.org/officeDocument/2006/relationships/chart" Target="../charts/chart69.xml"/><Relationship Id="rId34" Type="http://schemas.openxmlformats.org/officeDocument/2006/relationships/customXml" Target="../ink/ink169.xml"/><Relationship Id="rId7" Type="http://schemas.openxmlformats.org/officeDocument/2006/relationships/customXml" Target="../ink/ink155.xml"/><Relationship Id="rId12" Type="http://schemas.openxmlformats.org/officeDocument/2006/relationships/customXml" Target="../ink/ink158.xml"/><Relationship Id="rId17" Type="http://schemas.openxmlformats.org/officeDocument/2006/relationships/chart" Target="../charts/chart65.xml"/><Relationship Id="rId25" Type="http://schemas.openxmlformats.org/officeDocument/2006/relationships/image" Target="../media/image1530.png"/><Relationship Id="rId33" Type="http://schemas.openxmlformats.org/officeDocument/2006/relationships/customXml" Target="../ink/ink168.xml"/><Relationship Id="rId2" Type="http://schemas.openxmlformats.org/officeDocument/2006/relationships/slideLayout" Target="../slideLayouts/slideLayout1.xml"/><Relationship Id="rId16" Type="http://schemas.openxmlformats.org/officeDocument/2006/relationships/customXml" Target="../ink/ink161.xml"/><Relationship Id="rId20" Type="http://schemas.openxmlformats.org/officeDocument/2006/relationships/chart" Target="../charts/chart68.xml"/><Relationship Id="rId29" Type="http://schemas.openxmlformats.org/officeDocument/2006/relationships/image" Target="../media/image155.png"/><Relationship Id="rId1" Type="http://schemas.openxmlformats.org/officeDocument/2006/relationships/tags" Target="../tags/tag29.xml"/><Relationship Id="rId6" Type="http://schemas.openxmlformats.org/officeDocument/2006/relationships/chart" Target="../charts/chart64.xml"/><Relationship Id="rId11" Type="http://schemas.openxmlformats.org/officeDocument/2006/relationships/customXml" Target="../ink/ink157.xml"/><Relationship Id="rId24" Type="http://schemas.openxmlformats.org/officeDocument/2006/relationships/customXml" Target="../ink/ink163.xml"/><Relationship Id="rId32" Type="http://schemas.openxmlformats.org/officeDocument/2006/relationships/customXml" Target="../ink/ink167.xml"/><Relationship Id="rId5" Type="http://schemas.openxmlformats.org/officeDocument/2006/relationships/chart" Target="../charts/chart63.xml"/><Relationship Id="rId15" Type="http://schemas.openxmlformats.org/officeDocument/2006/relationships/customXml" Target="../ink/ink160.xml"/><Relationship Id="rId23" Type="http://schemas.openxmlformats.org/officeDocument/2006/relationships/image" Target="../media/image1520.png"/><Relationship Id="rId28" Type="http://schemas.openxmlformats.org/officeDocument/2006/relationships/customXml" Target="../ink/ink165.xml"/><Relationship Id="rId10" Type="http://schemas.openxmlformats.org/officeDocument/2006/relationships/image" Target="../media/image1490.png"/><Relationship Id="rId19" Type="http://schemas.openxmlformats.org/officeDocument/2006/relationships/chart" Target="../charts/chart67.xml"/><Relationship Id="rId31" Type="http://schemas.openxmlformats.org/officeDocument/2006/relationships/customXml" Target="../ink/ink166.xml"/><Relationship Id="rId4" Type="http://schemas.openxmlformats.org/officeDocument/2006/relationships/chart" Target="../charts/chart62.xml"/><Relationship Id="rId9" Type="http://schemas.openxmlformats.org/officeDocument/2006/relationships/customXml" Target="../ink/ink156.xml"/><Relationship Id="rId14" Type="http://schemas.openxmlformats.org/officeDocument/2006/relationships/image" Target="../media/image1280.png"/><Relationship Id="rId22" Type="http://schemas.openxmlformats.org/officeDocument/2006/relationships/customXml" Target="../ink/ink162.xml"/><Relationship Id="rId27" Type="http://schemas.openxmlformats.org/officeDocument/2006/relationships/image" Target="../media/image1540.png"/><Relationship Id="rId30" Type="http://schemas.openxmlformats.org/officeDocument/2006/relationships/chart" Target="../charts/chart70.xml"/><Relationship Id="rId8" Type="http://schemas.openxmlformats.org/officeDocument/2006/relationships/image" Target="../media/image1480.png"/></Relationships>
</file>

<file path=ppt/slides/_rels/slide94.xml.rels><?xml version="1.0" encoding="UTF-8" standalone="yes"?>
<Relationships xmlns="http://schemas.openxmlformats.org/package/2006/relationships"><Relationship Id="rId13" Type="http://schemas.openxmlformats.org/officeDocument/2006/relationships/image" Target="../media/image1280.png"/><Relationship Id="rId18" Type="http://schemas.openxmlformats.org/officeDocument/2006/relationships/chart" Target="../charts/chart76.xml"/><Relationship Id="rId26" Type="http://schemas.openxmlformats.org/officeDocument/2006/relationships/image" Target="../media/image1540.png"/><Relationship Id="rId3" Type="http://schemas.openxmlformats.org/officeDocument/2006/relationships/chart" Target="../charts/chart71.xml"/><Relationship Id="rId21" Type="http://schemas.openxmlformats.org/officeDocument/2006/relationships/customXml" Target="../ink/ink177.xml"/><Relationship Id="rId7" Type="http://schemas.openxmlformats.org/officeDocument/2006/relationships/image" Target="../media/image1480.png"/><Relationship Id="rId12" Type="http://schemas.openxmlformats.org/officeDocument/2006/relationships/customXml" Target="../ink/ink174.xml"/><Relationship Id="rId17" Type="http://schemas.openxmlformats.org/officeDocument/2006/relationships/chart" Target="../charts/chart75.xml"/><Relationship Id="rId25" Type="http://schemas.openxmlformats.org/officeDocument/2006/relationships/customXml" Target="../ink/ink179.xml"/><Relationship Id="rId33" Type="http://schemas.openxmlformats.org/officeDocument/2006/relationships/customXml" Target="../ink/ink184.xml"/><Relationship Id="rId2" Type="http://schemas.openxmlformats.org/officeDocument/2006/relationships/notesSlide" Target="../notesSlides/notesSlide50.xml"/><Relationship Id="rId16" Type="http://schemas.openxmlformats.org/officeDocument/2006/relationships/chart" Target="../charts/chart74.xml"/><Relationship Id="rId20" Type="http://schemas.openxmlformats.org/officeDocument/2006/relationships/chart" Target="../charts/chart78.xml"/><Relationship Id="rId29" Type="http://schemas.openxmlformats.org/officeDocument/2006/relationships/chart" Target="../charts/chart79.xml"/><Relationship Id="rId1" Type="http://schemas.openxmlformats.org/officeDocument/2006/relationships/slideLayout" Target="../slideLayouts/slideLayout1.xml"/><Relationship Id="rId6" Type="http://schemas.openxmlformats.org/officeDocument/2006/relationships/customXml" Target="../ink/ink170.xml"/><Relationship Id="rId11" Type="http://schemas.openxmlformats.org/officeDocument/2006/relationships/customXml" Target="../ink/ink173.xml"/><Relationship Id="rId24" Type="http://schemas.openxmlformats.org/officeDocument/2006/relationships/image" Target="../media/image1530.png"/><Relationship Id="rId32" Type="http://schemas.openxmlformats.org/officeDocument/2006/relationships/customXml" Target="../ink/ink183.xml"/><Relationship Id="rId5" Type="http://schemas.openxmlformats.org/officeDocument/2006/relationships/chart" Target="../charts/chart73.xml"/><Relationship Id="rId15" Type="http://schemas.openxmlformats.org/officeDocument/2006/relationships/customXml" Target="../ink/ink176.xml"/><Relationship Id="rId23" Type="http://schemas.openxmlformats.org/officeDocument/2006/relationships/customXml" Target="../ink/ink178.xml"/><Relationship Id="rId28" Type="http://schemas.openxmlformats.org/officeDocument/2006/relationships/image" Target="../media/image155.png"/><Relationship Id="rId10" Type="http://schemas.openxmlformats.org/officeDocument/2006/relationships/customXml" Target="../ink/ink172.xml"/><Relationship Id="rId19" Type="http://schemas.openxmlformats.org/officeDocument/2006/relationships/chart" Target="../charts/chart77.xml"/><Relationship Id="rId31" Type="http://schemas.openxmlformats.org/officeDocument/2006/relationships/customXml" Target="../ink/ink182.xml"/><Relationship Id="rId4" Type="http://schemas.openxmlformats.org/officeDocument/2006/relationships/chart" Target="../charts/chart72.xml"/><Relationship Id="rId9" Type="http://schemas.openxmlformats.org/officeDocument/2006/relationships/image" Target="../media/image1490.png"/><Relationship Id="rId14" Type="http://schemas.openxmlformats.org/officeDocument/2006/relationships/customXml" Target="../ink/ink175.xml"/><Relationship Id="rId22" Type="http://schemas.openxmlformats.org/officeDocument/2006/relationships/image" Target="../media/image1520.png"/><Relationship Id="rId27" Type="http://schemas.openxmlformats.org/officeDocument/2006/relationships/customXml" Target="../ink/ink180.xml"/><Relationship Id="rId30" Type="http://schemas.openxmlformats.org/officeDocument/2006/relationships/customXml" Target="../ink/ink181.xml"/><Relationship Id="rId8" Type="http://schemas.openxmlformats.org/officeDocument/2006/relationships/customXml" Target="../ink/ink171.xml"/></Relationships>
</file>

<file path=ppt/slides/_rels/slide95.xml.rels><?xml version="1.0" encoding="UTF-8" standalone="yes"?>
<Relationships xmlns="http://schemas.openxmlformats.org/package/2006/relationships"><Relationship Id="rId8" Type="http://schemas.openxmlformats.org/officeDocument/2006/relationships/image" Target="../media/image54.svg"/><Relationship Id="rId3" Type="http://schemas.openxmlformats.org/officeDocument/2006/relationships/image" Target="../media/image6.png"/><Relationship Id="rId7" Type="http://schemas.openxmlformats.org/officeDocument/2006/relationships/image" Target="../media/image53.png"/><Relationship Id="rId2" Type="http://schemas.openxmlformats.org/officeDocument/2006/relationships/notesSlide" Target="../notesSlides/notesSlide51.xml"/><Relationship Id="rId1" Type="http://schemas.openxmlformats.org/officeDocument/2006/relationships/slideLayout" Target="../slideLayouts/slideLayout1.xml"/><Relationship Id="rId6" Type="http://schemas.openxmlformats.org/officeDocument/2006/relationships/image" Target="../media/image50.png"/><Relationship Id="rId5" Type="http://schemas.openxmlformats.org/officeDocument/2006/relationships/image" Target="../media/image11.svg"/><Relationship Id="rId4" Type="http://schemas.openxmlformats.org/officeDocument/2006/relationships/image" Target="../media/image10.png"/></Relationships>
</file>

<file path=ppt/slides/_rels/slide96.xml.rels><?xml version="1.0" encoding="UTF-8" standalone="yes"?>
<Relationships xmlns="http://schemas.openxmlformats.org/package/2006/relationships"><Relationship Id="rId13" Type="http://schemas.openxmlformats.org/officeDocument/2006/relationships/image" Target="../media/image1280.png"/><Relationship Id="rId18" Type="http://schemas.openxmlformats.org/officeDocument/2006/relationships/chart" Target="../charts/chart85.xml"/><Relationship Id="rId26" Type="http://schemas.openxmlformats.org/officeDocument/2006/relationships/image" Target="../media/image1540.png"/><Relationship Id="rId3" Type="http://schemas.openxmlformats.org/officeDocument/2006/relationships/chart" Target="../charts/chart80.xml"/><Relationship Id="rId21" Type="http://schemas.openxmlformats.org/officeDocument/2006/relationships/customXml" Target="../ink/ink192.xml"/><Relationship Id="rId7" Type="http://schemas.openxmlformats.org/officeDocument/2006/relationships/image" Target="../media/image1480.png"/><Relationship Id="rId12" Type="http://schemas.openxmlformats.org/officeDocument/2006/relationships/customXml" Target="../ink/ink189.xml"/><Relationship Id="rId17" Type="http://schemas.openxmlformats.org/officeDocument/2006/relationships/chart" Target="../charts/chart84.xml"/><Relationship Id="rId25" Type="http://schemas.openxmlformats.org/officeDocument/2006/relationships/customXml" Target="../ink/ink194.xml"/><Relationship Id="rId33" Type="http://schemas.openxmlformats.org/officeDocument/2006/relationships/customXml" Target="../ink/ink199.xml"/><Relationship Id="rId2" Type="http://schemas.openxmlformats.org/officeDocument/2006/relationships/notesSlide" Target="../notesSlides/notesSlide52.xml"/><Relationship Id="rId16" Type="http://schemas.openxmlformats.org/officeDocument/2006/relationships/chart" Target="../charts/chart83.xml"/><Relationship Id="rId20" Type="http://schemas.openxmlformats.org/officeDocument/2006/relationships/chart" Target="../charts/chart87.xml"/><Relationship Id="rId29" Type="http://schemas.openxmlformats.org/officeDocument/2006/relationships/chart" Target="../charts/chart88.xml"/><Relationship Id="rId1" Type="http://schemas.openxmlformats.org/officeDocument/2006/relationships/slideLayout" Target="../slideLayouts/slideLayout1.xml"/><Relationship Id="rId6" Type="http://schemas.openxmlformats.org/officeDocument/2006/relationships/customXml" Target="../ink/ink185.xml"/><Relationship Id="rId11" Type="http://schemas.openxmlformats.org/officeDocument/2006/relationships/customXml" Target="../ink/ink188.xml"/><Relationship Id="rId24" Type="http://schemas.openxmlformats.org/officeDocument/2006/relationships/image" Target="../media/image1530.png"/><Relationship Id="rId32" Type="http://schemas.openxmlformats.org/officeDocument/2006/relationships/customXml" Target="../ink/ink198.xml"/><Relationship Id="rId5" Type="http://schemas.openxmlformats.org/officeDocument/2006/relationships/chart" Target="../charts/chart82.xml"/><Relationship Id="rId15" Type="http://schemas.openxmlformats.org/officeDocument/2006/relationships/customXml" Target="../ink/ink191.xml"/><Relationship Id="rId23" Type="http://schemas.openxmlformats.org/officeDocument/2006/relationships/customXml" Target="../ink/ink193.xml"/><Relationship Id="rId28" Type="http://schemas.openxmlformats.org/officeDocument/2006/relationships/image" Target="../media/image155.png"/><Relationship Id="rId10" Type="http://schemas.openxmlformats.org/officeDocument/2006/relationships/customXml" Target="../ink/ink187.xml"/><Relationship Id="rId19" Type="http://schemas.openxmlformats.org/officeDocument/2006/relationships/chart" Target="../charts/chart86.xml"/><Relationship Id="rId31" Type="http://schemas.openxmlformats.org/officeDocument/2006/relationships/customXml" Target="../ink/ink197.xml"/><Relationship Id="rId4" Type="http://schemas.openxmlformats.org/officeDocument/2006/relationships/chart" Target="../charts/chart81.xml"/><Relationship Id="rId9" Type="http://schemas.openxmlformats.org/officeDocument/2006/relationships/image" Target="../media/image1490.png"/><Relationship Id="rId14" Type="http://schemas.openxmlformats.org/officeDocument/2006/relationships/customXml" Target="../ink/ink190.xml"/><Relationship Id="rId22" Type="http://schemas.openxmlformats.org/officeDocument/2006/relationships/image" Target="../media/image1520.png"/><Relationship Id="rId27" Type="http://schemas.openxmlformats.org/officeDocument/2006/relationships/customXml" Target="../ink/ink195.xml"/><Relationship Id="rId30" Type="http://schemas.openxmlformats.org/officeDocument/2006/relationships/customXml" Target="../ink/ink196.xml"/><Relationship Id="rId8" Type="http://schemas.openxmlformats.org/officeDocument/2006/relationships/customXml" Target="../ink/ink186.xml"/></Relationships>
</file>

<file path=ppt/slides/_rels/slide97.xml.rels><?xml version="1.0" encoding="UTF-8" standalone="yes"?>
<Relationships xmlns="http://schemas.openxmlformats.org/package/2006/relationships"><Relationship Id="rId3" Type="http://schemas.openxmlformats.org/officeDocument/2006/relationships/customXml" Target="../ink/ink200.xml"/><Relationship Id="rId7" Type="http://schemas.openxmlformats.org/officeDocument/2006/relationships/image" Target="../media/image56.svg"/><Relationship Id="rId2" Type="http://schemas.openxmlformats.org/officeDocument/2006/relationships/slideLayout" Target="../slideLayouts/slideLayout1.xml"/><Relationship Id="rId1" Type="http://schemas.openxmlformats.org/officeDocument/2006/relationships/tags" Target="../tags/tag30.xml"/><Relationship Id="rId6" Type="http://schemas.openxmlformats.org/officeDocument/2006/relationships/image" Target="../media/image55.png"/><Relationship Id="rId5" Type="http://schemas.openxmlformats.org/officeDocument/2006/relationships/customXml" Target="../ink/ink201.xml"/><Relationship Id="rId4" Type="http://schemas.openxmlformats.org/officeDocument/2006/relationships/image" Target="../media/image1280.png"/></Relationships>
</file>

<file path=ppt/slides/_rels/slide98.xml.rels><?xml version="1.0" encoding="UTF-8" standalone="yes"?>
<Relationships xmlns="http://schemas.openxmlformats.org/package/2006/relationships"><Relationship Id="rId13" Type="http://schemas.openxmlformats.org/officeDocument/2006/relationships/image" Target="../media/image1280.png"/><Relationship Id="rId18" Type="http://schemas.openxmlformats.org/officeDocument/2006/relationships/chart" Target="../charts/chart94.xml"/><Relationship Id="rId26" Type="http://schemas.openxmlformats.org/officeDocument/2006/relationships/image" Target="../media/image1540.png"/><Relationship Id="rId3" Type="http://schemas.openxmlformats.org/officeDocument/2006/relationships/chart" Target="../charts/chart89.xml"/><Relationship Id="rId21" Type="http://schemas.openxmlformats.org/officeDocument/2006/relationships/customXml" Target="../ink/ink209.xml"/><Relationship Id="rId7" Type="http://schemas.openxmlformats.org/officeDocument/2006/relationships/image" Target="../media/image1480.png"/><Relationship Id="rId12" Type="http://schemas.openxmlformats.org/officeDocument/2006/relationships/customXml" Target="../ink/ink206.xml"/><Relationship Id="rId17" Type="http://schemas.openxmlformats.org/officeDocument/2006/relationships/chart" Target="../charts/chart93.xml"/><Relationship Id="rId25" Type="http://schemas.openxmlformats.org/officeDocument/2006/relationships/customXml" Target="../ink/ink211.xml"/><Relationship Id="rId33" Type="http://schemas.openxmlformats.org/officeDocument/2006/relationships/customXml" Target="../ink/ink216.xml"/><Relationship Id="rId2" Type="http://schemas.openxmlformats.org/officeDocument/2006/relationships/notesSlide" Target="../notesSlides/notesSlide53.xml"/><Relationship Id="rId16" Type="http://schemas.openxmlformats.org/officeDocument/2006/relationships/chart" Target="../charts/chart92.xml"/><Relationship Id="rId20" Type="http://schemas.openxmlformats.org/officeDocument/2006/relationships/chart" Target="../charts/chart96.xml"/><Relationship Id="rId29" Type="http://schemas.openxmlformats.org/officeDocument/2006/relationships/chart" Target="../charts/chart97.xml"/><Relationship Id="rId1" Type="http://schemas.openxmlformats.org/officeDocument/2006/relationships/slideLayout" Target="../slideLayouts/slideLayout1.xml"/><Relationship Id="rId6" Type="http://schemas.openxmlformats.org/officeDocument/2006/relationships/customXml" Target="../ink/ink202.xml"/><Relationship Id="rId11" Type="http://schemas.openxmlformats.org/officeDocument/2006/relationships/customXml" Target="../ink/ink205.xml"/><Relationship Id="rId24" Type="http://schemas.openxmlformats.org/officeDocument/2006/relationships/image" Target="../media/image1530.png"/><Relationship Id="rId32" Type="http://schemas.openxmlformats.org/officeDocument/2006/relationships/customXml" Target="../ink/ink215.xml"/><Relationship Id="rId5" Type="http://schemas.openxmlformats.org/officeDocument/2006/relationships/chart" Target="../charts/chart91.xml"/><Relationship Id="rId15" Type="http://schemas.openxmlformats.org/officeDocument/2006/relationships/customXml" Target="../ink/ink208.xml"/><Relationship Id="rId23" Type="http://schemas.openxmlformats.org/officeDocument/2006/relationships/customXml" Target="../ink/ink210.xml"/><Relationship Id="rId28" Type="http://schemas.openxmlformats.org/officeDocument/2006/relationships/image" Target="../media/image155.png"/><Relationship Id="rId10" Type="http://schemas.openxmlformats.org/officeDocument/2006/relationships/customXml" Target="../ink/ink204.xml"/><Relationship Id="rId19" Type="http://schemas.openxmlformats.org/officeDocument/2006/relationships/chart" Target="../charts/chart95.xml"/><Relationship Id="rId31" Type="http://schemas.openxmlformats.org/officeDocument/2006/relationships/customXml" Target="../ink/ink214.xml"/><Relationship Id="rId4" Type="http://schemas.openxmlformats.org/officeDocument/2006/relationships/chart" Target="../charts/chart90.xml"/><Relationship Id="rId9" Type="http://schemas.openxmlformats.org/officeDocument/2006/relationships/image" Target="../media/image1490.png"/><Relationship Id="rId14" Type="http://schemas.openxmlformats.org/officeDocument/2006/relationships/customXml" Target="../ink/ink207.xml"/><Relationship Id="rId22" Type="http://schemas.openxmlformats.org/officeDocument/2006/relationships/image" Target="../media/image1520.png"/><Relationship Id="rId27" Type="http://schemas.openxmlformats.org/officeDocument/2006/relationships/customXml" Target="../ink/ink212.xml"/><Relationship Id="rId30" Type="http://schemas.openxmlformats.org/officeDocument/2006/relationships/customXml" Target="../ink/ink213.xml"/><Relationship Id="rId8" Type="http://schemas.openxmlformats.org/officeDocument/2006/relationships/customXml" Target="../ink/ink203.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71"/>
        <p:cNvGrpSpPr/>
        <p:nvPr/>
      </p:nvGrpSpPr>
      <p:grpSpPr>
        <a:xfrm>
          <a:off x="0" y="0"/>
          <a:ext cx="0" cy="0"/>
          <a:chOff x="0" y="0"/>
          <a:chExt cx="0" cy="0"/>
        </a:xfrm>
      </p:grpSpPr>
      <p:sp>
        <p:nvSpPr>
          <p:cNvPr id="472" name="Google Shape;472;p43"/>
          <p:cNvSpPr/>
          <p:nvPr/>
        </p:nvSpPr>
        <p:spPr>
          <a:xfrm>
            <a:off x="7826985" y="312607"/>
            <a:ext cx="996600" cy="2931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CA" sz="800" dirty="0">
                <a:solidFill>
                  <a:schemeClr val="lt1"/>
                </a:solidFill>
                <a:latin typeface="Poppins ExtraBold"/>
                <a:ea typeface="Poppins ExtraBold"/>
                <a:cs typeface="Poppins ExtraBold"/>
                <a:sym typeface="Poppins ExtraBold"/>
              </a:rPr>
              <a:t>Jacqueline Lee</a:t>
            </a:r>
            <a:endParaRPr sz="800" dirty="0">
              <a:solidFill>
                <a:schemeClr val="lt1"/>
              </a:solidFill>
              <a:latin typeface="Poppins ExtraBold"/>
              <a:ea typeface="Poppins ExtraBold"/>
              <a:cs typeface="Poppins ExtraBold"/>
              <a:sym typeface="Poppins ExtraBold"/>
            </a:endParaRPr>
          </a:p>
        </p:txBody>
      </p:sp>
      <p:sp>
        <p:nvSpPr>
          <p:cNvPr id="473" name="Google Shape;473;p43"/>
          <p:cNvSpPr/>
          <p:nvPr/>
        </p:nvSpPr>
        <p:spPr>
          <a:xfrm>
            <a:off x="7536581" y="687975"/>
            <a:ext cx="1286994" cy="168673"/>
          </a:xfrm>
          <a:prstGeom prst="roundRect">
            <a:avLst>
              <a:gd name="adj" fmla="val 50000"/>
            </a:avLst>
          </a:prstGeom>
          <a:solidFill>
            <a:srgbClr val="FA4D4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CA" sz="800" dirty="0" err="1">
                <a:solidFill>
                  <a:schemeClr val="lt1"/>
                </a:solidFill>
                <a:latin typeface="Poppins ExtraBold"/>
                <a:ea typeface="Poppins ExtraBold"/>
                <a:cs typeface="Poppins ExtraBold"/>
                <a:sym typeface="Poppins ExtraBold"/>
              </a:rPr>
              <a:t>jbilston@yelp.com</a:t>
            </a:r>
            <a:endParaRPr sz="800" dirty="0">
              <a:solidFill>
                <a:schemeClr val="lt1"/>
              </a:solidFill>
              <a:latin typeface="Poppins ExtraBold"/>
              <a:ea typeface="Poppins ExtraBold"/>
              <a:cs typeface="Poppins ExtraBold"/>
              <a:sym typeface="Poppins ExtraBold"/>
            </a:endParaRPr>
          </a:p>
        </p:txBody>
      </p:sp>
      <p:sp>
        <p:nvSpPr>
          <p:cNvPr id="474" name="Google Shape;474;p43"/>
          <p:cNvSpPr txBox="1"/>
          <p:nvPr/>
        </p:nvSpPr>
        <p:spPr>
          <a:xfrm>
            <a:off x="228600" y="8400"/>
            <a:ext cx="5780100" cy="4393500"/>
          </a:xfrm>
          <a:prstGeom prst="rect">
            <a:avLst/>
          </a:prstGeom>
          <a:noFill/>
          <a:ln>
            <a:noFill/>
          </a:ln>
        </p:spPr>
        <p:txBody>
          <a:bodyPr spcFirstLastPara="1" wrap="square" lIns="0" tIns="0" rIns="0" bIns="0" anchor="b" anchorCtr="0">
            <a:noAutofit/>
          </a:bodyPr>
          <a:lstStyle/>
          <a:p>
            <a:pPr marL="0" lvl="0" indent="0" algn="l" rtl="0">
              <a:lnSpc>
                <a:spcPct val="75000"/>
              </a:lnSpc>
              <a:spcBef>
                <a:spcPts val="0"/>
              </a:spcBef>
              <a:spcAft>
                <a:spcPts val="0"/>
              </a:spcAft>
              <a:buNone/>
            </a:pPr>
            <a:r>
              <a:rPr lang="en-CA" sz="6000" b="1" dirty="0">
                <a:solidFill>
                  <a:schemeClr val="lt1"/>
                </a:solidFill>
                <a:latin typeface="Bebas Neue"/>
                <a:ea typeface="Bebas Neue"/>
                <a:cs typeface="Bebas Neue"/>
                <a:sym typeface="Bebas Neue"/>
              </a:rPr>
              <a:t>From Chaos To Clarity:</a:t>
            </a:r>
          </a:p>
          <a:p>
            <a:pPr marL="0" lvl="0" indent="0" algn="l" rtl="0">
              <a:lnSpc>
                <a:spcPct val="75000"/>
              </a:lnSpc>
              <a:spcBef>
                <a:spcPts val="0"/>
              </a:spcBef>
              <a:spcAft>
                <a:spcPts val="0"/>
              </a:spcAft>
              <a:buNone/>
            </a:pPr>
            <a:r>
              <a:rPr lang="en-CA" sz="4000" b="1" dirty="0">
                <a:solidFill>
                  <a:schemeClr val="lt1"/>
                </a:solidFill>
                <a:latin typeface="Bebas Neue"/>
                <a:ea typeface="Bebas Neue"/>
                <a:cs typeface="Bebas Neue"/>
                <a:sym typeface="Bebas Neue"/>
              </a:rPr>
              <a:t>Enabling Data teams with observability</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268EC4-2FDC-D9A4-F33A-2D96F49BC6CF}"/>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78769FB-6506-0B4F-0A7E-9B612D6BF2F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a:t>
            </a:fld>
            <a:endParaRPr lang="en"/>
          </a:p>
        </p:txBody>
      </p:sp>
      <p:sp>
        <p:nvSpPr>
          <p:cNvPr id="2" name="Subtitle 1">
            <a:extLst>
              <a:ext uri="{FF2B5EF4-FFF2-40B4-BE49-F238E27FC236}">
                <a16:creationId xmlns:a16="http://schemas.microsoft.com/office/drawing/2014/main" id="{DA9919D8-52CD-6E46-FCAD-702E78C05311}"/>
              </a:ext>
            </a:extLst>
          </p:cNvPr>
          <p:cNvSpPr>
            <a:spLocks noGrp="1"/>
          </p:cNvSpPr>
          <p:nvPr>
            <p:ph type="subTitle" idx="1"/>
          </p:nvPr>
        </p:nvSpPr>
        <p:spPr/>
        <p:txBody>
          <a:bodyPr/>
          <a:lstStyle/>
          <a:p>
            <a:r>
              <a:rPr lang="en-US" dirty="0"/>
              <a:t>Let’s start the migration!</a:t>
            </a:r>
          </a:p>
        </p:txBody>
      </p:sp>
      <p:grpSp>
        <p:nvGrpSpPr>
          <p:cNvPr id="12" name="Group 11">
            <a:extLst>
              <a:ext uri="{FF2B5EF4-FFF2-40B4-BE49-F238E27FC236}">
                <a16:creationId xmlns:a16="http://schemas.microsoft.com/office/drawing/2014/main" id="{743EC5EC-4714-2D0C-AE16-6C05B64BF463}"/>
              </a:ext>
            </a:extLst>
          </p:cNvPr>
          <p:cNvGrpSpPr/>
          <p:nvPr/>
        </p:nvGrpSpPr>
        <p:grpSpPr>
          <a:xfrm>
            <a:off x="5836025" y="1622789"/>
            <a:ext cx="1690504" cy="1630610"/>
            <a:chOff x="374810" y="1569308"/>
            <a:chExt cx="2446647" cy="2138065"/>
          </a:xfrm>
        </p:grpSpPr>
        <p:sp>
          <p:nvSpPr>
            <p:cNvPr id="16" name="Rectangle 15">
              <a:extLst>
                <a:ext uri="{FF2B5EF4-FFF2-40B4-BE49-F238E27FC236}">
                  <a16:creationId xmlns:a16="http://schemas.microsoft.com/office/drawing/2014/main" id="{501818FE-8979-7013-2560-826C8A58D42E}"/>
                </a:ext>
              </a:extLst>
            </p:cNvPr>
            <p:cNvSpPr/>
            <p:nvPr/>
          </p:nvSpPr>
          <p:spPr>
            <a:xfrm>
              <a:off x="383059" y="1569308"/>
              <a:ext cx="2434282" cy="2125362"/>
            </a:xfrm>
            <a:prstGeom prst="rect">
              <a:avLst/>
            </a:prstGeom>
            <a:solidFill>
              <a:schemeClr val="bg1"/>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69CBCAEA-A861-C1B5-AA9C-CCC594EB1E75}"/>
                </a:ext>
              </a:extLst>
            </p:cNvPr>
            <p:cNvSpPr/>
            <p:nvPr/>
          </p:nvSpPr>
          <p:spPr>
            <a:xfrm>
              <a:off x="383058" y="1569308"/>
              <a:ext cx="2434283" cy="461665"/>
            </a:xfrm>
            <a:prstGeom prst="rect">
              <a:avLst/>
            </a:prstGeom>
            <a:solidFill>
              <a:schemeClr val="accent2">
                <a:lumMod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t>sessions</a:t>
              </a:r>
            </a:p>
          </p:txBody>
        </p:sp>
        <p:sp>
          <p:nvSpPr>
            <p:cNvPr id="19" name="Rectangle 18">
              <a:extLst>
                <a:ext uri="{FF2B5EF4-FFF2-40B4-BE49-F238E27FC236}">
                  <a16:creationId xmlns:a16="http://schemas.microsoft.com/office/drawing/2014/main" id="{892EF130-06C6-1BBF-1F34-98C337193D61}"/>
                </a:ext>
              </a:extLst>
            </p:cNvPr>
            <p:cNvSpPr/>
            <p:nvPr/>
          </p:nvSpPr>
          <p:spPr>
            <a:xfrm>
              <a:off x="383059" y="2030973"/>
              <a:ext cx="420130" cy="166369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A28F714F-1442-7CAA-72A6-CFCFE3DB07DB}"/>
                </a:ext>
              </a:extLst>
            </p:cNvPr>
            <p:cNvSpPr/>
            <p:nvPr/>
          </p:nvSpPr>
          <p:spPr>
            <a:xfrm>
              <a:off x="805248" y="2030973"/>
              <a:ext cx="420130" cy="166369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EF15DFEE-55AE-4F75-7EBB-44ADE43323E2}"/>
                </a:ext>
              </a:extLst>
            </p:cNvPr>
            <p:cNvSpPr/>
            <p:nvPr/>
          </p:nvSpPr>
          <p:spPr>
            <a:xfrm>
              <a:off x="1227437" y="2043676"/>
              <a:ext cx="420130" cy="166369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E53B8187-F59C-7328-73C7-B5F50CE1B3DE}"/>
                </a:ext>
              </a:extLst>
            </p:cNvPr>
            <p:cNvSpPr/>
            <p:nvPr/>
          </p:nvSpPr>
          <p:spPr>
            <a:xfrm>
              <a:off x="1647567" y="2043675"/>
              <a:ext cx="420130" cy="166369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E0CD5C40-517C-E3EC-AA9C-9856F1ED5C7D}"/>
                </a:ext>
              </a:extLst>
            </p:cNvPr>
            <p:cNvSpPr/>
            <p:nvPr/>
          </p:nvSpPr>
          <p:spPr>
            <a:xfrm>
              <a:off x="2067697" y="2037324"/>
              <a:ext cx="420130" cy="166369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01D61CCE-BBF0-EB5E-E8DE-5709AFB958EE}"/>
                </a:ext>
              </a:extLst>
            </p:cNvPr>
            <p:cNvSpPr/>
            <p:nvPr/>
          </p:nvSpPr>
          <p:spPr>
            <a:xfrm>
              <a:off x="383059" y="2043675"/>
              <a:ext cx="2434282" cy="15582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4565B23D-0748-B388-6424-A1BB7C3CCEE4}"/>
                </a:ext>
              </a:extLst>
            </p:cNvPr>
            <p:cNvSpPr/>
            <p:nvPr/>
          </p:nvSpPr>
          <p:spPr>
            <a:xfrm>
              <a:off x="387175" y="2196075"/>
              <a:ext cx="2434282" cy="15582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7017B121-5241-03D9-E6A3-94BE279A0F70}"/>
                </a:ext>
              </a:extLst>
            </p:cNvPr>
            <p:cNvSpPr/>
            <p:nvPr/>
          </p:nvSpPr>
          <p:spPr>
            <a:xfrm>
              <a:off x="383052" y="2500875"/>
              <a:ext cx="2434282" cy="15582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EE230175-CBB3-AE1E-A780-AD0A503E3A64}"/>
                </a:ext>
              </a:extLst>
            </p:cNvPr>
            <p:cNvSpPr/>
            <p:nvPr/>
          </p:nvSpPr>
          <p:spPr>
            <a:xfrm>
              <a:off x="387173" y="2653275"/>
              <a:ext cx="2434282" cy="15582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D2990639-C29F-DE74-3CF5-136817059D16}"/>
                </a:ext>
              </a:extLst>
            </p:cNvPr>
            <p:cNvSpPr/>
            <p:nvPr/>
          </p:nvSpPr>
          <p:spPr>
            <a:xfrm>
              <a:off x="378933" y="2805675"/>
              <a:ext cx="2434282" cy="15582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89B2D034-7FA1-4CD8-6720-B2F903C8453C}"/>
                </a:ext>
              </a:extLst>
            </p:cNvPr>
            <p:cNvSpPr/>
            <p:nvPr/>
          </p:nvSpPr>
          <p:spPr>
            <a:xfrm>
              <a:off x="383050" y="2958075"/>
              <a:ext cx="2434282" cy="15582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41D0E7F5-0A59-F6FF-853E-5BCE905E5F6F}"/>
                </a:ext>
              </a:extLst>
            </p:cNvPr>
            <p:cNvSpPr/>
            <p:nvPr/>
          </p:nvSpPr>
          <p:spPr>
            <a:xfrm>
              <a:off x="374810" y="3110475"/>
              <a:ext cx="2434282" cy="15582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637B57A7-CCEA-DF73-A3A4-68FFB4C9795A}"/>
                </a:ext>
              </a:extLst>
            </p:cNvPr>
            <p:cNvSpPr/>
            <p:nvPr/>
          </p:nvSpPr>
          <p:spPr>
            <a:xfrm>
              <a:off x="378927" y="3262875"/>
              <a:ext cx="2434282" cy="15582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3AB50273-8A30-1D66-24ED-9A1707E577C1}"/>
                </a:ext>
              </a:extLst>
            </p:cNvPr>
            <p:cNvSpPr/>
            <p:nvPr/>
          </p:nvSpPr>
          <p:spPr>
            <a:xfrm>
              <a:off x="383044" y="3415275"/>
              <a:ext cx="2434282" cy="15582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9" name="Group 38">
            <a:extLst>
              <a:ext uri="{FF2B5EF4-FFF2-40B4-BE49-F238E27FC236}">
                <a16:creationId xmlns:a16="http://schemas.microsoft.com/office/drawing/2014/main" id="{915653BB-3B2B-9D52-592B-90CF7724566E}"/>
              </a:ext>
            </a:extLst>
          </p:cNvPr>
          <p:cNvGrpSpPr/>
          <p:nvPr/>
        </p:nvGrpSpPr>
        <p:grpSpPr>
          <a:xfrm>
            <a:off x="1577331" y="1648806"/>
            <a:ext cx="1690504" cy="1630610"/>
            <a:chOff x="374810" y="1569308"/>
            <a:chExt cx="2446647" cy="2138065"/>
          </a:xfrm>
        </p:grpSpPr>
        <p:sp>
          <p:nvSpPr>
            <p:cNvPr id="40" name="Rectangle 39">
              <a:extLst>
                <a:ext uri="{FF2B5EF4-FFF2-40B4-BE49-F238E27FC236}">
                  <a16:creationId xmlns:a16="http://schemas.microsoft.com/office/drawing/2014/main" id="{06549D24-25EE-BEA4-D28A-1726B6B99D38}"/>
                </a:ext>
              </a:extLst>
            </p:cNvPr>
            <p:cNvSpPr/>
            <p:nvPr/>
          </p:nvSpPr>
          <p:spPr>
            <a:xfrm>
              <a:off x="383059" y="1569308"/>
              <a:ext cx="2434282" cy="2125362"/>
            </a:xfrm>
            <a:prstGeom prst="rect">
              <a:avLst/>
            </a:prstGeom>
            <a:solidFill>
              <a:schemeClr val="bg1"/>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Rectangle 41">
              <a:extLst>
                <a:ext uri="{FF2B5EF4-FFF2-40B4-BE49-F238E27FC236}">
                  <a16:creationId xmlns:a16="http://schemas.microsoft.com/office/drawing/2014/main" id="{C93E1FBE-424B-4E89-7CD9-0C8F69FC77BE}"/>
                </a:ext>
              </a:extLst>
            </p:cNvPr>
            <p:cNvSpPr/>
            <p:nvPr/>
          </p:nvSpPr>
          <p:spPr>
            <a:xfrm>
              <a:off x="383058" y="1569308"/>
              <a:ext cx="2434283" cy="461665"/>
            </a:xfrm>
            <a:prstGeom prst="rect">
              <a:avLst/>
            </a:prstGeom>
            <a:solidFill>
              <a:schemeClr val="accent2">
                <a:lumMod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err="1"/>
                <a:t>session_summary</a:t>
              </a:r>
              <a:endParaRPr lang="en-US" sz="1000" dirty="0"/>
            </a:p>
          </p:txBody>
        </p:sp>
        <p:sp>
          <p:nvSpPr>
            <p:cNvPr id="43" name="Rectangle 42">
              <a:extLst>
                <a:ext uri="{FF2B5EF4-FFF2-40B4-BE49-F238E27FC236}">
                  <a16:creationId xmlns:a16="http://schemas.microsoft.com/office/drawing/2014/main" id="{9F9E81F5-F2C0-1DEC-8AF8-67ABDAB1FC19}"/>
                </a:ext>
              </a:extLst>
            </p:cNvPr>
            <p:cNvSpPr/>
            <p:nvPr/>
          </p:nvSpPr>
          <p:spPr>
            <a:xfrm>
              <a:off x="383059" y="2030973"/>
              <a:ext cx="420130" cy="166369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50702B99-FB88-1E6F-D6A2-E025545D15C4}"/>
                </a:ext>
              </a:extLst>
            </p:cNvPr>
            <p:cNvSpPr/>
            <p:nvPr/>
          </p:nvSpPr>
          <p:spPr>
            <a:xfrm>
              <a:off x="805248" y="2030973"/>
              <a:ext cx="420130" cy="166369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A5A0E507-63E5-EE0B-5539-9865793C738A}"/>
                </a:ext>
              </a:extLst>
            </p:cNvPr>
            <p:cNvSpPr/>
            <p:nvPr/>
          </p:nvSpPr>
          <p:spPr>
            <a:xfrm>
              <a:off x="1227437" y="2043676"/>
              <a:ext cx="420130" cy="166369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4381C32F-E289-8678-B3A6-CD2DFAD3FD2D}"/>
                </a:ext>
              </a:extLst>
            </p:cNvPr>
            <p:cNvSpPr/>
            <p:nvPr/>
          </p:nvSpPr>
          <p:spPr>
            <a:xfrm>
              <a:off x="1647567" y="2043675"/>
              <a:ext cx="420130" cy="166369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46FE3253-FC0E-44D6-3C66-1144413B30CF}"/>
                </a:ext>
              </a:extLst>
            </p:cNvPr>
            <p:cNvSpPr/>
            <p:nvPr/>
          </p:nvSpPr>
          <p:spPr>
            <a:xfrm>
              <a:off x="2067697" y="2037324"/>
              <a:ext cx="420130" cy="166369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56FDFD75-F8F0-DEC1-7028-64F613FDBC43}"/>
                </a:ext>
              </a:extLst>
            </p:cNvPr>
            <p:cNvSpPr/>
            <p:nvPr/>
          </p:nvSpPr>
          <p:spPr>
            <a:xfrm>
              <a:off x="383059" y="2043675"/>
              <a:ext cx="2434282" cy="15582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3BE96CDA-1E25-9759-A378-C2178C9DA8D8}"/>
                </a:ext>
              </a:extLst>
            </p:cNvPr>
            <p:cNvSpPr/>
            <p:nvPr/>
          </p:nvSpPr>
          <p:spPr>
            <a:xfrm>
              <a:off x="387175" y="2196075"/>
              <a:ext cx="2434282" cy="15582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81BF23EA-942F-CB66-BC0E-16183EE5C065}"/>
                </a:ext>
              </a:extLst>
            </p:cNvPr>
            <p:cNvSpPr/>
            <p:nvPr/>
          </p:nvSpPr>
          <p:spPr>
            <a:xfrm>
              <a:off x="383052" y="2500875"/>
              <a:ext cx="2434282" cy="15582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A906B83E-E73F-0E0A-E0A1-8DFB9DAFAA86}"/>
                </a:ext>
              </a:extLst>
            </p:cNvPr>
            <p:cNvSpPr/>
            <p:nvPr/>
          </p:nvSpPr>
          <p:spPr>
            <a:xfrm>
              <a:off x="387173" y="2653275"/>
              <a:ext cx="2434282" cy="15582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8BC51AC4-404D-0C45-1AAE-13334E5765D6}"/>
                </a:ext>
              </a:extLst>
            </p:cNvPr>
            <p:cNvSpPr/>
            <p:nvPr/>
          </p:nvSpPr>
          <p:spPr>
            <a:xfrm>
              <a:off x="378933" y="2805675"/>
              <a:ext cx="2434282" cy="15582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3353D708-806C-3200-1673-1EF3DF41A60D}"/>
                </a:ext>
              </a:extLst>
            </p:cNvPr>
            <p:cNvSpPr/>
            <p:nvPr/>
          </p:nvSpPr>
          <p:spPr>
            <a:xfrm>
              <a:off x="383050" y="2958075"/>
              <a:ext cx="2434282" cy="15582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5ED350CC-7425-F372-DC29-69D8E05BE18A}"/>
                </a:ext>
              </a:extLst>
            </p:cNvPr>
            <p:cNvSpPr/>
            <p:nvPr/>
          </p:nvSpPr>
          <p:spPr>
            <a:xfrm>
              <a:off x="374810" y="3110475"/>
              <a:ext cx="2434282" cy="15582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2E00C944-B49C-2CFB-1C72-B31EB62DD49D}"/>
                </a:ext>
              </a:extLst>
            </p:cNvPr>
            <p:cNvSpPr/>
            <p:nvPr/>
          </p:nvSpPr>
          <p:spPr>
            <a:xfrm>
              <a:off x="378927" y="3262875"/>
              <a:ext cx="2434282" cy="15582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72A9A56A-5C29-093C-C422-8E7717FE791F}"/>
                </a:ext>
              </a:extLst>
            </p:cNvPr>
            <p:cNvSpPr/>
            <p:nvPr/>
          </p:nvSpPr>
          <p:spPr>
            <a:xfrm>
              <a:off x="383044" y="3415275"/>
              <a:ext cx="2434282" cy="15582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60" name="Straight Arrow Connector 59">
            <a:extLst>
              <a:ext uri="{FF2B5EF4-FFF2-40B4-BE49-F238E27FC236}">
                <a16:creationId xmlns:a16="http://schemas.microsoft.com/office/drawing/2014/main" id="{3FCF96B9-0D21-38D4-7DC9-758EB1BFA6F6}"/>
              </a:ext>
            </a:extLst>
          </p:cNvPr>
          <p:cNvCxnSpPr/>
          <p:nvPr/>
        </p:nvCxnSpPr>
        <p:spPr>
          <a:xfrm>
            <a:off x="3558988" y="2459267"/>
            <a:ext cx="2026024" cy="0"/>
          </a:xfrm>
          <a:prstGeom prst="straightConnector1">
            <a:avLst/>
          </a:prstGeom>
          <a:ln w="381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65" name="Graphic 64" descr="Add with solid fill">
            <a:extLst>
              <a:ext uri="{FF2B5EF4-FFF2-40B4-BE49-F238E27FC236}">
                <a16:creationId xmlns:a16="http://schemas.microsoft.com/office/drawing/2014/main" id="{EAF6D006-71CD-1895-7666-7386EC3EC21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2748180">
            <a:off x="1458592" y="1515782"/>
            <a:ext cx="1919438" cy="1919438"/>
          </a:xfrm>
          <a:prstGeom prst="rect">
            <a:avLst/>
          </a:prstGeom>
        </p:spPr>
      </p:pic>
    </p:spTree>
    <p:extLst>
      <p:ext uri="{BB962C8B-B14F-4D97-AF65-F5344CB8AC3E}">
        <p14:creationId xmlns:p14="http://schemas.microsoft.com/office/powerpoint/2010/main" val="65707676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CEAF56-A8CD-D1AF-EA7B-469E26724176}"/>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B9902B9-A1F6-855E-C109-14D359C8620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100</a:t>
            </a:fld>
            <a:endParaRPr lang="en"/>
          </a:p>
        </p:txBody>
      </p:sp>
      <mc:AlternateContent xmlns:mc="http://schemas.openxmlformats.org/markup-compatibility/2006" xmlns:p14="http://schemas.microsoft.com/office/powerpoint/2010/main">
        <mc:Choice Requires="p14">
          <p:contentPart p14:bwMode="auto" r:id="rId2">
            <p14:nvContentPartPr>
              <p14:cNvPr id="10" name="Ink 9">
                <a:extLst>
                  <a:ext uri="{FF2B5EF4-FFF2-40B4-BE49-F238E27FC236}">
                    <a16:creationId xmlns:a16="http://schemas.microsoft.com/office/drawing/2014/main" id="{5AC9D00B-2694-39DF-F944-CF11CE43E0F9}"/>
                  </a:ext>
                </a:extLst>
              </p14:cNvPr>
              <p14:cNvContentPartPr/>
              <p14:nvPr/>
            </p14:nvContentPartPr>
            <p14:xfrm>
              <a:off x="852856" y="3190939"/>
              <a:ext cx="360" cy="360"/>
            </p14:xfrm>
          </p:contentPart>
        </mc:Choice>
        <mc:Fallback xmlns="">
          <p:pic>
            <p:nvPicPr>
              <p:cNvPr id="10" name="Ink 9">
                <a:extLst>
                  <a:ext uri="{FF2B5EF4-FFF2-40B4-BE49-F238E27FC236}">
                    <a16:creationId xmlns:a16="http://schemas.microsoft.com/office/drawing/2014/main" id="{5AC9D00B-2694-39DF-F944-CF11CE43E0F9}"/>
                  </a:ext>
                </a:extLst>
              </p:cNvPr>
              <p:cNvPicPr/>
              <p:nvPr/>
            </p:nvPicPr>
            <p:blipFill>
              <a:blip r:embed="rId3"/>
              <a:stretch>
                <a:fillRect/>
              </a:stretch>
            </p:blipFill>
            <p:spPr>
              <a:xfrm>
                <a:off x="846736" y="3184819"/>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7" name="Ink 6">
                <a:extLst>
                  <a:ext uri="{FF2B5EF4-FFF2-40B4-BE49-F238E27FC236}">
                    <a16:creationId xmlns:a16="http://schemas.microsoft.com/office/drawing/2014/main" id="{D34134A6-6FDE-A4A3-A32F-1F14DD90191D}"/>
                  </a:ext>
                </a:extLst>
              </p14:cNvPr>
              <p14:cNvContentPartPr/>
              <p14:nvPr/>
            </p14:nvContentPartPr>
            <p14:xfrm>
              <a:off x="852856" y="3190939"/>
              <a:ext cx="360" cy="360"/>
            </p14:xfrm>
          </p:contentPart>
        </mc:Choice>
        <mc:Fallback xmlns="">
          <p:pic>
            <p:nvPicPr>
              <p:cNvPr id="7" name="Ink 6">
                <a:extLst>
                  <a:ext uri="{FF2B5EF4-FFF2-40B4-BE49-F238E27FC236}">
                    <a16:creationId xmlns:a16="http://schemas.microsoft.com/office/drawing/2014/main" id="{D34134A6-6FDE-A4A3-A32F-1F14DD90191D}"/>
                  </a:ext>
                </a:extLst>
              </p:cNvPr>
              <p:cNvPicPr/>
              <p:nvPr/>
            </p:nvPicPr>
            <p:blipFill>
              <a:blip r:embed="rId3"/>
              <a:stretch>
                <a:fillRect/>
              </a:stretch>
            </p:blipFill>
            <p:spPr>
              <a:xfrm>
                <a:off x="846736" y="3184819"/>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44" name="Ink 43">
                <a:extLst>
                  <a:ext uri="{FF2B5EF4-FFF2-40B4-BE49-F238E27FC236}">
                    <a16:creationId xmlns:a16="http://schemas.microsoft.com/office/drawing/2014/main" id="{B2D7EDAE-D003-839A-C802-7F7A4EC0B8B5}"/>
                  </a:ext>
                </a:extLst>
              </p14:cNvPr>
              <p14:cNvContentPartPr/>
              <p14:nvPr/>
            </p14:nvContentPartPr>
            <p14:xfrm>
              <a:off x="852856" y="-1574245"/>
              <a:ext cx="360" cy="360"/>
            </p14:xfrm>
          </p:contentPart>
        </mc:Choice>
        <mc:Fallback xmlns="">
          <p:pic>
            <p:nvPicPr>
              <p:cNvPr id="44" name="Ink 43">
                <a:extLst>
                  <a:ext uri="{FF2B5EF4-FFF2-40B4-BE49-F238E27FC236}">
                    <a16:creationId xmlns:a16="http://schemas.microsoft.com/office/drawing/2014/main" id="{B2D7EDAE-D003-839A-C802-7F7A4EC0B8B5}"/>
                  </a:ext>
                </a:extLst>
              </p:cNvPr>
              <p:cNvPicPr/>
              <p:nvPr/>
            </p:nvPicPr>
            <p:blipFill>
              <a:blip r:embed="rId3"/>
              <a:stretch>
                <a:fillRect/>
              </a:stretch>
            </p:blipFill>
            <p:spPr>
              <a:xfrm>
                <a:off x="846736" y="-1580365"/>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5" name="Ink 44">
                <a:extLst>
                  <a:ext uri="{FF2B5EF4-FFF2-40B4-BE49-F238E27FC236}">
                    <a16:creationId xmlns:a16="http://schemas.microsoft.com/office/drawing/2014/main" id="{685C8AE3-3D20-536F-82AB-F5826A84D0EA}"/>
                  </a:ext>
                </a:extLst>
              </p14:cNvPr>
              <p14:cNvContentPartPr/>
              <p14:nvPr/>
            </p14:nvContentPartPr>
            <p14:xfrm>
              <a:off x="852856" y="-1574245"/>
              <a:ext cx="360" cy="360"/>
            </p14:xfrm>
          </p:contentPart>
        </mc:Choice>
        <mc:Fallback xmlns="">
          <p:pic>
            <p:nvPicPr>
              <p:cNvPr id="45" name="Ink 44">
                <a:extLst>
                  <a:ext uri="{FF2B5EF4-FFF2-40B4-BE49-F238E27FC236}">
                    <a16:creationId xmlns:a16="http://schemas.microsoft.com/office/drawing/2014/main" id="{685C8AE3-3D20-536F-82AB-F5826A84D0EA}"/>
                  </a:ext>
                </a:extLst>
              </p:cNvPr>
              <p:cNvPicPr/>
              <p:nvPr/>
            </p:nvPicPr>
            <p:blipFill>
              <a:blip r:embed="rId3"/>
              <a:stretch>
                <a:fillRect/>
              </a:stretch>
            </p:blipFill>
            <p:spPr>
              <a:xfrm>
                <a:off x="846736" y="-1580365"/>
                <a:ext cx="12600" cy="12600"/>
              </a:xfrm>
              <a:prstGeom prst="rect">
                <a:avLst/>
              </a:prstGeom>
            </p:spPr>
          </p:pic>
        </mc:Fallback>
      </mc:AlternateContent>
      <p:grpSp>
        <p:nvGrpSpPr>
          <p:cNvPr id="46" name="Group 45">
            <a:extLst>
              <a:ext uri="{FF2B5EF4-FFF2-40B4-BE49-F238E27FC236}">
                <a16:creationId xmlns:a16="http://schemas.microsoft.com/office/drawing/2014/main" id="{E4DB8326-A6CF-2246-06D5-92ECEA28D534}"/>
              </a:ext>
            </a:extLst>
          </p:cNvPr>
          <p:cNvGrpSpPr/>
          <p:nvPr/>
        </p:nvGrpSpPr>
        <p:grpSpPr>
          <a:xfrm>
            <a:off x="437882" y="-3683358"/>
            <a:ext cx="1378040" cy="502275"/>
            <a:chOff x="437882" y="1081826"/>
            <a:chExt cx="1378040" cy="502275"/>
          </a:xfrm>
        </p:grpSpPr>
        <p:sp>
          <p:nvSpPr>
            <p:cNvPr id="47" name="Rounded Rectangle 46">
              <a:extLst>
                <a:ext uri="{FF2B5EF4-FFF2-40B4-BE49-F238E27FC236}">
                  <a16:creationId xmlns:a16="http://schemas.microsoft.com/office/drawing/2014/main" id="{289314F5-F487-4730-1999-3956F1BE7DBE}"/>
                </a:ext>
              </a:extLst>
            </p:cNvPr>
            <p:cNvSpPr/>
            <p:nvPr/>
          </p:nvSpPr>
          <p:spPr>
            <a:xfrm>
              <a:off x="515156" y="1300766"/>
              <a:ext cx="1300766" cy="28333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latin typeface="Open Sans" panose="020B0606030504020204" pitchFamily="34" charset="0"/>
                  <a:ea typeface="Open Sans" panose="020B0606030504020204" pitchFamily="34" charset="0"/>
                  <a:cs typeface="Open Sans" panose="020B0606030504020204" pitchFamily="34" charset="0"/>
                </a:rPr>
                <a:t>last 3 months</a:t>
              </a:r>
            </a:p>
          </p:txBody>
        </p:sp>
        <p:sp>
          <p:nvSpPr>
            <p:cNvPr id="48" name="TextBox 47">
              <a:extLst>
                <a:ext uri="{FF2B5EF4-FFF2-40B4-BE49-F238E27FC236}">
                  <a16:creationId xmlns:a16="http://schemas.microsoft.com/office/drawing/2014/main" id="{7B747110-F08D-2472-7BDA-2ECC85280FEA}"/>
                </a:ext>
              </a:extLst>
            </p:cNvPr>
            <p:cNvSpPr txBox="1"/>
            <p:nvPr/>
          </p:nvSpPr>
          <p:spPr>
            <a:xfrm>
              <a:off x="437882" y="1081826"/>
              <a:ext cx="862737" cy="246221"/>
            </a:xfrm>
            <a:prstGeom prst="rect">
              <a:avLst/>
            </a:prstGeom>
            <a:noFill/>
          </p:spPr>
          <p:txBody>
            <a:bodyPr wrap="none" rtlCol="0">
              <a:spAutoFit/>
            </a:bodyPr>
            <a:lstStyle/>
            <a:p>
              <a:r>
                <a:rPr lang="en-US" sz="1000" dirty="0">
                  <a:latin typeface="Open Sans" panose="020B0606030504020204" pitchFamily="34" charset="0"/>
                  <a:ea typeface="Open Sans" panose="020B0606030504020204" pitchFamily="34" charset="0"/>
                  <a:cs typeface="Open Sans" panose="020B0606030504020204" pitchFamily="34" charset="0"/>
                </a:rPr>
                <a:t>date range:</a:t>
              </a:r>
            </a:p>
          </p:txBody>
        </p:sp>
      </p:grpSp>
      <p:grpSp>
        <p:nvGrpSpPr>
          <p:cNvPr id="49" name="Group 48">
            <a:extLst>
              <a:ext uri="{FF2B5EF4-FFF2-40B4-BE49-F238E27FC236}">
                <a16:creationId xmlns:a16="http://schemas.microsoft.com/office/drawing/2014/main" id="{3D7B95BF-0E52-D5F1-044F-23CE336F1053}"/>
              </a:ext>
            </a:extLst>
          </p:cNvPr>
          <p:cNvGrpSpPr/>
          <p:nvPr/>
        </p:nvGrpSpPr>
        <p:grpSpPr>
          <a:xfrm>
            <a:off x="1893196" y="-3683358"/>
            <a:ext cx="1378040" cy="502275"/>
            <a:chOff x="437882" y="1081826"/>
            <a:chExt cx="1378040" cy="502275"/>
          </a:xfrm>
        </p:grpSpPr>
        <p:sp>
          <p:nvSpPr>
            <p:cNvPr id="50" name="Rounded Rectangle 49">
              <a:extLst>
                <a:ext uri="{FF2B5EF4-FFF2-40B4-BE49-F238E27FC236}">
                  <a16:creationId xmlns:a16="http://schemas.microsoft.com/office/drawing/2014/main" id="{4EB60F80-5A72-3256-7F1D-E5445D80A7D4}"/>
                </a:ext>
              </a:extLst>
            </p:cNvPr>
            <p:cNvSpPr/>
            <p:nvPr/>
          </p:nvSpPr>
          <p:spPr>
            <a:xfrm>
              <a:off x="515156" y="1300766"/>
              <a:ext cx="1300766" cy="28333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session_summary</a:t>
              </a:r>
              <a:endParaRPr lang="en-US" sz="1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51" name="TextBox 50">
              <a:extLst>
                <a:ext uri="{FF2B5EF4-FFF2-40B4-BE49-F238E27FC236}">
                  <a16:creationId xmlns:a16="http://schemas.microsoft.com/office/drawing/2014/main" id="{B78AC41D-9DBC-0C7A-CD7E-B166C6F7C2CF}"/>
                </a:ext>
              </a:extLst>
            </p:cNvPr>
            <p:cNvSpPr txBox="1"/>
            <p:nvPr/>
          </p:nvSpPr>
          <p:spPr>
            <a:xfrm>
              <a:off x="437882" y="1081826"/>
              <a:ext cx="889987" cy="246221"/>
            </a:xfrm>
            <a:prstGeom prst="rect">
              <a:avLst/>
            </a:prstGeom>
            <a:noFill/>
          </p:spPr>
          <p:txBody>
            <a:bodyPr wrap="none" rtlCol="0">
              <a:spAutoFit/>
            </a:bodyPr>
            <a:lstStyle/>
            <a:p>
              <a:r>
                <a:rPr lang="en-US" sz="1000" dirty="0">
                  <a:latin typeface="Open Sans" panose="020B0606030504020204" pitchFamily="34" charset="0"/>
                  <a:ea typeface="Open Sans" panose="020B0606030504020204" pitchFamily="34" charset="0"/>
                  <a:cs typeface="Open Sans" panose="020B0606030504020204" pitchFamily="34" charset="0"/>
                </a:rPr>
                <a:t>table name:</a:t>
              </a:r>
            </a:p>
          </p:txBody>
        </p:sp>
      </p:grpSp>
      <mc:AlternateContent xmlns:mc="http://schemas.openxmlformats.org/markup-compatibility/2006" xmlns:p14="http://schemas.microsoft.com/office/powerpoint/2010/main">
        <mc:Choice Requires="p14">
          <p:contentPart p14:bwMode="auto" r:id="rId7">
            <p14:nvContentPartPr>
              <p14:cNvPr id="4" name="Ink 3">
                <a:extLst>
                  <a:ext uri="{FF2B5EF4-FFF2-40B4-BE49-F238E27FC236}">
                    <a16:creationId xmlns:a16="http://schemas.microsoft.com/office/drawing/2014/main" id="{EB6C3AB6-A59F-1153-BCFA-DB447B3DA9C3}"/>
                  </a:ext>
                </a:extLst>
              </p14:cNvPr>
              <p14:cNvContentPartPr/>
              <p14:nvPr/>
            </p14:nvContentPartPr>
            <p14:xfrm>
              <a:off x="852856" y="3190939"/>
              <a:ext cx="360" cy="360"/>
            </p14:xfrm>
          </p:contentPart>
        </mc:Choice>
        <mc:Fallback xmlns="">
          <p:pic>
            <p:nvPicPr>
              <p:cNvPr id="4" name="Ink 3">
                <a:extLst>
                  <a:ext uri="{FF2B5EF4-FFF2-40B4-BE49-F238E27FC236}">
                    <a16:creationId xmlns:a16="http://schemas.microsoft.com/office/drawing/2014/main" id="{EB6C3AB6-A59F-1153-BCFA-DB447B3DA9C3}"/>
                  </a:ext>
                </a:extLst>
              </p:cNvPr>
              <p:cNvPicPr/>
              <p:nvPr/>
            </p:nvPicPr>
            <p:blipFill>
              <a:blip r:embed="rId3"/>
              <a:stretch>
                <a:fillRect/>
              </a:stretch>
            </p:blipFill>
            <p:spPr>
              <a:xfrm>
                <a:off x="846736" y="3184819"/>
                <a:ext cx="12600" cy="12600"/>
              </a:xfrm>
              <a:prstGeom prst="rect">
                <a:avLst/>
              </a:prstGeom>
            </p:spPr>
          </p:pic>
        </mc:Fallback>
      </mc:AlternateContent>
      <p:grpSp>
        <p:nvGrpSpPr>
          <p:cNvPr id="5" name="Group 4">
            <a:extLst>
              <a:ext uri="{FF2B5EF4-FFF2-40B4-BE49-F238E27FC236}">
                <a16:creationId xmlns:a16="http://schemas.microsoft.com/office/drawing/2014/main" id="{C0A8D6C2-F98C-976F-99B2-5BC673871A7D}"/>
              </a:ext>
            </a:extLst>
          </p:cNvPr>
          <p:cNvGrpSpPr/>
          <p:nvPr/>
        </p:nvGrpSpPr>
        <p:grpSpPr>
          <a:xfrm>
            <a:off x="437882" y="1081826"/>
            <a:ext cx="1378040" cy="502275"/>
            <a:chOff x="437882" y="1081826"/>
            <a:chExt cx="1378040" cy="502275"/>
          </a:xfrm>
        </p:grpSpPr>
        <p:sp>
          <p:nvSpPr>
            <p:cNvPr id="9" name="Rounded Rectangle 8">
              <a:extLst>
                <a:ext uri="{FF2B5EF4-FFF2-40B4-BE49-F238E27FC236}">
                  <a16:creationId xmlns:a16="http://schemas.microsoft.com/office/drawing/2014/main" id="{B85D76CF-944A-E581-112E-264F11ADAD43}"/>
                </a:ext>
              </a:extLst>
            </p:cNvPr>
            <p:cNvSpPr/>
            <p:nvPr/>
          </p:nvSpPr>
          <p:spPr>
            <a:xfrm>
              <a:off x="515156" y="1300766"/>
              <a:ext cx="1300766" cy="28333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latin typeface="Open Sans" panose="020B0606030504020204" pitchFamily="34" charset="0"/>
                  <a:ea typeface="Open Sans" panose="020B0606030504020204" pitchFamily="34" charset="0"/>
                  <a:cs typeface="Open Sans" panose="020B0606030504020204" pitchFamily="34" charset="0"/>
                </a:rPr>
                <a:t>last 3 months</a:t>
              </a:r>
            </a:p>
          </p:txBody>
        </p:sp>
        <p:sp>
          <p:nvSpPr>
            <p:cNvPr id="11" name="TextBox 10">
              <a:extLst>
                <a:ext uri="{FF2B5EF4-FFF2-40B4-BE49-F238E27FC236}">
                  <a16:creationId xmlns:a16="http://schemas.microsoft.com/office/drawing/2014/main" id="{13C5F22B-909D-0F32-9560-50E9679D29CF}"/>
                </a:ext>
              </a:extLst>
            </p:cNvPr>
            <p:cNvSpPr txBox="1"/>
            <p:nvPr/>
          </p:nvSpPr>
          <p:spPr>
            <a:xfrm>
              <a:off x="437882" y="1081826"/>
              <a:ext cx="862737" cy="246221"/>
            </a:xfrm>
            <a:prstGeom prst="rect">
              <a:avLst/>
            </a:prstGeom>
            <a:noFill/>
          </p:spPr>
          <p:txBody>
            <a:bodyPr wrap="none" rtlCol="0">
              <a:spAutoFit/>
            </a:bodyPr>
            <a:lstStyle/>
            <a:p>
              <a:r>
                <a:rPr lang="en-US" sz="1000" dirty="0">
                  <a:latin typeface="Open Sans" panose="020B0606030504020204" pitchFamily="34" charset="0"/>
                  <a:ea typeface="Open Sans" panose="020B0606030504020204" pitchFamily="34" charset="0"/>
                  <a:cs typeface="Open Sans" panose="020B0606030504020204" pitchFamily="34" charset="0"/>
                </a:rPr>
                <a:t>date range:</a:t>
              </a:r>
            </a:p>
          </p:txBody>
        </p:sp>
      </p:grpSp>
      <p:grpSp>
        <p:nvGrpSpPr>
          <p:cNvPr id="12" name="Group 11">
            <a:extLst>
              <a:ext uri="{FF2B5EF4-FFF2-40B4-BE49-F238E27FC236}">
                <a16:creationId xmlns:a16="http://schemas.microsoft.com/office/drawing/2014/main" id="{B6732FB8-9846-CF8F-149F-A02E6C5233E7}"/>
              </a:ext>
            </a:extLst>
          </p:cNvPr>
          <p:cNvGrpSpPr/>
          <p:nvPr/>
        </p:nvGrpSpPr>
        <p:grpSpPr>
          <a:xfrm>
            <a:off x="1893196" y="1081826"/>
            <a:ext cx="1378040" cy="502275"/>
            <a:chOff x="437882" y="1081826"/>
            <a:chExt cx="1378040" cy="502275"/>
          </a:xfrm>
        </p:grpSpPr>
        <p:sp>
          <p:nvSpPr>
            <p:cNvPr id="13" name="Rounded Rectangle 12">
              <a:extLst>
                <a:ext uri="{FF2B5EF4-FFF2-40B4-BE49-F238E27FC236}">
                  <a16:creationId xmlns:a16="http://schemas.microsoft.com/office/drawing/2014/main" id="{465E94E2-FDCF-4373-05E9-7BCA07B705C1}"/>
                </a:ext>
              </a:extLst>
            </p:cNvPr>
            <p:cNvSpPr/>
            <p:nvPr/>
          </p:nvSpPr>
          <p:spPr>
            <a:xfrm>
              <a:off x="515156" y="1300766"/>
              <a:ext cx="1300766" cy="28333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session_summary</a:t>
              </a:r>
              <a:endParaRPr lang="en-US" sz="1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4" name="TextBox 13">
              <a:extLst>
                <a:ext uri="{FF2B5EF4-FFF2-40B4-BE49-F238E27FC236}">
                  <a16:creationId xmlns:a16="http://schemas.microsoft.com/office/drawing/2014/main" id="{0DE5B251-E92C-EAC0-D33F-7D55378E6388}"/>
                </a:ext>
              </a:extLst>
            </p:cNvPr>
            <p:cNvSpPr txBox="1"/>
            <p:nvPr/>
          </p:nvSpPr>
          <p:spPr>
            <a:xfrm>
              <a:off x="437882" y="1081826"/>
              <a:ext cx="889987" cy="246221"/>
            </a:xfrm>
            <a:prstGeom prst="rect">
              <a:avLst/>
            </a:prstGeom>
            <a:noFill/>
          </p:spPr>
          <p:txBody>
            <a:bodyPr wrap="none" rtlCol="0">
              <a:spAutoFit/>
            </a:bodyPr>
            <a:lstStyle/>
            <a:p>
              <a:r>
                <a:rPr lang="en-US" sz="1000" dirty="0">
                  <a:latin typeface="Open Sans" panose="020B0606030504020204" pitchFamily="34" charset="0"/>
                  <a:ea typeface="Open Sans" panose="020B0606030504020204" pitchFamily="34" charset="0"/>
                  <a:cs typeface="Open Sans" panose="020B0606030504020204" pitchFamily="34" charset="0"/>
                </a:rPr>
                <a:t>table name:</a:t>
              </a:r>
            </a:p>
          </p:txBody>
        </p:sp>
      </p:grpSp>
      <p:sp>
        <p:nvSpPr>
          <p:cNvPr id="28" name="Rounded Rectangle 27">
            <a:extLst>
              <a:ext uri="{FF2B5EF4-FFF2-40B4-BE49-F238E27FC236}">
                <a16:creationId xmlns:a16="http://schemas.microsoft.com/office/drawing/2014/main" id="{CD2E67AE-4F52-5017-5469-1DD7DDAB39EB}"/>
              </a:ext>
            </a:extLst>
          </p:cNvPr>
          <p:cNvSpPr/>
          <p:nvPr/>
        </p:nvSpPr>
        <p:spPr>
          <a:xfrm>
            <a:off x="3503058" y="1300766"/>
            <a:ext cx="1300766" cy="28333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latin typeface="Open Sans" panose="020B0606030504020204" pitchFamily="34" charset="0"/>
                <a:ea typeface="Open Sans" panose="020B0606030504020204" pitchFamily="34" charset="0"/>
                <a:cs typeface="Open Sans" panose="020B0606030504020204" pitchFamily="34" charset="0"/>
              </a:rPr>
              <a:t>analytics/batch</a:t>
            </a:r>
          </a:p>
        </p:txBody>
      </p:sp>
      <p:sp>
        <p:nvSpPr>
          <p:cNvPr id="29" name="TextBox 28">
            <a:extLst>
              <a:ext uri="{FF2B5EF4-FFF2-40B4-BE49-F238E27FC236}">
                <a16:creationId xmlns:a16="http://schemas.microsoft.com/office/drawing/2014/main" id="{B8D5D448-8F83-8F81-1CFD-C7D535FDB2DF}"/>
              </a:ext>
            </a:extLst>
          </p:cNvPr>
          <p:cNvSpPr txBox="1"/>
          <p:nvPr/>
        </p:nvSpPr>
        <p:spPr>
          <a:xfrm>
            <a:off x="3425784" y="1081826"/>
            <a:ext cx="856325" cy="246221"/>
          </a:xfrm>
          <a:prstGeom prst="rect">
            <a:avLst/>
          </a:prstGeom>
          <a:noFill/>
        </p:spPr>
        <p:txBody>
          <a:bodyPr wrap="none" rtlCol="0">
            <a:spAutoFit/>
          </a:bodyPr>
          <a:lstStyle/>
          <a:p>
            <a:r>
              <a:rPr lang="en-US" sz="1000" dirty="0">
                <a:latin typeface="Open Sans" panose="020B0606030504020204" pitchFamily="34" charset="0"/>
                <a:ea typeface="Open Sans" panose="020B0606030504020204" pitchFamily="34" charset="0"/>
                <a:cs typeface="Open Sans" panose="020B0606030504020204" pitchFamily="34" charset="0"/>
              </a:rPr>
              <a:t>user name:</a:t>
            </a:r>
          </a:p>
        </p:txBody>
      </p:sp>
      <p:sp>
        <p:nvSpPr>
          <p:cNvPr id="15" name="Subtitle 3">
            <a:extLst>
              <a:ext uri="{FF2B5EF4-FFF2-40B4-BE49-F238E27FC236}">
                <a16:creationId xmlns:a16="http://schemas.microsoft.com/office/drawing/2014/main" id="{FC700C11-C9F8-6880-6112-487FA1E75059}"/>
              </a:ext>
            </a:extLst>
          </p:cNvPr>
          <p:cNvSpPr>
            <a:spLocks noGrp="1"/>
          </p:cNvSpPr>
          <p:nvPr>
            <p:ph type="subTitle" idx="1"/>
          </p:nvPr>
        </p:nvSpPr>
        <p:spPr/>
        <p:txBody>
          <a:bodyPr/>
          <a:lstStyle/>
          <a:p>
            <a:r>
              <a:rPr lang="en-US" dirty="0"/>
              <a:t>What makes it hard to use the new table?</a:t>
            </a:r>
          </a:p>
        </p:txBody>
      </p:sp>
      <p:sp>
        <p:nvSpPr>
          <p:cNvPr id="18" name="TextBox 17">
            <a:extLst>
              <a:ext uri="{FF2B5EF4-FFF2-40B4-BE49-F238E27FC236}">
                <a16:creationId xmlns:a16="http://schemas.microsoft.com/office/drawing/2014/main" id="{E6D767F6-DBAA-4EB8-ECE9-1C4040EB8B2D}"/>
              </a:ext>
            </a:extLst>
          </p:cNvPr>
          <p:cNvSpPr txBox="1"/>
          <p:nvPr/>
        </p:nvSpPr>
        <p:spPr>
          <a:xfrm>
            <a:off x="4321519" y="2365165"/>
            <a:ext cx="3882229" cy="307777"/>
          </a:xfrm>
          <a:prstGeom prst="rect">
            <a:avLst/>
          </a:prstGeom>
          <a:noFill/>
        </p:spPr>
        <p:txBody>
          <a:bodyPr wrap="square" rtlCol="0">
            <a:spAutoFit/>
          </a:bodyPr>
          <a:lstStyle/>
          <a:p>
            <a:r>
              <a:rPr lang="en-US" dirty="0">
                <a:latin typeface="Open Sans" panose="020B0606030504020204" pitchFamily="34" charset="0"/>
                <a:ea typeface="Open Sans" panose="020B0606030504020204" pitchFamily="34" charset="0"/>
                <a:cs typeface="Open Sans" panose="020B0606030504020204" pitchFamily="34" charset="0"/>
              </a:rPr>
              <a:t>queries</a:t>
            </a:r>
          </a:p>
        </p:txBody>
      </p:sp>
      <p:sp>
        <p:nvSpPr>
          <p:cNvPr id="19" name="TextBox 18">
            <a:extLst>
              <a:ext uri="{FF2B5EF4-FFF2-40B4-BE49-F238E27FC236}">
                <a16:creationId xmlns:a16="http://schemas.microsoft.com/office/drawing/2014/main" id="{FED74816-B15D-D6A8-CCC7-F04B106524D1}"/>
              </a:ext>
            </a:extLst>
          </p:cNvPr>
          <p:cNvSpPr txBox="1"/>
          <p:nvPr/>
        </p:nvSpPr>
        <p:spPr>
          <a:xfrm>
            <a:off x="4463477" y="2729917"/>
            <a:ext cx="4243109" cy="954107"/>
          </a:xfrm>
          <a:prstGeom prst="rect">
            <a:avLst/>
          </a:prstGeom>
          <a:noFill/>
          <a:ln w="25400">
            <a:solidFill>
              <a:schemeClr val="tx1"/>
            </a:solidFill>
          </a:ln>
        </p:spPr>
        <p:txBody>
          <a:bodyPr wrap="square" rtlCol="0">
            <a:spAutoFit/>
          </a:bodyPr>
          <a:lstStyle/>
          <a:p>
            <a:r>
              <a:rPr lang="en-CA" b="1" dirty="0">
                <a:solidFill>
                  <a:srgbClr val="800000"/>
                </a:solidFill>
              </a:rPr>
              <a:t>SELECT</a:t>
            </a:r>
            <a:r>
              <a:rPr lang="en-CA" dirty="0"/>
              <a:t> </a:t>
            </a:r>
            <a:r>
              <a:rPr lang="en-CA" dirty="0" err="1"/>
              <a:t>business_type</a:t>
            </a:r>
            <a:r>
              <a:rPr lang="en-CA" dirty="0">
                <a:solidFill>
                  <a:srgbClr val="808030"/>
                </a:solidFill>
              </a:rPr>
              <a:t>,</a:t>
            </a:r>
            <a:r>
              <a:rPr lang="en-CA" dirty="0"/>
              <a:t> </a:t>
            </a:r>
            <a:r>
              <a:rPr lang="en-CA" dirty="0" err="1"/>
              <a:t>session_id</a:t>
            </a:r>
            <a:r>
              <a:rPr lang="en-CA" dirty="0"/>
              <a:t> </a:t>
            </a:r>
          </a:p>
          <a:p>
            <a:r>
              <a:rPr lang="en-CA" b="1" dirty="0">
                <a:solidFill>
                  <a:srgbClr val="800000"/>
                </a:solidFill>
              </a:rPr>
              <a:t>FROM</a:t>
            </a:r>
            <a:r>
              <a:rPr lang="en-CA" dirty="0"/>
              <a:t> </a:t>
            </a:r>
            <a:r>
              <a:rPr lang="en-CA" dirty="0" err="1"/>
              <a:t>session_summary</a:t>
            </a:r>
            <a:r>
              <a:rPr lang="en-CA" dirty="0"/>
              <a:t> </a:t>
            </a:r>
          </a:p>
          <a:p>
            <a:r>
              <a:rPr lang="en-CA" b="1" dirty="0">
                <a:solidFill>
                  <a:srgbClr val="800000"/>
                </a:solidFill>
              </a:rPr>
              <a:t>WHERE</a:t>
            </a:r>
            <a:r>
              <a:rPr lang="en-CA" dirty="0"/>
              <a:t> </a:t>
            </a:r>
            <a:r>
              <a:rPr lang="en-CA" dirty="0" err="1"/>
              <a:t>is_bot</a:t>
            </a:r>
            <a:r>
              <a:rPr lang="en-CA" dirty="0"/>
              <a:t> </a:t>
            </a:r>
            <a:r>
              <a:rPr lang="en-CA" dirty="0">
                <a:solidFill>
                  <a:srgbClr val="808030"/>
                </a:solidFill>
              </a:rPr>
              <a:t>=</a:t>
            </a:r>
            <a:r>
              <a:rPr lang="en-CA" dirty="0"/>
              <a:t> </a:t>
            </a:r>
            <a:r>
              <a:rPr lang="en-CA" b="1" dirty="0">
                <a:solidFill>
                  <a:srgbClr val="800000"/>
                </a:solidFill>
              </a:rPr>
              <a:t>false</a:t>
            </a:r>
            <a:r>
              <a:rPr lang="en-CA" dirty="0"/>
              <a:t> </a:t>
            </a:r>
          </a:p>
          <a:p>
            <a:r>
              <a:rPr lang="en-CA" b="1" dirty="0">
                <a:solidFill>
                  <a:srgbClr val="800000"/>
                </a:solidFill>
              </a:rPr>
              <a:t>    AND</a:t>
            </a:r>
            <a:r>
              <a:rPr lang="en-CA" dirty="0"/>
              <a:t> </a:t>
            </a:r>
            <a:r>
              <a:rPr lang="en-CA" dirty="0" err="1"/>
              <a:t>session_type</a:t>
            </a:r>
            <a:r>
              <a:rPr lang="en-CA" dirty="0"/>
              <a:t> </a:t>
            </a:r>
            <a:r>
              <a:rPr lang="en-CA" dirty="0">
                <a:solidFill>
                  <a:srgbClr val="808030"/>
                </a:solidFill>
              </a:rPr>
              <a:t>=</a:t>
            </a:r>
            <a:r>
              <a:rPr lang="en-CA" dirty="0"/>
              <a:t> ‘</a:t>
            </a:r>
            <a:r>
              <a:rPr lang="en-CA" b="1" dirty="0">
                <a:solidFill>
                  <a:srgbClr val="800000"/>
                </a:solidFill>
              </a:rPr>
              <a:t>timing</a:t>
            </a:r>
            <a:r>
              <a:rPr lang="en-CA" dirty="0"/>
              <a:t>’ </a:t>
            </a:r>
            <a:endParaRPr lang="en-US" dirty="0">
              <a:latin typeface="Courier New" panose="02070309020205020404" pitchFamily="49" charset="0"/>
              <a:cs typeface="Courier New" panose="02070309020205020404" pitchFamily="49" charset="0"/>
            </a:endParaRPr>
          </a:p>
        </p:txBody>
      </p:sp>
      <p:sp>
        <p:nvSpPr>
          <p:cNvPr id="26" name="Rounded Rectangle 25">
            <a:extLst>
              <a:ext uri="{FF2B5EF4-FFF2-40B4-BE49-F238E27FC236}">
                <a16:creationId xmlns:a16="http://schemas.microsoft.com/office/drawing/2014/main" id="{8391A841-02F6-3059-6E1F-25716054724E}"/>
              </a:ext>
            </a:extLst>
          </p:cNvPr>
          <p:cNvSpPr/>
          <p:nvPr/>
        </p:nvSpPr>
        <p:spPr>
          <a:xfrm>
            <a:off x="4463477" y="1991335"/>
            <a:ext cx="3428939" cy="25649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numCol="2" rtlCol="0" anchor="ctr"/>
          <a:lstStyle/>
          <a:p>
            <a:pPr algn="r"/>
            <a:r>
              <a:rPr lang="en-US"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analytics/batch	418</a:t>
            </a:r>
          </a:p>
        </p:txBody>
      </p:sp>
      <p:sp>
        <p:nvSpPr>
          <p:cNvPr id="27" name="TextBox 26">
            <a:extLst>
              <a:ext uri="{FF2B5EF4-FFF2-40B4-BE49-F238E27FC236}">
                <a16:creationId xmlns:a16="http://schemas.microsoft.com/office/drawing/2014/main" id="{1082C394-C996-DF67-8139-720DAE909EF1}"/>
              </a:ext>
            </a:extLst>
          </p:cNvPr>
          <p:cNvSpPr txBox="1"/>
          <p:nvPr/>
        </p:nvSpPr>
        <p:spPr>
          <a:xfrm>
            <a:off x="4321518" y="1715618"/>
            <a:ext cx="3882229" cy="307777"/>
          </a:xfrm>
          <a:prstGeom prst="rect">
            <a:avLst/>
          </a:prstGeom>
          <a:noFill/>
        </p:spPr>
        <p:txBody>
          <a:bodyPr wrap="square" rtlCol="0">
            <a:spAutoFit/>
          </a:bodyPr>
          <a:lstStyle/>
          <a:p>
            <a:r>
              <a:rPr lang="en-US" dirty="0">
                <a:latin typeface="Open Sans" panose="020B0606030504020204" pitchFamily="34" charset="0"/>
                <a:ea typeface="Open Sans" panose="020B0606030504020204" pitchFamily="34" charset="0"/>
                <a:cs typeface="Open Sans" panose="020B0606030504020204" pitchFamily="34" charset="0"/>
              </a:rPr>
              <a:t>number of queries per username</a:t>
            </a:r>
          </a:p>
        </p:txBody>
      </p:sp>
      <p:graphicFrame>
        <p:nvGraphicFramePr>
          <p:cNvPr id="3" name="Chart 2">
            <a:extLst>
              <a:ext uri="{FF2B5EF4-FFF2-40B4-BE49-F238E27FC236}">
                <a16:creationId xmlns:a16="http://schemas.microsoft.com/office/drawing/2014/main" id="{4427842F-F3F7-B571-17A5-A61FDFD573FE}"/>
              </a:ext>
            </a:extLst>
          </p:cNvPr>
          <p:cNvGraphicFramePr/>
          <p:nvPr>
            <p:extLst>
              <p:ext uri="{D42A27DB-BD31-4B8C-83A1-F6EECF244321}">
                <p14:modId xmlns:p14="http://schemas.microsoft.com/office/powerpoint/2010/main" val="4102073097"/>
              </p:ext>
            </p:extLst>
          </p:nvPr>
        </p:nvGraphicFramePr>
        <p:xfrm>
          <a:off x="553502" y="1748076"/>
          <a:ext cx="3628800" cy="2552400"/>
        </p:xfrm>
        <a:graphic>
          <a:graphicData uri="http://schemas.openxmlformats.org/drawingml/2006/chart">
            <c:chart xmlns:c="http://schemas.openxmlformats.org/drawingml/2006/chart" xmlns:r="http://schemas.openxmlformats.org/officeDocument/2006/relationships" r:id="rId8"/>
          </a:graphicData>
        </a:graphic>
      </p:graphicFrame>
      <p:sp>
        <p:nvSpPr>
          <p:cNvPr id="6" name="TextBox 5">
            <a:extLst>
              <a:ext uri="{FF2B5EF4-FFF2-40B4-BE49-F238E27FC236}">
                <a16:creationId xmlns:a16="http://schemas.microsoft.com/office/drawing/2014/main" id="{52467BF9-FD2E-42DD-4680-9E19BB6059BE}"/>
              </a:ext>
            </a:extLst>
          </p:cNvPr>
          <p:cNvSpPr txBox="1"/>
          <p:nvPr/>
        </p:nvSpPr>
        <p:spPr>
          <a:xfrm>
            <a:off x="1605776" y="4718189"/>
            <a:ext cx="5170005" cy="246221"/>
          </a:xfrm>
          <a:prstGeom prst="rect">
            <a:avLst/>
          </a:prstGeom>
          <a:noFill/>
        </p:spPr>
        <p:txBody>
          <a:bodyPr wrap="none" rtlCol="0">
            <a:spAutoFit/>
          </a:bodyPr>
          <a:lstStyle/>
          <a:p>
            <a:r>
              <a:rPr lang="en-US" sz="1000" dirty="0">
                <a:latin typeface="Open Sans" panose="020B0606030504020204" pitchFamily="34" charset="0"/>
                <a:ea typeface="Open Sans" panose="020B0606030504020204" pitchFamily="34" charset="0"/>
                <a:cs typeface="Open Sans" panose="020B0606030504020204" pitchFamily="34" charset="0"/>
              </a:rPr>
              <a:t>Code depicted here is not Yelp code, the image is used for illustrative purposes only</a:t>
            </a:r>
          </a:p>
        </p:txBody>
      </p:sp>
    </p:spTree>
    <p:extLst>
      <p:ext uri="{BB962C8B-B14F-4D97-AF65-F5344CB8AC3E}">
        <p14:creationId xmlns:p14="http://schemas.microsoft.com/office/powerpoint/2010/main" val="209962418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168">
          <a:extLst>
            <a:ext uri="{FF2B5EF4-FFF2-40B4-BE49-F238E27FC236}">
              <a16:creationId xmlns:a16="http://schemas.microsoft.com/office/drawing/2014/main" id="{28395751-3BB7-3FA7-575A-02C736D3BDB8}"/>
            </a:ext>
          </a:extLst>
        </p:cNvPr>
        <p:cNvGrpSpPr/>
        <p:nvPr/>
      </p:nvGrpSpPr>
      <p:grpSpPr>
        <a:xfrm>
          <a:off x="0" y="0"/>
          <a:ext cx="0" cy="0"/>
          <a:chOff x="0" y="0"/>
          <a:chExt cx="0" cy="0"/>
        </a:xfrm>
      </p:grpSpPr>
      <p:sp>
        <p:nvSpPr>
          <p:cNvPr id="11" name="Rectangle 10">
            <a:extLst>
              <a:ext uri="{FF2B5EF4-FFF2-40B4-BE49-F238E27FC236}">
                <a16:creationId xmlns:a16="http://schemas.microsoft.com/office/drawing/2014/main" id="{76772229-03A4-E9ED-3D2E-634156E2D763}"/>
              </a:ext>
            </a:extLst>
          </p:cNvPr>
          <p:cNvSpPr/>
          <p:nvPr/>
        </p:nvSpPr>
        <p:spPr>
          <a:xfrm>
            <a:off x="597331" y="3575188"/>
            <a:ext cx="902043" cy="16681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descr="A screenshot of a computer code&#10;&#10;AI-generated content may be incorrect.">
            <a:extLst>
              <a:ext uri="{FF2B5EF4-FFF2-40B4-BE49-F238E27FC236}">
                <a16:creationId xmlns:a16="http://schemas.microsoft.com/office/drawing/2014/main" id="{49AF0B35-BA9A-F1F5-E072-F468E03C58AF}"/>
              </a:ext>
            </a:extLst>
          </p:cNvPr>
          <p:cNvPicPr>
            <a:picLocks noChangeAspect="1"/>
          </p:cNvPicPr>
          <p:nvPr/>
        </p:nvPicPr>
        <p:blipFill>
          <a:blip r:embed="rId3"/>
          <a:stretch>
            <a:fillRect/>
          </a:stretch>
        </p:blipFill>
        <p:spPr>
          <a:xfrm>
            <a:off x="286175" y="3016388"/>
            <a:ext cx="4394200" cy="1117600"/>
          </a:xfrm>
          <a:prstGeom prst="rect">
            <a:avLst/>
          </a:prstGeom>
          <a:ln w="28575">
            <a:solidFill>
              <a:schemeClr val="accent1">
                <a:lumMod val="10000"/>
              </a:schemeClr>
            </a:solidFill>
          </a:ln>
        </p:spPr>
      </p:pic>
      <p:sp>
        <p:nvSpPr>
          <p:cNvPr id="17" name="Rounded Rectangle 16">
            <a:extLst>
              <a:ext uri="{FF2B5EF4-FFF2-40B4-BE49-F238E27FC236}">
                <a16:creationId xmlns:a16="http://schemas.microsoft.com/office/drawing/2014/main" id="{B471961A-1CF7-7550-762C-294EBC17ED06}"/>
              </a:ext>
            </a:extLst>
          </p:cNvPr>
          <p:cNvSpPr/>
          <p:nvPr/>
        </p:nvSpPr>
        <p:spPr>
          <a:xfrm>
            <a:off x="410967" y="2571750"/>
            <a:ext cx="2393877" cy="34188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The new table</a:t>
            </a:r>
          </a:p>
        </p:txBody>
      </p:sp>
      <p:sp>
        <p:nvSpPr>
          <p:cNvPr id="18" name="Rectangle 17">
            <a:extLst>
              <a:ext uri="{FF2B5EF4-FFF2-40B4-BE49-F238E27FC236}">
                <a16:creationId xmlns:a16="http://schemas.microsoft.com/office/drawing/2014/main" id="{68D8AD67-C421-05E5-C52A-EB6E3CDF421B}"/>
              </a:ext>
            </a:extLst>
          </p:cNvPr>
          <p:cNvSpPr/>
          <p:nvPr/>
        </p:nvSpPr>
        <p:spPr>
          <a:xfrm>
            <a:off x="1910318" y="3543914"/>
            <a:ext cx="1120559" cy="16726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800" b="1" dirty="0">
                <a:solidFill>
                  <a:schemeClr val="tx1"/>
                </a:solidFill>
                <a:latin typeface="Miriam Fixed" panose="020B0509050101010101" pitchFamily="49" charset="-79"/>
                <a:cs typeface="Miriam Fixed" panose="020B0509050101010101" pitchFamily="49" charset="-79"/>
              </a:rPr>
              <a:t>’professional’</a:t>
            </a:r>
          </a:p>
        </p:txBody>
      </p:sp>
      <p:sp>
        <p:nvSpPr>
          <p:cNvPr id="22" name="TextBox 21">
            <a:extLst>
              <a:ext uri="{FF2B5EF4-FFF2-40B4-BE49-F238E27FC236}">
                <a16:creationId xmlns:a16="http://schemas.microsoft.com/office/drawing/2014/main" id="{9F432544-8617-6931-9254-CAAC3824C315}"/>
              </a:ext>
            </a:extLst>
          </p:cNvPr>
          <p:cNvSpPr txBox="1"/>
          <p:nvPr/>
        </p:nvSpPr>
        <p:spPr>
          <a:xfrm>
            <a:off x="478900" y="3271608"/>
            <a:ext cx="3066777" cy="584775"/>
          </a:xfrm>
          <a:prstGeom prst="rect">
            <a:avLst/>
          </a:prstGeom>
          <a:solidFill>
            <a:schemeClr val="bg1"/>
          </a:solidFill>
          <a:ln w="25400">
            <a:noFill/>
          </a:ln>
        </p:spPr>
        <p:txBody>
          <a:bodyPr wrap="square" rtlCol="0">
            <a:spAutoFit/>
          </a:bodyPr>
          <a:lstStyle/>
          <a:p>
            <a:r>
              <a:rPr lang="en-CA" sz="800" b="1" dirty="0">
                <a:solidFill>
                  <a:srgbClr val="800000"/>
                </a:solidFill>
              </a:rPr>
              <a:t>SELECT</a:t>
            </a:r>
            <a:r>
              <a:rPr lang="en-CA" sz="800" dirty="0"/>
              <a:t> </a:t>
            </a:r>
            <a:r>
              <a:rPr lang="en-CA" sz="800" dirty="0" err="1"/>
              <a:t>business_type</a:t>
            </a:r>
            <a:r>
              <a:rPr lang="en-CA" sz="800" dirty="0">
                <a:solidFill>
                  <a:srgbClr val="808030"/>
                </a:solidFill>
              </a:rPr>
              <a:t>,</a:t>
            </a:r>
            <a:r>
              <a:rPr lang="en-CA" sz="800" dirty="0"/>
              <a:t> </a:t>
            </a:r>
            <a:r>
              <a:rPr lang="en-CA" sz="800" dirty="0" err="1"/>
              <a:t>session_id</a:t>
            </a:r>
            <a:r>
              <a:rPr lang="en-CA" sz="800" dirty="0"/>
              <a:t> </a:t>
            </a:r>
          </a:p>
          <a:p>
            <a:r>
              <a:rPr lang="en-CA" sz="800" b="1" dirty="0">
                <a:solidFill>
                  <a:srgbClr val="800000"/>
                </a:solidFill>
              </a:rPr>
              <a:t>FROM</a:t>
            </a:r>
            <a:r>
              <a:rPr lang="en-CA" sz="800" dirty="0"/>
              <a:t> sessions </a:t>
            </a:r>
          </a:p>
          <a:p>
            <a:r>
              <a:rPr lang="en-CA" sz="800" b="1" dirty="0">
                <a:solidFill>
                  <a:srgbClr val="800000"/>
                </a:solidFill>
              </a:rPr>
              <a:t>WHERE</a:t>
            </a:r>
            <a:r>
              <a:rPr lang="en-CA" sz="800" dirty="0"/>
              <a:t> </a:t>
            </a:r>
            <a:r>
              <a:rPr lang="en-CA" sz="800" dirty="0" err="1"/>
              <a:t>is_bot</a:t>
            </a:r>
            <a:r>
              <a:rPr lang="en-CA" sz="800" dirty="0"/>
              <a:t> </a:t>
            </a:r>
            <a:r>
              <a:rPr lang="en-CA" sz="800" dirty="0">
                <a:solidFill>
                  <a:srgbClr val="808030"/>
                </a:solidFill>
              </a:rPr>
              <a:t>=</a:t>
            </a:r>
            <a:r>
              <a:rPr lang="en-CA" sz="800" dirty="0"/>
              <a:t> </a:t>
            </a:r>
            <a:r>
              <a:rPr lang="en-CA" sz="800" b="1" dirty="0">
                <a:solidFill>
                  <a:srgbClr val="800000"/>
                </a:solidFill>
              </a:rPr>
              <a:t>false</a:t>
            </a:r>
            <a:r>
              <a:rPr lang="en-CA" sz="800" dirty="0"/>
              <a:t> </a:t>
            </a:r>
          </a:p>
          <a:p>
            <a:r>
              <a:rPr lang="en-CA" sz="800" b="1" dirty="0">
                <a:solidFill>
                  <a:srgbClr val="800000"/>
                </a:solidFill>
              </a:rPr>
              <a:t>    AND</a:t>
            </a:r>
            <a:r>
              <a:rPr lang="en-CA" sz="800" dirty="0"/>
              <a:t> </a:t>
            </a:r>
            <a:r>
              <a:rPr lang="en-CA" sz="800" dirty="0" err="1"/>
              <a:t>session_type</a:t>
            </a:r>
            <a:r>
              <a:rPr lang="en-CA" sz="800" dirty="0"/>
              <a:t> </a:t>
            </a:r>
            <a:r>
              <a:rPr lang="en-CA" sz="800" dirty="0">
                <a:solidFill>
                  <a:srgbClr val="808030"/>
                </a:solidFill>
              </a:rPr>
              <a:t>=</a:t>
            </a:r>
            <a:r>
              <a:rPr lang="en-CA" sz="800" dirty="0"/>
              <a:t> ‘</a:t>
            </a:r>
            <a:r>
              <a:rPr lang="en-CA" sz="800" b="1" dirty="0">
                <a:solidFill>
                  <a:srgbClr val="800000"/>
                </a:solidFill>
              </a:rPr>
              <a:t>professional</a:t>
            </a:r>
            <a:r>
              <a:rPr lang="en-CA" sz="800" dirty="0"/>
              <a:t>’ </a:t>
            </a:r>
            <a:endParaRPr lang="en-US" sz="800" dirty="0">
              <a:latin typeface="Courier New" panose="02070309020205020404" pitchFamily="49" charset="0"/>
              <a:cs typeface="Courier New" panose="02070309020205020404" pitchFamily="49" charset="0"/>
            </a:endParaRPr>
          </a:p>
        </p:txBody>
      </p:sp>
      <p:pic>
        <p:nvPicPr>
          <p:cNvPr id="42" name="Picture 41" descr="A screenshot of a computer code&#10;&#10;AI-generated content may be incorrect.">
            <a:extLst>
              <a:ext uri="{FF2B5EF4-FFF2-40B4-BE49-F238E27FC236}">
                <a16:creationId xmlns:a16="http://schemas.microsoft.com/office/drawing/2014/main" id="{E2E002F3-A627-7968-6869-AEF7E68278FA}"/>
              </a:ext>
            </a:extLst>
          </p:cNvPr>
          <p:cNvPicPr>
            <a:picLocks noChangeAspect="1"/>
          </p:cNvPicPr>
          <p:nvPr/>
        </p:nvPicPr>
        <p:blipFill>
          <a:blip r:embed="rId4"/>
          <a:stretch>
            <a:fillRect/>
          </a:stretch>
        </p:blipFill>
        <p:spPr>
          <a:xfrm>
            <a:off x="355600" y="1325085"/>
            <a:ext cx="4368800" cy="1117600"/>
          </a:xfrm>
          <a:prstGeom prst="rect">
            <a:avLst/>
          </a:prstGeom>
          <a:ln w="28575">
            <a:solidFill>
              <a:schemeClr val="accent1">
                <a:lumMod val="10000"/>
              </a:schemeClr>
            </a:solidFill>
          </a:ln>
        </p:spPr>
      </p:pic>
      <p:sp>
        <p:nvSpPr>
          <p:cNvPr id="27" name="Rectangle 26">
            <a:extLst>
              <a:ext uri="{FF2B5EF4-FFF2-40B4-BE49-F238E27FC236}">
                <a16:creationId xmlns:a16="http://schemas.microsoft.com/office/drawing/2014/main" id="{9B7E983D-F48B-36CB-3C17-5A6DAECFD050}"/>
              </a:ext>
            </a:extLst>
          </p:cNvPr>
          <p:cNvSpPr/>
          <p:nvPr/>
        </p:nvSpPr>
        <p:spPr>
          <a:xfrm>
            <a:off x="151257" y="3873182"/>
            <a:ext cx="4777483" cy="30405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5F0AC3DA-2B6A-265F-3772-B41789E13FAD}"/>
              </a:ext>
            </a:extLst>
          </p:cNvPr>
          <p:cNvSpPr/>
          <p:nvPr/>
        </p:nvSpPr>
        <p:spPr>
          <a:xfrm>
            <a:off x="151258" y="2974614"/>
            <a:ext cx="4777483" cy="30405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F1025971-8A32-0380-EB03-30A5EBEC41A4}"/>
              </a:ext>
            </a:extLst>
          </p:cNvPr>
          <p:cNvSpPr/>
          <p:nvPr/>
        </p:nvSpPr>
        <p:spPr>
          <a:xfrm>
            <a:off x="65006" y="3226805"/>
            <a:ext cx="472614" cy="64637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B5605CE1-5FE1-9E34-EFBD-0E92747809FB}"/>
              </a:ext>
            </a:extLst>
          </p:cNvPr>
          <p:cNvSpPr/>
          <p:nvPr/>
        </p:nvSpPr>
        <p:spPr>
          <a:xfrm>
            <a:off x="4488093" y="3204921"/>
            <a:ext cx="472614" cy="64637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Graphic 32" descr="Checkbox Checked with solid fill">
            <a:extLst>
              <a:ext uri="{FF2B5EF4-FFF2-40B4-BE49-F238E27FC236}">
                <a16:creationId xmlns:a16="http://schemas.microsoft.com/office/drawing/2014/main" id="{3E8A3773-5FD5-C164-DCDA-3D914421D78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813801" y="2406739"/>
            <a:ext cx="702869" cy="702869"/>
          </a:xfrm>
          <a:prstGeom prst="rect">
            <a:avLst/>
          </a:prstGeom>
        </p:spPr>
      </p:pic>
      <p:sp>
        <p:nvSpPr>
          <p:cNvPr id="170" name="Google Shape;170;p20">
            <a:extLst>
              <a:ext uri="{FF2B5EF4-FFF2-40B4-BE49-F238E27FC236}">
                <a16:creationId xmlns:a16="http://schemas.microsoft.com/office/drawing/2014/main" id="{D995783C-725B-DEFD-F8FD-B5C5ED48A6C0}"/>
              </a:ext>
            </a:extLst>
          </p:cNvPr>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101</a:t>
            </a:fld>
            <a:endParaRPr/>
          </a:p>
        </p:txBody>
      </p:sp>
      <p:sp>
        <p:nvSpPr>
          <p:cNvPr id="7" name="Subtitle 6">
            <a:extLst>
              <a:ext uri="{FF2B5EF4-FFF2-40B4-BE49-F238E27FC236}">
                <a16:creationId xmlns:a16="http://schemas.microsoft.com/office/drawing/2014/main" id="{095C2C41-FEB9-AFB1-D575-224AF604C4D0}"/>
              </a:ext>
            </a:extLst>
          </p:cNvPr>
          <p:cNvSpPr>
            <a:spLocks noGrp="1"/>
          </p:cNvSpPr>
          <p:nvPr>
            <p:ph type="subTitle" idx="1"/>
          </p:nvPr>
        </p:nvSpPr>
        <p:spPr/>
        <p:txBody>
          <a:bodyPr/>
          <a:lstStyle/>
          <a:p>
            <a:r>
              <a:rPr lang="en-US" dirty="0"/>
              <a:t>It’s about more than just query text</a:t>
            </a:r>
          </a:p>
        </p:txBody>
      </p:sp>
      <p:sp>
        <p:nvSpPr>
          <p:cNvPr id="16" name="Rounded Rectangle 15">
            <a:extLst>
              <a:ext uri="{FF2B5EF4-FFF2-40B4-BE49-F238E27FC236}">
                <a16:creationId xmlns:a16="http://schemas.microsoft.com/office/drawing/2014/main" id="{4847A152-EFFC-BA8D-4CCB-5BA50DE74F0C}"/>
              </a:ext>
            </a:extLst>
          </p:cNvPr>
          <p:cNvSpPr/>
          <p:nvPr/>
        </p:nvSpPr>
        <p:spPr>
          <a:xfrm>
            <a:off x="410967" y="922370"/>
            <a:ext cx="2393877" cy="30405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The old table</a:t>
            </a:r>
          </a:p>
        </p:txBody>
      </p:sp>
      <p:sp>
        <p:nvSpPr>
          <p:cNvPr id="21" name="TextBox 20">
            <a:extLst>
              <a:ext uri="{FF2B5EF4-FFF2-40B4-BE49-F238E27FC236}">
                <a16:creationId xmlns:a16="http://schemas.microsoft.com/office/drawing/2014/main" id="{31041C66-F6DE-D939-DF9F-3EC03A24ED2D}"/>
              </a:ext>
            </a:extLst>
          </p:cNvPr>
          <p:cNvSpPr txBox="1"/>
          <p:nvPr/>
        </p:nvSpPr>
        <p:spPr>
          <a:xfrm>
            <a:off x="537620" y="1555514"/>
            <a:ext cx="3066777" cy="584775"/>
          </a:xfrm>
          <a:prstGeom prst="rect">
            <a:avLst/>
          </a:prstGeom>
          <a:solidFill>
            <a:schemeClr val="bg1"/>
          </a:solidFill>
          <a:ln w="25400">
            <a:noFill/>
          </a:ln>
        </p:spPr>
        <p:txBody>
          <a:bodyPr wrap="square" rtlCol="0">
            <a:spAutoFit/>
          </a:bodyPr>
          <a:lstStyle/>
          <a:p>
            <a:r>
              <a:rPr lang="en-CA" sz="800" b="1" dirty="0">
                <a:solidFill>
                  <a:srgbClr val="800000"/>
                </a:solidFill>
              </a:rPr>
              <a:t>SELECT</a:t>
            </a:r>
            <a:r>
              <a:rPr lang="en-CA" sz="800" dirty="0"/>
              <a:t> </a:t>
            </a:r>
            <a:r>
              <a:rPr lang="en-CA" sz="800" dirty="0" err="1"/>
              <a:t>business_type</a:t>
            </a:r>
            <a:r>
              <a:rPr lang="en-CA" sz="800" dirty="0">
                <a:solidFill>
                  <a:srgbClr val="808030"/>
                </a:solidFill>
              </a:rPr>
              <a:t>,</a:t>
            </a:r>
            <a:r>
              <a:rPr lang="en-CA" sz="800" dirty="0"/>
              <a:t> </a:t>
            </a:r>
            <a:r>
              <a:rPr lang="en-CA" sz="800" dirty="0" err="1"/>
              <a:t>session_id</a:t>
            </a:r>
            <a:r>
              <a:rPr lang="en-CA" sz="800" dirty="0"/>
              <a:t> </a:t>
            </a:r>
          </a:p>
          <a:p>
            <a:r>
              <a:rPr lang="en-CA" sz="800" b="1" dirty="0">
                <a:solidFill>
                  <a:srgbClr val="800000"/>
                </a:solidFill>
              </a:rPr>
              <a:t>FROM</a:t>
            </a:r>
            <a:r>
              <a:rPr lang="en-CA" sz="800" dirty="0"/>
              <a:t> </a:t>
            </a:r>
            <a:r>
              <a:rPr lang="en-CA" sz="800" dirty="0" err="1"/>
              <a:t>session_summary</a:t>
            </a:r>
            <a:r>
              <a:rPr lang="en-CA" sz="800" dirty="0"/>
              <a:t> </a:t>
            </a:r>
          </a:p>
          <a:p>
            <a:r>
              <a:rPr lang="en-CA" sz="800" b="1" dirty="0">
                <a:solidFill>
                  <a:srgbClr val="800000"/>
                </a:solidFill>
              </a:rPr>
              <a:t>WHERE</a:t>
            </a:r>
            <a:r>
              <a:rPr lang="en-CA" sz="800" dirty="0"/>
              <a:t> </a:t>
            </a:r>
            <a:r>
              <a:rPr lang="en-CA" sz="800" dirty="0" err="1"/>
              <a:t>is_bot</a:t>
            </a:r>
            <a:r>
              <a:rPr lang="en-CA" sz="800" dirty="0"/>
              <a:t> </a:t>
            </a:r>
            <a:r>
              <a:rPr lang="en-CA" sz="800" dirty="0">
                <a:solidFill>
                  <a:srgbClr val="808030"/>
                </a:solidFill>
              </a:rPr>
              <a:t>=</a:t>
            </a:r>
            <a:r>
              <a:rPr lang="en-CA" sz="800" dirty="0"/>
              <a:t> </a:t>
            </a:r>
            <a:r>
              <a:rPr lang="en-CA" sz="800" b="1" dirty="0">
                <a:solidFill>
                  <a:srgbClr val="800000"/>
                </a:solidFill>
              </a:rPr>
              <a:t>false</a:t>
            </a:r>
            <a:r>
              <a:rPr lang="en-CA" sz="800" dirty="0"/>
              <a:t> </a:t>
            </a:r>
          </a:p>
          <a:p>
            <a:r>
              <a:rPr lang="en-CA" sz="800" b="1" dirty="0">
                <a:solidFill>
                  <a:srgbClr val="800000"/>
                </a:solidFill>
              </a:rPr>
              <a:t>    AND</a:t>
            </a:r>
            <a:r>
              <a:rPr lang="en-CA" sz="800" dirty="0"/>
              <a:t> </a:t>
            </a:r>
            <a:r>
              <a:rPr lang="en-CA" sz="800" dirty="0" err="1"/>
              <a:t>session_type</a:t>
            </a:r>
            <a:r>
              <a:rPr lang="en-CA" sz="800" dirty="0"/>
              <a:t> </a:t>
            </a:r>
            <a:r>
              <a:rPr lang="en-CA" sz="800" dirty="0">
                <a:solidFill>
                  <a:srgbClr val="808030"/>
                </a:solidFill>
              </a:rPr>
              <a:t>=</a:t>
            </a:r>
            <a:r>
              <a:rPr lang="en-CA" sz="800" dirty="0"/>
              <a:t> ‘</a:t>
            </a:r>
            <a:r>
              <a:rPr lang="en-CA" sz="800" b="1" dirty="0">
                <a:solidFill>
                  <a:srgbClr val="800000"/>
                </a:solidFill>
              </a:rPr>
              <a:t>timing</a:t>
            </a:r>
            <a:r>
              <a:rPr lang="en-CA" sz="800" dirty="0"/>
              <a:t>’ </a:t>
            </a:r>
            <a:endParaRPr lang="en-US" sz="800" dirty="0">
              <a:latin typeface="Courier New" panose="02070309020205020404" pitchFamily="49" charset="0"/>
              <a:cs typeface="Courier New" panose="02070309020205020404" pitchFamily="49" charset="0"/>
            </a:endParaRPr>
          </a:p>
        </p:txBody>
      </p:sp>
      <p:sp>
        <p:nvSpPr>
          <p:cNvPr id="26" name="Rectangle 25">
            <a:extLst>
              <a:ext uri="{FF2B5EF4-FFF2-40B4-BE49-F238E27FC236}">
                <a16:creationId xmlns:a16="http://schemas.microsoft.com/office/drawing/2014/main" id="{1177492B-44CA-A737-402D-62F6C211C805}"/>
              </a:ext>
            </a:extLst>
          </p:cNvPr>
          <p:cNvSpPr/>
          <p:nvPr/>
        </p:nvSpPr>
        <p:spPr>
          <a:xfrm>
            <a:off x="4488093" y="1507953"/>
            <a:ext cx="472614" cy="64637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Graphic 31" descr="Checkbox Checked with solid fill">
            <a:extLst>
              <a:ext uri="{FF2B5EF4-FFF2-40B4-BE49-F238E27FC236}">
                <a16:creationId xmlns:a16="http://schemas.microsoft.com/office/drawing/2014/main" id="{C8C2398C-DA99-D26F-A3EC-4B6E891CA6A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804843" y="733104"/>
            <a:ext cx="702869" cy="702869"/>
          </a:xfrm>
          <a:prstGeom prst="rect">
            <a:avLst/>
          </a:prstGeom>
        </p:spPr>
      </p:pic>
      <p:sp>
        <p:nvSpPr>
          <p:cNvPr id="43" name="Rectangle 42">
            <a:extLst>
              <a:ext uri="{FF2B5EF4-FFF2-40B4-BE49-F238E27FC236}">
                <a16:creationId xmlns:a16="http://schemas.microsoft.com/office/drawing/2014/main" id="{AC48E96C-B9B4-C73B-0576-335E42271EC2}"/>
              </a:ext>
            </a:extLst>
          </p:cNvPr>
          <p:cNvSpPr/>
          <p:nvPr/>
        </p:nvSpPr>
        <p:spPr>
          <a:xfrm>
            <a:off x="183224" y="1286483"/>
            <a:ext cx="4777483" cy="30405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9E8D763E-9072-D07C-5305-2B1406016C12}"/>
              </a:ext>
            </a:extLst>
          </p:cNvPr>
          <p:cNvSpPr/>
          <p:nvPr/>
        </p:nvSpPr>
        <p:spPr>
          <a:xfrm>
            <a:off x="49868" y="1437987"/>
            <a:ext cx="472614" cy="64637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B7C903A6-8230-AD22-8087-C554A9BACAD2}"/>
              </a:ext>
            </a:extLst>
          </p:cNvPr>
          <p:cNvSpPr/>
          <p:nvPr/>
        </p:nvSpPr>
        <p:spPr>
          <a:xfrm>
            <a:off x="183224" y="2091767"/>
            <a:ext cx="4777483" cy="40728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6986AEF1-51C2-0FC4-8F0B-4CC31741C501}"/>
              </a:ext>
            </a:extLst>
          </p:cNvPr>
          <p:cNvSpPr txBox="1"/>
          <p:nvPr/>
        </p:nvSpPr>
        <p:spPr>
          <a:xfrm>
            <a:off x="1605776" y="4718189"/>
            <a:ext cx="5170005" cy="246221"/>
          </a:xfrm>
          <a:prstGeom prst="rect">
            <a:avLst/>
          </a:prstGeom>
          <a:noFill/>
        </p:spPr>
        <p:txBody>
          <a:bodyPr wrap="none" rtlCol="0">
            <a:spAutoFit/>
          </a:bodyPr>
          <a:lstStyle/>
          <a:p>
            <a:r>
              <a:rPr lang="en-US" sz="1000" dirty="0">
                <a:latin typeface="Open Sans" panose="020B0606030504020204" pitchFamily="34" charset="0"/>
                <a:ea typeface="Open Sans" panose="020B0606030504020204" pitchFamily="34" charset="0"/>
                <a:cs typeface="Open Sans" panose="020B0606030504020204" pitchFamily="34" charset="0"/>
              </a:rPr>
              <a:t>Code depicted here is not Yelp code, the image is used for illustrative purposes only</a:t>
            </a:r>
          </a:p>
        </p:txBody>
      </p:sp>
      <p:pic>
        <p:nvPicPr>
          <p:cNvPr id="4" name="Graphic 3" descr="Clock with solid fill">
            <a:extLst>
              <a:ext uri="{FF2B5EF4-FFF2-40B4-BE49-F238E27FC236}">
                <a16:creationId xmlns:a16="http://schemas.microsoft.com/office/drawing/2014/main" id="{4301FE0A-F682-E7EE-B34B-D0BCFE8C31E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790643" y="596233"/>
            <a:ext cx="914400" cy="914400"/>
          </a:xfrm>
          <a:prstGeom prst="rect">
            <a:avLst/>
          </a:prstGeom>
        </p:spPr>
      </p:pic>
      <p:pic>
        <p:nvPicPr>
          <p:cNvPr id="5" name="Graphic 4" descr="Clock with solid fill">
            <a:extLst>
              <a:ext uri="{FF2B5EF4-FFF2-40B4-BE49-F238E27FC236}">
                <a16:creationId xmlns:a16="http://schemas.microsoft.com/office/drawing/2014/main" id="{C3B13E93-8AB6-9706-D089-4D049BBDC1A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790643" y="2290521"/>
            <a:ext cx="914400" cy="914400"/>
          </a:xfrm>
          <a:prstGeom prst="rect">
            <a:avLst/>
          </a:prstGeom>
        </p:spPr>
      </p:pic>
      <p:sp>
        <p:nvSpPr>
          <p:cNvPr id="6" name="TextBox 5">
            <a:extLst>
              <a:ext uri="{FF2B5EF4-FFF2-40B4-BE49-F238E27FC236}">
                <a16:creationId xmlns:a16="http://schemas.microsoft.com/office/drawing/2014/main" id="{B61195AE-F180-4B29-4305-DC539A55200E}"/>
              </a:ext>
            </a:extLst>
          </p:cNvPr>
          <p:cNvSpPr txBox="1"/>
          <p:nvPr/>
        </p:nvSpPr>
        <p:spPr>
          <a:xfrm>
            <a:off x="3756453" y="929500"/>
            <a:ext cx="622286" cy="369332"/>
          </a:xfrm>
          <a:prstGeom prst="rect">
            <a:avLst/>
          </a:prstGeom>
          <a:noFill/>
        </p:spPr>
        <p:txBody>
          <a:bodyPr wrap="none" rtlCol="0">
            <a:spAutoFit/>
          </a:bodyPr>
          <a:lstStyle/>
          <a:p>
            <a:r>
              <a:rPr lang="en-US" sz="1800" b="1" dirty="0">
                <a:solidFill>
                  <a:schemeClr val="accent6"/>
                </a:solidFill>
                <a:latin typeface="Open Sans" panose="020B0606030504020204" pitchFamily="34" charset="0"/>
                <a:ea typeface="Open Sans" panose="020B0606030504020204" pitchFamily="34" charset="0"/>
                <a:cs typeface="Open Sans" panose="020B0606030504020204" pitchFamily="34" charset="0"/>
              </a:rPr>
              <a:t>32 s</a:t>
            </a:r>
          </a:p>
        </p:txBody>
      </p:sp>
      <p:sp>
        <p:nvSpPr>
          <p:cNvPr id="8" name="TextBox 7">
            <a:extLst>
              <a:ext uri="{FF2B5EF4-FFF2-40B4-BE49-F238E27FC236}">
                <a16:creationId xmlns:a16="http://schemas.microsoft.com/office/drawing/2014/main" id="{53BE9464-FC20-531F-55E2-79F8907EEC98}"/>
              </a:ext>
            </a:extLst>
          </p:cNvPr>
          <p:cNvSpPr txBox="1"/>
          <p:nvPr/>
        </p:nvSpPr>
        <p:spPr>
          <a:xfrm>
            <a:off x="3724574" y="2576449"/>
            <a:ext cx="753732" cy="369332"/>
          </a:xfrm>
          <a:prstGeom prst="rect">
            <a:avLst/>
          </a:prstGeom>
          <a:noFill/>
        </p:spPr>
        <p:txBody>
          <a:bodyPr wrap="none" rtlCol="0">
            <a:spAutoFit/>
          </a:bodyPr>
          <a:lstStyle/>
          <a:p>
            <a:r>
              <a:rPr lang="en-US" sz="1800" b="1" dirty="0">
                <a:solidFill>
                  <a:schemeClr val="accent3"/>
                </a:solidFill>
                <a:latin typeface="Open Sans" panose="020B0606030504020204" pitchFamily="34" charset="0"/>
                <a:ea typeface="Open Sans" panose="020B0606030504020204" pitchFamily="34" charset="0"/>
                <a:cs typeface="Open Sans" panose="020B0606030504020204" pitchFamily="34" charset="0"/>
              </a:rPr>
              <a:t>332 s</a:t>
            </a:r>
          </a:p>
        </p:txBody>
      </p:sp>
    </p:spTree>
    <p:extLst>
      <p:ext uri="{BB962C8B-B14F-4D97-AF65-F5344CB8AC3E}">
        <p14:creationId xmlns:p14="http://schemas.microsoft.com/office/powerpoint/2010/main" val="19111810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27"/>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29"/>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28"/>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30"/>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43"/>
                                        </p:tgtEl>
                                        <p:attrNameLst>
                                          <p:attrName>style.visibility</p:attrName>
                                        </p:attrNameLst>
                                      </p:cBhvr>
                                      <p:to>
                                        <p:strVal val="hidden"/>
                                      </p:to>
                                    </p:set>
                                  </p:childTnLst>
                                </p:cTn>
                              </p:par>
                              <p:par>
                                <p:cTn id="17" presetID="1" presetClass="exit" presetSubtype="0" fill="hold" grpId="0" nodeType="withEffect">
                                  <p:stCondLst>
                                    <p:cond delay="0"/>
                                  </p:stCondLst>
                                  <p:childTnLst>
                                    <p:set>
                                      <p:cBhvr>
                                        <p:cTn id="18" dur="1" fill="hold">
                                          <p:stCondLst>
                                            <p:cond delay="0"/>
                                          </p:stCondLst>
                                        </p:cTn>
                                        <p:tgtEl>
                                          <p:spTgt spid="44"/>
                                        </p:tgtEl>
                                        <p:attrNameLst>
                                          <p:attrName>style.visibility</p:attrName>
                                        </p:attrNameLst>
                                      </p:cBhvr>
                                      <p:to>
                                        <p:strVal val="hidden"/>
                                      </p:to>
                                    </p:set>
                                  </p:childTnLst>
                                </p:cTn>
                              </p:par>
                              <p:par>
                                <p:cTn id="19" presetID="1" presetClass="exit" presetSubtype="0" fill="hold" grpId="0" nodeType="withEffect">
                                  <p:stCondLst>
                                    <p:cond delay="0"/>
                                  </p:stCondLst>
                                  <p:childTnLst>
                                    <p:set>
                                      <p:cBhvr>
                                        <p:cTn id="20" dur="1" fill="hold">
                                          <p:stCondLst>
                                            <p:cond delay="0"/>
                                          </p:stCondLst>
                                        </p:cTn>
                                        <p:tgtEl>
                                          <p:spTgt spid="45"/>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nodeType="clickEffect">
                                  <p:stCondLst>
                                    <p:cond delay="0"/>
                                  </p:stCondLst>
                                  <p:childTnLst>
                                    <p:set>
                                      <p:cBhvr>
                                        <p:cTn id="24" dur="1" fill="hold">
                                          <p:stCondLst>
                                            <p:cond delay="0"/>
                                          </p:stCondLst>
                                        </p:cTn>
                                        <p:tgtEl>
                                          <p:spTgt spid="32"/>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0"/>
                                          </p:stCondLst>
                                        </p:cTn>
                                        <p:tgtEl>
                                          <p:spTgt spid="33"/>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29" grpId="0" animBg="1"/>
      <p:bldP spid="30" grpId="0" animBg="1"/>
      <p:bldP spid="26" grpId="0" animBg="1"/>
      <p:bldP spid="43" grpId="0" animBg="1"/>
      <p:bldP spid="44" grpId="0" animBg="1"/>
      <p:bldP spid="45" grpId="0" animBg="1"/>
      <p:bldP spid="6" grpId="0"/>
      <p:bldP spid="8" grpId="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09E689-25A8-5630-CD8E-2C4CEB0AB2C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C4DD990-1854-33EC-A730-83726F1D343D}"/>
              </a:ext>
            </a:extLst>
          </p:cNvPr>
          <p:cNvSpPr>
            <a:spLocks noGrp="1"/>
          </p:cNvSpPr>
          <p:nvPr>
            <p:ph type="title"/>
          </p:nvPr>
        </p:nvSpPr>
        <p:spPr/>
        <p:txBody>
          <a:bodyPr/>
          <a:lstStyle/>
          <a:p>
            <a:r>
              <a:rPr lang="en-US" dirty="0"/>
              <a:t>Zoom Out</a:t>
            </a:r>
          </a:p>
        </p:txBody>
      </p:sp>
      <p:sp>
        <p:nvSpPr>
          <p:cNvPr id="3" name="Slide Number Placeholder 2">
            <a:extLst>
              <a:ext uri="{FF2B5EF4-FFF2-40B4-BE49-F238E27FC236}">
                <a16:creationId xmlns:a16="http://schemas.microsoft.com/office/drawing/2014/main" id="{A5ADDDCB-6908-0425-10E2-F380288E713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102</a:t>
            </a:fld>
            <a:endParaRPr lang="en"/>
          </a:p>
        </p:txBody>
      </p:sp>
    </p:spTree>
    <p:extLst>
      <p:ext uri="{BB962C8B-B14F-4D97-AF65-F5344CB8AC3E}">
        <p14:creationId xmlns:p14="http://schemas.microsoft.com/office/powerpoint/2010/main" val="286965367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4D9FC8-F2F0-A4A8-5352-EF03708248FF}"/>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D09BFDC-2F2F-8EC9-0CF0-EB4AAA0C16D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103</a:t>
            </a:fld>
            <a:endParaRPr lang="en"/>
          </a:p>
        </p:txBody>
      </p:sp>
      <mc:AlternateContent xmlns:mc="http://schemas.openxmlformats.org/markup-compatibility/2006" xmlns:p14="http://schemas.microsoft.com/office/powerpoint/2010/main">
        <mc:Choice Requires="p14">
          <p:contentPart p14:bwMode="auto" r:id="rId3">
            <p14:nvContentPartPr>
              <p14:cNvPr id="10" name="Ink 9">
                <a:extLst>
                  <a:ext uri="{FF2B5EF4-FFF2-40B4-BE49-F238E27FC236}">
                    <a16:creationId xmlns:a16="http://schemas.microsoft.com/office/drawing/2014/main" id="{6521F329-D8E1-7260-FB97-DBC96D78A0AB}"/>
                  </a:ext>
                </a:extLst>
              </p14:cNvPr>
              <p14:cNvContentPartPr/>
              <p14:nvPr/>
            </p14:nvContentPartPr>
            <p14:xfrm>
              <a:off x="852856" y="3190939"/>
              <a:ext cx="360" cy="360"/>
            </p14:xfrm>
          </p:contentPart>
        </mc:Choice>
        <mc:Fallback xmlns="">
          <p:pic>
            <p:nvPicPr>
              <p:cNvPr id="10" name="Ink 9">
                <a:extLst>
                  <a:ext uri="{FF2B5EF4-FFF2-40B4-BE49-F238E27FC236}">
                    <a16:creationId xmlns:a16="http://schemas.microsoft.com/office/drawing/2014/main" id="{6521F329-D8E1-7260-FB97-DBC96D78A0AB}"/>
                  </a:ext>
                </a:extLst>
              </p:cNvPr>
              <p:cNvPicPr/>
              <p:nvPr/>
            </p:nvPicPr>
            <p:blipFill>
              <a:blip r:embed="rId4"/>
              <a:stretch>
                <a:fillRect/>
              </a:stretch>
            </p:blipFill>
            <p:spPr>
              <a:xfrm>
                <a:off x="846736" y="3184819"/>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36937A82-18BA-33AF-DCB3-FA8F92BF776C}"/>
                  </a:ext>
                </a:extLst>
              </p14:cNvPr>
              <p14:cNvContentPartPr/>
              <p14:nvPr/>
            </p14:nvContentPartPr>
            <p14:xfrm>
              <a:off x="852856" y="3190939"/>
              <a:ext cx="360" cy="360"/>
            </p14:xfrm>
          </p:contentPart>
        </mc:Choice>
        <mc:Fallback xmlns="">
          <p:pic>
            <p:nvPicPr>
              <p:cNvPr id="7" name="Ink 6">
                <a:extLst>
                  <a:ext uri="{FF2B5EF4-FFF2-40B4-BE49-F238E27FC236}">
                    <a16:creationId xmlns:a16="http://schemas.microsoft.com/office/drawing/2014/main" id="{36937A82-18BA-33AF-DCB3-FA8F92BF776C}"/>
                  </a:ext>
                </a:extLst>
              </p:cNvPr>
              <p:cNvPicPr/>
              <p:nvPr/>
            </p:nvPicPr>
            <p:blipFill>
              <a:blip r:embed="rId4"/>
              <a:stretch>
                <a:fillRect/>
              </a:stretch>
            </p:blipFill>
            <p:spPr>
              <a:xfrm>
                <a:off x="846736" y="3184819"/>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4" name="Ink 43">
                <a:extLst>
                  <a:ext uri="{FF2B5EF4-FFF2-40B4-BE49-F238E27FC236}">
                    <a16:creationId xmlns:a16="http://schemas.microsoft.com/office/drawing/2014/main" id="{CCB95296-AD15-1BC1-E9B6-15766483FF14}"/>
                  </a:ext>
                </a:extLst>
              </p14:cNvPr>
              <p14:cNvContentPartPr/>
              <p14:nvPr/>
            </p14:nvContentPartPr>
            <p14:xfrm>
              <a:off x="852856" y="-1574245"/>
              <a:ext cx="360" cy="360"/>
            </p14:xfrm>
          </p:contentPart>
        </mc:Choice>
        <mc:Fallback xmlns="">
          <p:pic>
            <p:nvPicPr>
              <p:cNvPr id="44" name="Ink 43">
                <a:extLst>
                  <a:ext uri="{FF2B5EF4-FFF2-40B4-BE49-F238E27FC236}">
                    <a16:creationId xmlns:a16="http://schemas.microsoft.com/office/drawing/2014/main" id="{CCB95296-AD15-1BC1-E9B6-15766483FF14}"/>
                  </a:ext>
                </a:extLst>
              </p:cNvPr>
              <p:cNvPicPr/>
              <p:nvPr/>
            </p:nvPicPr>
            <p:blipFill>
              <a:blip r:embed="rId4"/>
              <a:stretch>
                <a:fillRect/>
              </a:stretch>
            </p:blipFill>
            <p:spPr>
              <a:xfrm>
                <a:off x="846736" y="-1580365"/>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45" name="Ink 44">
                <a:extLst>
                  <a:ext uri="{FF2B5EF4-FFF2-40B4-BE49-F238E27FC236}">
                    <a16:creationId xmlns:a16="http://schemas.microsoft.com/office/drawing/2014/main" id="{8FB2DD05-BCC6-8BEB-66E0-BBAE8F8D5DFC}"/>
                  </a:ext>
                </a:extLst>
              </p14:cNvPr>
              <p14:cNvContentPartPr/>
              <p14:nvPr/>
            </p14:nvContentPartPr>
            <p14:xfrm>
              <a:off x="852856" y="-1574245"/>
              <a:ext cx="360" cy="360"/>
            </p14:xfrm>
          </p:contentPart>
        </mc:Choice>
        <mc:Fallback xmlns="">
          <p:pic>
            <p:nvPicPr>
              <p:cNvPr id="45" name="Ink 44">
                <a:extLst>
                  <a:ext uri="{FF2B5EF4-FFF2-40B4-BE49-F238E27FC236}">
                    <a16:creationId xmlns:a16="http://schemas.microsoft.com/office/drawing/2014/main" id="{8FB2DD05-BCC6-8BEB-66E0-BBAE8F8D5DFC}"/>
                  </a:ext>
                </a:extLst>
              </p:cNvPr>
              <p:cNvPicPr/>
              <p:nvPr/>
            </p:nvPicPr>
            <p:blipFill>
              <a:blip r:embed="rId4"/>
              <a:stretch>
                <a:fillRect/>
              </a:stretch>
            </p:blipFill>
            <p:spPr>
              <a:xfrm>
                <a:off x="846736" y="-1580365"/>
                <a:ext cx="12600" cy="12600"/>
              </a:xfrm>
              <a:prstGeom prst="rect">
                <a:avLst/>
              </a:prstGeom>
            </p:spPr>
          </p:pic>
        </mc:Fallback>
      </mc:AlternateContent>
      <p:grpSp>
        <p:nvGrpSpPr>
          <p:cNvPr id="46" name="Group 45">
            <a:extLst>
              <a:ext uri="{FF2B5EF4-FFF2-40B4-BE49-F238E27FC236}">
                <a16:creationId xmlns:a16="http://schemas.microsoft.com/office/drawing/2014/main" id="{A7DDC7FF-20F6-B96C-D9B6-4140CB4F6F7A}"/>
              </a:ext>
            </a:extLst>
          </p:cNvPr>
          <p:cNvGrpSpPr/>
          <p:nvPr/>
        </p:nvGrpSpPr>
        <p:grpSpPr>
          <a:xfrm>
            <a:off x="437882" y="-3683358"/>
            <a:ext cx="1378040" cy="502275"/>
            <a:chOff x="437882" y="1081826"/>
            <a:chExt cx="1378040" cy="502275"/>
          </a:xfrm>
        </p:grpSpPr>
        <p:sp>
          <p:nvSpPr>
            <p:cNvPr id="47" name="Rounded Rectangle 46">
              <a:extLst>
                <a:ext uri="{FF2B5EF4-FFF2-40B4-BE49-F238E27FC236}">
                  <a16:creationId xmlns:a16="http://schemas.microsoft.com/office/drawing/2014/main" id="{F3F618AB-232F-7648-08FC-D944CB0A8EA9}"/>
                </a:ext>
              </a:extLst>
            </p:cNvPr>
            <p:cNvSpPr/>
            <p:nvPr/>
          </p:nvSpPr>
          <p:spPr>
            <a:xfrm>
              <a:off x="515156" y="1300766"/>
              <a:ext cx="1300766" cy="28333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latin typeface="Open Sans" panose="020B0606030504020204" pitchFamily="34" charset="0"/>
                  <a:ea typeface="Open Sans" panose="020B0606030504020204" pitchFamily="34" charset="0"/>
                  <a:cs typeface="Open Sans" panose="020B0606030504020204" pitchFamily="34" charset="0"/>
                </a:rPr>
                <a:t>last 3 months</a:t>
              </a:r>
            </a:p>
          </p:txBody>
        </p:sp>
        <p:sp>
          <p:nvSpPr>
            <p:cNvPr id="48" name="TextBox 47">
              <a:extLst>
                <a:ext uri="{FF2B5EF4-FFF2-40B4-BE49-F238E27FC236}">
                  <a16:creationId xmlns:a16="http://schemas.microsoft.com/office/drawing/2014/main" id="{B95C0206-C6B9-9788-E2E7-2955EBAFCB9F}"/>
                </a:ext>
              </a:extLst>
            </p:cNvPr>
            <p:cNvSpPr txBox="1"/>
            <p:nvPr/>
          </p:nvSpPr>
          <p:spPr>
            <a:xfrm>
              <a:off x="437882" y="1081826"/>
              <a:ext cx="862737" cy="246221"/>
            </a:xfrm>
            <a:prstGeom prst="rect">
              <a:avLst/>
            </a:prstGeom>
            <a:noFill/>
          </p:spPr>
          <p:txBody>
            <a:bodyPr wrap="none" rtlCol="0">
              <a:spAutoFit/>
            </a:bodyPr>
            <a:lstStyle/>
            <a:p>
              <a:r>
                <a:rPr lang="en-US" sz="1000" dirty="0">
                  <a:latin typeface="Open Sans" panose="020B0606030504020204" pitchFamily="34" charset="0"/>
                  <a:ea typeface="Open Sans" panose="020B0606030504020204" pitchFamily="34" charset="0"/>
                  <a:cs typeface="Open Sans" panose="020B0606030504020204" pitchFamily="34" charset="0"/>
                </a:rPr>
                <a:t>date range:</a:t>
              </a:r>
            </a:p>
          </p:txBody>
        </p:sp>
      </p:grpSp>
      <p:grpSp>
        <p:nvGrpSpPr>
          <p:cNvPr id="49" name="Group 48">
            <a:extLst>
              <a:ext uri="{FF2B5EF4-FFF2-40B4-BE49-F238E27FC236}">
                <a16:creationId xmlns:a16="http://schemas.microsoft.com/office/drawing/2014/main" id="{38BE4693-9ED6-3C1E-399D-612497315E01}"/>
              </a:ext>
            </a:extLst>
          </p:cNvPr>
          <p:cNvGrpSpPr/>
          <p:nvPr/>
        </p:nvGrpSpPr>
        <p:grpSpPr>
          <a:xfrm>
            <a:off x="1893196" y="-3683358"/>
            <a:ext cx="1378040" cy="502275"/>
            <a:chOff x="437882" y="1081826"/>
            <a:chExt cx="1378040" cy="502275"/>
          </a:xfrm>
        </p:grpSpPr>
        <p:sp>
          <p:nvSpPr>
            <p:cNvPr id="50" name="Rounded Rectangle 49">
              <a:extLst>
                <a:ext uri="{FF2B5EF4-FFF2-40B4-BE49-F238E27FC236}">
                  <a16:creationId xmlns:a16="http://schemas.microsoft.com/office/drawing/2014/main" id="{9B649CAD-0217-1BA6-95DF-A3E1599B0C92}"/>
                </a:ext>
              </a:extLst>
            </p:cNvPr>
            <p:cNvSpPr/>
            <p:nvPr/>
          </p:nvSpPr>
          <p:spPr>
            <a:xfrm>
              <a:off x="515156" y="1300766"/>
              <a:ext cx="1300766" cy="28333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session_summary</a:t>
              </a:r>
              <a:endParaRPr lang="en-US" sz="1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51" name="TextBox 50">
              <a:extLst>
                <a:ext uri="{FF2B5EF4-FFF2-40B4-BE49-F238E27FC236}">
                  <a16:creationId xmlns:a16="http://schemas.microsoft.com/office/drawing/2014/main" id="{27F8B5E3-72D9-DC4D-6D33-391521C8E4AE}"/>
                </a:ext>
              </a:extLst>
            </p:cNvPr>
            <p:cNvSpPr txBox="1"/>
            <p:nvPr/>
          </p:nvSpPr>
          <p:spPr>
            <a:xfrm>
              <a:off x="437882" y="1081826"/>
              <a:ext cx="889987" cy="246221"/>
            </a:xfrm>
            <a:prstGeom prst="rect">
              <a:avLst/>
            </a:prstGeom>
            <a:noFill/>
          </p:spPr>
          <p:txBody>
            <a:bodyPr wrap="none" rtlCol="0">
              <a:spAutoFit/>
            </a:bodyPr>
            <a:lstStyle/>
            <a:p>
              <a:r>
                <a:rPr lang="en-US" sz="1000" dirty="0">
                  <a:latin typeface="Open Sans" panose="020B0606030504020204" pitchFamily="34" charset="0"/>
                  <a:ea typeface="Open Sans" panose="020B0606030504020204" pitchFamily="34" charset="0"/>
                  <a:cs typeface="Open Sans" panose="020B0606030504020204" pitchFamily="34" charset="0"/>
                </a:rPr>
                <a:t>table name:</a:t>
              </a:r>
            </a:p>
          </p:txBody>
        </p:sp>
      </p:grpSp>
      <mc:AlternateContent xmlns:mc="http://schemas.openxmlformats.org/markup-compatibility/2006" xmlns:p14="http://schemas.microsoft.com/office/powerpoint/2010/main">
        <mc:Choice Requires="p14">
          <p:contentPart p14:bwMode="auto" r:id="rId8">
            <p14:nvContentPartPr>
              <p14:cNvPr id="4" name="Ink 3">
                <a:extLst>
                  <a:ext uri="{FF2B5EF4-FFF2-40B4-BE49-F238E27FC236}">
                    <a16:creationId xmlns:a16="http://schemas.microsoft.com/office/drawing/2014/main" id="{F7AB5CF9-7D00-28E1-4CE6-89646792B7CE}"/>
                  </a:ext>
                </a:extLst>
              </p14:cNvPr>
              <p14:cNvContentPartPr/>
              <p14:nvPr/>
            </p14:nvContentPartPr>
            <p14:xfrm>
              <a:off x="852856" y="3190939"/>
              <a:ext cx="360" cy="360"/>
            </p14:xfrm>
          </p:contentPart>
        </mc:Choice>
        <mc:Fallback xmlns="">
          <p:pic>
            <p:nvPicPr>
              <p:cNvPr id="4" name="Ink 3">
                <a:extLst>
                  <a:ext uri="{FF2B5EF4-FFF2-40B4-BE49-F238E27FC236}">
                    <a16:creationId xmlns:a16="http://schemas.microsoft.com/office/drawing/2014/main" id="{F7AB5CF9-7D00-28E1-4CE6-89646792B7CE}"/>
                  </a:ext>
                </a:extLst>
              </p:cNvPr>
              <p:cNvPicPr/>
              <p:nvPr/>
            </p:nvPicPr>
            <p:blipFill>
              <a:blip r:embed="rId4"/>
              <a:stretch>
                <a:fillRect/>
              </a:stretch>
            </p:blipFill>
            <p:spPr>
              <a:xfrm>
                <a:off x="846736" y="3184819"/>
                <a:ext cx="12600" cy="12600"/>
              </a:xfrm>
              <a:prstGeom prst="rect">
                <a:avLst/>
              </a:prstGeom>
            </p:spPr>
          </p:pic>
        </mc:Fallback>
      </mc:AlternateContent>
      <p:grpSp>
        <p:nvGrpSpPr>
          <p:cNvPr id="5" name="Group 4">
            <a:extLst>
              <a:ext uri="{FF2B5EF4-FFF2-40B4-BE49-F238E27FC236}">
                <a16:creationId xmlns:a16="http://schemas.microsoft.com/office/drawing/2014/main" id="{3ABD895E-8960-0B76-1B2B-A10C7B097A80}"/>
              </a:ext>
            </a:extLst>
          </p:cNvPr>
          <p:cNvGrpSpPr/>
          <p:nvPr/>
        </p:nvGrpSpPr>
        <p:grpSpPr>
          <a:xfrm>
            <a:off x="437882" y="1081826"/>
            <a:ext cx="1378040" cy="502275"/>
            <a:chOff x="437882" y="1081826"/>
            <a:chExt cx="1378040" cy="502275"/>
          </a:xfrm>
        </p:grpSpPr>
        <p:sp>
          <p:nvSpPr>
            <p:cNvPr id="9" name="Rounded Rectangle 8">
              <a:extLst>
                <a:ext uri="{FF2B5EF4-FFF2-40B4-BE49-F238E27FC236}">
                  <a16:creationId xmlns:a16="http://schemas.microsoft.com/office/drawing/2014/main" id="{3B170F17-B6A1-7D33-36E9-AB0784628842}"/>
                </a:ext>
              </a:extLst>
            </p:cNvPr>
            <p:cNvSpPr/>
            <p:nvPr/>
          </p:nvSpPr>
          <p:spPr>
            <a:xfrm>
              <a:off x="515156" y="1300766"/>
              <a:ext cx="1300766" cy="28333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latin typeface="Open Sans" panose="020B0606030504020204" pitchFamily="34" charset="0"/>
                  <a:ea typeface="Open Sans" panose="020B0606030504020204" pitchFamily="34" charset="0"/>
                  <a:cs typeface="Open Sans" panose="020B0606030504020204" pitchFamily="34" charset="0"/>
                </a:rPr>
                <a:t>last 3 months</a:t>
              </a:r>
            </a:p>
          </p:txBody>
        </p:sp>
        <p:sp>
          <p:nvSpPr>
            <p:cNvPr id="11" name="TextBox 10">
              <a:extLst>
                <a:ext uri="{FF2B5EF4-FFF2-40B4-BE49-F238E27FC236}">
                  <a16:creationId xmlns:a16="http://schemas.microsoft.com/office/drawing/2014/main" id="{18765432-76DF-939F-E369-C739E3639EF6}"/>
                </a:ext>
              </a:extLst>
            </p:cNvPr>
            <p:cNvSpPr txBox="1"/>
            <p:nvPr/>
          </p:nvSpPr>
          <p:spPr>
            <a:xfrm>
              <a:off x="437882" y="1081826"/>
              <a:ext cx="862737" cy="246221"/>
            </a:xfrm>
            <a:prstGeom prst="rect">
              <a:avLst/>
            </a:prstGeom>
            <a:noFill/>
          </p:spPr>
          <p:txBody>
            <a:bodyPr wrap="none" rtlCol="0">
              <a:spAutoFit/>
            </a:bodyPr>
            <a:lstStyle/>
            <a:p>
              <a:r>
                <a:rPr lang="en-US" sz="1000" dirty="0">
                  <a:latin typeface="Open Sans" panose="020B0606030504020204" pitchFamily="34" charset="0"/>
                  <a:ea typeface="Open Sans" panose="020B0606030504020204" pitchFamily="34" charset="0"/>
                  <a:cs typeface="Open Sans" panose="020B0606030504020204" pitchFamily="34" charset="0"/>
                </a:rPr>
                <a:t>date range:</a:t>
              </a:r>
            </a:p>
          </p:txBody>
        </p:sp>
      </p:grpSp>
      <p:grpSp>
        <p:nvGrpSpPr>
          <p:cNvPr id="12" name="Group 11">
            <a:extLst>
              <a:ext uri="{FF2B5EF4-FFF2-40B4-BE49-F238E27FC236}">
                <a16:creationId xmlns:a16="http://schemas.microsoft.com/office/drawing/2014/main" id="{AF5E85EF-96A4-8BEE-5B25-7BF47CAE41D8}"/>
              </a:ext>
            </a:extLst>
          </p:cNvPr>
          <p:cNvGrpSpPr/>
          <p:nvPr/>
        </p:nvGrpSpPr>
        <p:grpSpPr>
          <a:xfrm>
            <a:off x="1893196" y="1081826"/>
            <a:ext cx="1378040" cy="502275"/>
            <a:chOff x="437882" y="1081826"/>
            <a:chExt cx="1378040" cy="502275"/>
          </a:xfrm>
        </p:grpSpPr>
        <p:sp>
          <p:nvSpPr>
            <p:cNvPr id="13" name="Rounded Rectangle 12">
              <a:extLst>
                <a:ext uri="{FF2B5EF4-FFF2-40B4-BE49-F238E27FC236}">
                  <a16:creationId xmlns:a16="http://schemas.microsoft.com/office/drawing/2014/main" id="{F804E822-071D-7268-5C6A-ED06BE878FF9}"/>
                </a:ext>
              </a:extLst>
            </p:cNvPr>
            <p:cNvSpPr/>
            <p:nvPr/>
          </p:nvSpPr>
          <p:spPr>
            <a:xfrm>
              <a:off x="515156" y="1300766"/>
              <a:ext cx="1300766" cy="28333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session_summary</a:t>
              </a:r>
              <a:endParaRPr lang="en-US" sz="1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4" name="TextBox 13">
              <a:extLst>
                <a:ext uri="{FF2B5EF4-FFF2-40B4-BE49-F238E27FC236}">
                  <a16:creationId xmlns:a16="http://schemas.microsoft.com/office/drawing/2014/main" id="{98823D03-87C8-835C-AF62-305D990FC49F}"/>
                </a:ext>
              </a:extLst>
            </p:cNvPr>
            <p:cNvSpPr txBox="1"/>
            <p:nvPr/>
          </p:nvSpPr>
          <p:spPr>
            <a:xfrm>
              <a:off x="437882" y="1081826"/>
              <a:ext cx="889987" cy="246221"/>
            </a:xfrm>
            <a:prstGeom prst="rect">
              <a:avLst/>
            </a:prstGeom>
            <a:noFill/>
          </p:spPr>
          <p:txBody>
            <a:bodyPr wrap="none" rtlCol="0">
              <a:spAutoFit/>
            </a:bodyPr>
            <a:lstStyle/>
            <a:p>
              <a:r>
                <a:rPr lang="en-US" sz="1000" dirty="0">
                  <a:latin typeface="Open Sans" panose="020B0606030504020204" pitchFamily="34" charset="0"/>
                  <a:ea typeface="Open Sans" panose="020B0606030504020204" pitchFamily="34" charset="0"/>
                  <a:cs typeface="Open Sans" panose="020B0606030504020204" pitchFamily="34" charset="0"/>
                </a:rPr>
                <a:t>table name:</a:t>
              </a:r>
            </a:p>
          </p:txBody>
        </p:sp>
      </p:grpSp>
      <p:sp>
        <p:nvSpPr>
          <p:cNvPr id="28" name="Rounded Rectangle 27">
            <a:extLst>
              <a:ext uri="{FF2B5EF4-FFF2-40B4-BE49-F238E27FC236}">
                <a16:creationId xmlns:a16="http://schemas.microsoft.com/office/drawing/2014/main" id="{CF2E5D51-633C-7DFD-B6B1-C51F67487FA0}"/>
              </a:ext>
            </a:extLst>
          </p:cNvPr>
          <p:cNvSpPr/>
          <p:nvPr/>
        </p:nvSpPr>
        <p:spPr>
          <a:xfrm>
            <a:off x="3503058" y="1300766"/>
            <a:ext cx="1300766" cy="28333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9" name="TextBox 28">
            <a:extLst>
              <a:ext uri="{FF2B5EF4-FFF2-40B4-BE49-F238E27FC236}">
                <a16:creationId xmlns:a16="http://schemas.microsoft.com/office/drawing/2014/main" id="{8D7899CC-25D0-6347-E71E-BD7669243F7B}"/>
              </a:ext>
            </a:extLst>
          </p:cNvPr>
          <p:cNvSpPr txBox="1"/>
          <p:nvPr/>
        </p:nvSpPr>
        <p:spPr>
          <a:xfrm>
            <a:off x="3425784" y="1081826"/>
            <a:ext cx="856325" cy="246221"/>
          </a:xfrm>
          <a:prstGeom prst="rect">
            <a:avLst/>
          </a:prstGeom>
          <a:noFill/>
        </p:spPr>
        <p:txBody>
          <a:bodyPr wrap="none" rtlCol="0">
            <a:spAutoFit/>
          </a:bodyPr>
          <a:lstStyle/>
          <a:p>
            <a:r>
              <a:rPr lang="en-US" sz="1000" dirty="0">
                <a:latin typeface="Open Sans" panose="020B0606030504020204" pitchFamily="34" charset="0"/>
                <a:ea typeface="Open Sans" panose="020B0606030504020204" pitchFamily="34" charset="0"/>
                <a:cs typeface="Open Sans" panose="020B0606030504020204" pitchFamily="34" charset="0"/>
              </a:rPr>
              <a:t>user name:</a:t>
            </a:r>
          </a:p>
        </p:txBody>
      </p:sp>
      <p:sp>
        <p:nvSpPr>
          <p:cNvPr id="15" name="Subtitle 3">
            <a:extLst>
              <a:ext uri="{FF2B5EF4-FFF2-40B4-BE49-F238E27FC236}">
                <a16:creationId xmlns:a16="http://schemas.microsoft.com/office/drawing/2014/main" id="{B4B74A78-DB27-DD4D-8C6D-5D3CDE446831}"/>
              </a:ext>
            </a:extLst>
          </p:cNvPr>
          <p:cNvSpPr>
            <a:spLocks noGrp="1"/>
          </p:cNvSpPr>
          <p:nvPr>
            <p:ph type="subTitle" idx="1"/>
          </p:nvPr>
        </p:nvSpPr>
        <p:spPr/>
        <p:txBody>
          <a:bodyPr/>
          <a:lstStyle/>
          <a:p>
            <a:r>
              <a:rPr lang="en-US" dirty="0"/>
              <a:t>What makes it hard to use the new table?</a:t>
            </a:r>
          </a:p>
        </p:txBody>
      </p:sp>
      <p:sp>
        <p:nvSpPr>
          <p:cNvPr id="18" name="TextBox 17">
            <a:extLst>
              <a:ext uri="{FF2B5EF4-FFF2-40B4-BE49-F238E27FC236}">
                <a16:creationId xmlns:a16="http://schemas.microsoft.com/office/drawing/2014/main" id="{A31DD938-7854-7CA3-814D-D63B49B1730E}"/>
              </a:ext>
            </a:extLst>
          </p:cNvPr>
          <p:cNvSpPr txBox="1"/>
          <p:nvPr/>
        </p:nvSpPr>
        <p:spPr>
          <a:xfrm>
            <a:off x="4331074" y="3024276"/>
            <a:ext cx="3882229" cy="307777"/>
          </a:xfrm>
          <a:prstGeom prst="rect">
            <a:avLst/>
          </a:prstGeom>
          <a:noFill/>
        </p:spPr>
        <p:txBody>
          <a:bodyPr wrap="square" rtlCol="0">
            <a:spAutoFit/>
          </a:bodyPr>
          <a:lstStyle/>
          <a:p>
            <a:r>
              <a:rPr lang="en-US" dirty="0">
                <a:latin typeface="Open Sans" panose="020B0606030504020204" pitchFamily="34" charset="0"/>
                <a:ea typeface="Open Sans" panose="020B0606030504020204" pitchFamily="34" charset="0"/>
                <a:cs typeface="Open Sans" panose="020B0606030504020204" pitchFamily="34" charset="0"/>
              </a:rPr>
              <a:t>queries</a:t>
            </a:r>
          </a:p>
        </p:txBody>
      </p:sp>
      <p:sp>
        <p:nvSpPr>
          <p:cNvPr id="19" name="TextBox 18">
            <a:extLst>
              <a:ext uri="{FF2B5EF4-FFF2-40B4-BE49-F238E27FC236}">
                <a16:creationId xmlns:a16="http://schemas.microsoft.com/office/drawing/2014/main" id="{6E2E24E6-36F0-8385-6AA4-83E46F5F52F7}"/>
              </a:ext>
            </a:extLst>
          </p:cNvPr>
          <p:cNvSpPr txBox="1"/>
          <p:nvPr/>
        </p:nvSpPr>
        <p:spPr>
          <a:xfrm>
            <a:off x="4463477" y="3343360"/>
            <a:ext cx="4243109" cy="954107"/>
          </a:xfrm>
          <a:prstGeom prst="rect">
            <a:avLst/>
          </a:prstGeom>
          <a:noFill/>
          <a:ln w="25400">
            <a:solidFill>
              <a:schemeClr val="tx1"/>
            </a:solidFill>
          </a:ln>
        </p:spPr>
        <p:txBody>
          <a:bodyPr wrap="square" rtlCol="0">
            <a:spAutoFit/>
          </a:bodyPr>
          <a:lstStyle/>
          <a:p>
            <a:r>
              <a:rPr lang="en-CA" b="1" dirty="0">
                <a:solidFill>
                  <a:srgbClr val="800000"/>
                </a:solidFill>
              </a:rPr>
              <a:t>SELECT</a:t>
            </a:r>
            <a:r>
              <a:rPr lang="en-CA" dirty="0"/>
              <a:t> </a:t>
            </a:r>
            <a:r>
              <a:rPr lang="en-CA" dirty="0" err="1"/>
              <a:t>business_type</a:t>
            </a:r>
            <a:r>
              <a:rPr lang="en-CA" dirty="0">
                <a:solidFill>
                  <a:srgbClr val="808030"/>
                </a:solidFill>
              </a:rPr>
              <a:t>,</a:t>
            </a:r>
            <a:r>
              <a:rPr lang="en-CA" dirty="0"/>
              <a:t> </a:t>
            </a:r>
            <a:r>
              <a:rPr lang="en-CA" dirty="0" err="1"/>
              <a:t>session_id</a:t>
            </a:r>
            <a:r>
              <a:rPr lang="en-CA" dirty="0"/>
              <a:t> </a:t>
            </a:r>
          </a:p>
          <a:p>
            <a:r>
              <a:rPr lang="en-CA" b="1" dirty="0">
                <a:solidFill>
                  <a:srgbClr val="800000"/>
                </a:solidFill>
              </a:rPr>
              <a:t>FROM</a:t>
            </a:r>
            <a:r>
              <a:rPr lang="en-CA" dirty="0"/>
              <a:t> </a:t>
            </a:r>
            <a:r>
              <a:rPr lang="en-CA" dirty="0" err="1"/>
              <a:t>session_summary</a:t>
            </a:r>
            <a:r>
              <a:rPr lang="en-CA" dirty="0"/>
              <a:t> </a:t>
            </a:r>
          </a:p>
          <a:p>
            <a:r>
              <a:rPr lang="en-CA" b="1" dirty="0">
                <a:solidFill>
                  <a:srgbClr val="800000"/>
                </a:solidFill>
              </a:rPr>
              <a:t>WHERE</a:t>
            </a:r>
            <a:r>
              <a:rPr lang="en-CA" dirty="0"/>
              <a:t> </a:t>
            </a:r>
            <a:r>
              <a:rPr lang="en-CA" dirty="0" err="1"/>
              <a:t>is_bot</a:t>
            </a:r>
            <a:r>
              <a:rPr lang="en-CA" dirty="0"/>
              <a:t> </a:t>
            </a:r>
            <a:r>
              <a:rPr lang="en-CA" dirty="0">
                <a:solidFill>
                  <a:srgbClr val="808030"/>
                </a:solidFill>
              </a:rPr>
              <a:t>=</a:t>
            </a:r>
            <a:r>
              <a:rPr lang="en-CA" dirty="0"/>
              <a:t> </a:t>
            </a:r>
            <a:r>
              <a:rPr lang="en-CA" b="1" dirty="0">
                <a:solidFill>
                  <a:srgbClr val="800000"/>
                </a:solidFill>
              </a:rPr>
              <a:t>false</a:t>
            </a:r>
            <a:r>
              <a:rPr lang="en-CA" dirty="0"/>
              <a:t> </a:t>
            </a:r>
          </a:p>
          <a:p>
            <a:r>
              <a:rPr lang="en-CA" b="1" dirty="0">
                <a:solidFill>
                  <a:srgbClr val="800000"/>
                </a:solidFill>
              </a:rPr>
              <a:t>    AND</a:t>
            </a:r>
            <a:r>
              <a:rPr lang="en-CA" dirty="0"/>
              <a:t> </a:t>
            </a:r>
            <a:r>
              <a:rPr lang="en-CA" dirty="0" err="1"/>
              <a:t>session_type</a:t>
            </a:r>
            <a:r>
              <a:rPr lang="en-CA" dirty="0"/>
              <a:t> </a:t>
            </a:r>
            <a:r>
              <a:rPr lang="en-CA" dirty="0">
                <a:solidFill>
                  <a:srgbClr val="808030"/>
                </a:solidFill>
              </a:rPr>
              <a:t>=</a:t>
            </a:r>
            <a:r>
              <a:rPr lang="en-CA" dirty="0"/>
              <a:t> ‘</a:t>
            </a:r>
            <a:r>
              <a:rPr lang="en-CA" b="1" dirty="0">
                <a:solidFill>
                  <a:srgbClr val="800000"/>
                </a:solidFill>
              </a:rPr>
              <a:t>timing</a:t>
            </a:r>
            <a:r>
              <a:rPr lang="en-CA" dirty="0"/>
              <a:t>’ </a:t>
            </a:r>
            <a:endParaRPr lang="en-US" dirty="0">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2F296DD7-3C48-C55A-B596-B72F818FAA0B}"/>
              </a:ext>
            </a:extLst>
          </p:cNvPr>
          <p:cNvSpPr txBox="1"/>
          <p:nvPr/>
        </p:nvSpPr>
        <p:spPr>
          <a:xfrm>
            <a:off x="4321518" y="1869728"/>
            <a:ext cx="3882229" cy="307777"/>
          </a:xfrm>
          <a:prstGeom prst="rect">
            <a:avLst/>
          </a:prstGeom>
          <a:noFill/>
        </p:spPr>
        <p:txBody>
          <a:bodyPr wrap="square" rtlCol="0">
            <a:spAutoFit/>
          </a:bodyPr>
          <a:lstStyle/>
          <a:p>
            <a:r>
              <a:rPr lang="en-US" dirty="0">
                <a:latin typeface="Open Sans" panose="020B0606030504020204" pitchFamily="34" charset="0"/>
                <a:ea typeface="Open Sans" panose="020B0606030504020204" pitchFamily="34" charset="0"/>
                <a:cs typeface="Open Sans" panose="020B0606030504020204" pitchFamily="34" charset="0"/>
              </a:rPr>
              <a:t>number of queries per username</a:t>
            </a:r>
          </a:p>
        </p:txBody>
      </p:sp>
      <p:graphicFrame>
        <p:nvGraphicFramePr>
          <p:cNvPr id="6" name="Chart 5">
            <a:extLst>
              <a:ext uri="{FF2B5EF4-FFF2-40B4-BE49-F238E27FC236}">
                <a16:creationId xmlns:a16="http://schemas.microsoft.com/office/drawing/2014/main" id="{984A48BA-9F6D-5B35-4E95-382932714A54}"/>
              </a:ext>
            </a:extLst>
          </p:cNvPr>
          <p:cNvGraphicFramePr/>
          <p:nvPr/>
        </p:nvGraphicFramePr>
        <p:xfrm>
          <a:off x="515156" y="1803041"/>
          <a:ext cx="3625401" cy="2550018"/>
        </p:xfrm>
        <a:graphic>
          <a:graphicData uri="http://schemas.openxmlformats.org/drawingml/2006/chart">
            <c:chart xmlns:c="http://schemas.openxmlformats.org/drawingml/2006/chart" xmlns:r="http://schemas.openxmlformats.org/officeDocument/2006/relationships" r:id="rId9"/>
          </a:graphicData>
        </a:graphic>
      </p:graphicFrame>
      <p:sp>
        <p:nvSpPr>
          <p:cNvPr id="21" name="TextBox 20">
            <a:extLst>
              <a:ext uri="{FF2B5EF4-FFF2-40B4-BE49-F238E27FC236}">
                <a16:creationId xmlns:a16="http://schemas.microsoft.com/office/drawing/2014/main" id="{912318E4-DB37-69C3-E475-0E6FBE32D7B0}"/>
              </a:ext>
            </a:extLst>
          </p:cNvPr>
          <p:cNvSpPr txBox="1"/>
          <p:nvPr/>
        </p:nvSpPr>
        <p:spPr>
          <a:xfrm>
            <a:off x="4338597" y="1623616"/>
            <a:ext cx="4290247" cy="307777"/>
          </a:xfrm>
          <a:prstGeom prst="rect">
            <a:avLst/>
          </a:prstGeom>
          <a:noFill/>
        </p:spPr>
        <p:txBody>
          <a:bodyPr wrap="square" rtlCol="0">
            <a:spAutoFit/>
          </a:bodyPr>
          <a:lstStyle/>
          <a:p>
            <a:r>
              <a:rPr lang="en-US" dirty="0">
                <a:latin typeface="Open Sans" panose="020B0606030504020204" pitchFamily="34" charset="0"/>
                <a:ea typeface="Open Sans" panose="020B0606030504020204" pitchFamily="34" charset="0"/>
                <a:cs typeface="Open Sans" panose="020B0606030504020204" pitchFamily="34" charset="0"/>
              </a:rPr>
              <a:t>average time to complete query:  </a:t>
            </a:r>
            <a:r>
              <a:rPr lang="en-US" b="1" dirty="0">
                <a:latin typeface="Open Sans" panose="020B0606030504020204" pitchFamily="34" charset="0"/>
                <a:ea typeface="Open Sans" panose="020B0606030504020204" pitchFamily="34" charset="0"/>
                <a:cs typeface="Open Sans" panose="020B0606030504020204" pitchFamily="34" charset="0"/>
              </a:rPr>
              <a:t>40 seconds</a:t>
            </a:r>
          </a:p>
        </p:txBody>
      </p:sp>
      <p:sp>
        <p:nvSpPr>
          <p:cNvPr id="22" name="TextBox 21">
            <a:extLst>
              <a:ext uri="{FF2B5EF4-FFF2-40B4-BE49-F238E27FC236}">
                <a16:creationId xmlns:a16="http://schemas.microsoft.com/office/drawing/2014/main" id="{9D900678-0A36-1ADE-5E6B-53163A8AA1BC}"/>
              </a:ext>
            </a:extLst>
          </p:cNvPr>
          <p:cNvSpPr txBox="1"/>
          <p:nvPr/>
        </p:nvSpPr>
        <p:spPr>
          <a:xfrm>
            <a:off x="4321518" y="1869728"/>
            <a:ext cx="3882229" cy="307777"/>
          </a:xfrm>
          <a:prstGeom prst="rect">
            <a:avLst/>
          </a:prstGeom>
          <a:noFill/>
        </p:spPr>
        <p:txBody>
          <a:bodyPr wrap="square" rtlCol="0">
            <a:spAutoFit/>
          </a:bodyPr>
          <a:lstStyle/>
          <a:p>
            <a:r>
              <a:rPr lang="en-US" dirty="0">
                <a:latin typeface="Open Sans" panose="020B0606030504020204" pitchFamily="34" charset="0"/>
                <a:ea typeface="Open Sans" panose="020B0606030504020204" pitchFamily="34" charset="0"/>
                <a:cs typeface="Open Sans" panose="020B0606030504020204" pitchFamily="34" charset="0"/>
              </a:rPr>
              <a:t>number of queries per username</a:t>
            </a:r>
          </a:p>
        </p:txBody>
      </p:sp>
      <p:sp>
        <p:nvSpPr>
          <p:cNvPr id="24" name="Rounded Rectangle 23">
            <a:extLst>
              <a:ext uri="{FF2B5EF4-FFF2-40B4-BE49-F238E27FC236}">
                <a16:creationId xmlns:a16="http://schemas.microsoft.com/office/drawing/2014/main" id="{B62EBADE-B92B-9EEC-B584-E8ADCFECBA84}"/>
              </a:ext>
            </a:extLst>
          </p:cNvPr>
          <p:cNvSpPr/>
          <p:nvPr/>
        </p:nvSpPr>
        <p:spPr>
          <a:xfrm>
            <a:off x="4486521" y="2496432"/>
            <a:ext cx="3428939" cy="25649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numCol="2" rtlCol="0" anchor="ctr"/>
          <a:lstStyle/>
          <a:p>
            <a:pPr algn="r"/>
            <a:r>
              <a:rPr lang="en-US"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security/user_8	56</a:t>
            </a:r>
          </a:p>
        </p:txBody>
      </p:sp>
      <p:sp>
        <p:nvSpPr>
          <p:cNvPr id="25" name="Rounded Rectangle 24">
            <a:extLst>
              <a:ext uri="{FF2B5EF4-FFF2-40B4-BE49-F238E27FC236}">
                <a16:creationId xmlns:a16="http://schemas.microsoft.com/office/drawing/2014/main" id="{94A6E73B-8BD3-6559-2C11-B2B0FE805F90}"/>
              </a:ext>
            </a:extLst>
          </p:cNvPr>
          <p:cNvSpPr/>
          <p:nvPr/>
        </p:nvSpPr>
        <p:spPr>
          <a:xfrm>
            <a:off x="4486521" y="2790889"/>
            <a:ext cx="3428939" cy="25649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numCol="2" rtlCol="0" anchor="ctr"/>
          <a:lstStyle/>
          <a:p>
            <a:pPr algn="r"/>
            <a:r>
              <a:rPr lang="en-US"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analytics/batch	234</a:t>
            </a:r>
          </a:p>
        </p:txBody>
      </p:sp>
      <p:sp>
        <p:nvSpPr>
          <p:cNvPr id="3" name="TextBox 2">
            <a:extLst>
              <a:ext uri="{FF2B5EF4-FFF2-40B4-BE49-F238E27FC236}">
                <a16:creationId xmlns:a16="http://schemas.microsoft.com/office/drawing/2014/main" id="{44D2F855-CC9B-15EA-996C-CAFB98AB436D}"/>
              </a:ext>
            </a:extLst>
          </p:cNvPr>
          <p:cNvSpPr txBox="1"/>
          <p:nvPr/>
        </p:nvSpPr>
        <p:spPr>
          <a:xfrm>
            <a:off x="1605776" y="4718189"/>
            <a:ext cx="5170005" cy="246221"/>
          </a:xfrm>
          <a:prstGeom prst="rect">
            <a:avLst/>
          </a:prstGeom>
          <a:noFill/>
        </p:spPr>
        <p:txBody>
          <a:bodyPr wrap="none" rtlCol="0">
            <a:spAutoFit/>
          </a:bodyPr>
          <a:lstStyle/>
          <a:p>
            <a:r>
              <a:rPr lang="en-US" sz="1000" dirty="0">
                <a:latin typeface="Open Sans" panose="020B0606030504020204" pitchFamily="34" charset="0"/>
                <a:ea typeface="Open Sans" panose="020B0606030504020204" pitchFamily="34" charset="0"/>
                <a:cs typeface="Open Sans" panose="020B0606030504020204" pitchFamily="34" charset="0"/>
              </a:rPr>
              <a:t>Code depicted here is not Yelp code, the image is used for illustrative purposes only</a:t>
            </a:r>
          </a:p>
        </p:txBody>
      </p:sp>
      <p:sp>
        <p:nvSpPr>
          <p:cNvPr id="8" name="Rounded Rectangle 7">
            <a:extLst>
              <a:ext uri="{FF2B5EF4-FFF2-40B4-BE49-F238E27FC236}">
                <a16:creationId xmlns:a16="http://schemas.microsoft.com/office/drawing/2014/main" id="{D80A6852-B689-8C9E-16B0-76A445CBF28D}"/>
              </a:ext>
            </a:extLst>
          </p:cNvPr>
          <p:cNvSpPr/>
          <p:nvPr/>
        </p:nvSpPr>
        <p:spPr>
          <a:xfrm>
            <a:off x="4486521" y="2201975"/>
            <a:ext cx="3428939" cy="25649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numCol="2" rtlCol="0" anchor="ctr"/>
          <a:lstStyle/>
          <a:p>
            <a:pPr algn="r"/>
            <a:r>
              <a:rPr lang="en-US"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marketing/user_1	105</a:t>
            </a:r>
          </a:p>
        </p:txBody>
      </p:sp>
    </p:spTree>
    <p:custDataLst>
      <p:tags r:id="rId1"/>
    </p:custDataLst>
    <p:extLst>
      <p:ext uri="{BB962C8B-B14F-4D97-AF65-F5344CB8AC3E}">
        <p14:creationId xmlns:p14="http://schemas.microsoft.com/office/powerpoint/2010/main" val="1476078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0892DD-2C8A-098E-AE34-E6BF0BBE691B}"/>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02D8E25-0E74-71DC-7A6D-B5DC80EF0A2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104</a:t>
            </a:fld>
            <a:endParaRPr lang="en"/>
          </a:p>
        </p:txBody>
      </p:sp>
      <mc:AlternateContent xmlns:mc="http://schemas.openxmlformats.org/markup-compatibility/2006" xmlns:p14="http://schemas.microsoft.com/office/powerpoint/2010/main">
        <mc:Choice Requires="p14">
          <p:contentPart p14:bwMode="auto" r:id="rId3">
            <p14:nvContentPartPr>
              <p14:cNvPr id="10" name="Ink 9">
                <a:extLst>
                  <a:ext uri="{FF2B5EF4-FFF2-40B4-BE49-F238E27FC236}">
                    <a16:creationId xmlns:a16="http://schemas.microsoft.com/office/drawing/2014/main" id="{2ED5D00B-8B6E-B80B-37BD-0F98E9D9B4BB}"/>
                  </a:ext>
                </a:extLst>
              </p14:cNvPr>
              <p14:cNvContentPartPr/>
              <p14:nvPr/>
            </p14:nvContentPartPr>
            <p14:xfrm>
              <a:off x="852856" y="3190939"/>
              <a:ext cx="360" cy="360"/>
            </p14:xfrm>
          </p:contentPart>
        </mc:Choice>
        <mc:Fallback xmlns="">
          <p:pic>
            <p:nvPicPr>
              <p:cNvPr id="10" name="Ink 9">
                <a:extLst>
                  <a:ext uri="{FF2B5EF4-FFF2-40B4-BE49-F238E27FC236}">
                    <a16:creationId xmlns:a16="http://schemas.microsoft.com/office/drawing/2014/main" id="{2ED5D00B-8B6E-B80B-37BD-0F98E9D9B4BB}"/>
                  </a:ext>
                </a:extLst>
              </p:cNvPr>
              <p:cNvPicPr/>
              <p:nvPr/>
            </p:nvPicPr>
            <p:blipFill>
              <a:blip r:embed="rId4"/>
              <a:stretch>
                <a:fillRect/>
              </a:stretch>
            </p:blipFill>
            <p:spPr>
              <a:xfrm>
                <a:off x="846736" y="3184819"/>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83A2EAF4-FEE9-9031-AE3C-F11D74100EE6}"/>
                  </a:ext>
                </a:extLst>
              </p14:cNvPr>
              <p14:cNvContentPartPr/>
              <p14:nvPr/>
            </p14:nvContentPartPr>
            <p14:xfrm>
              <a:off x="852856" y="3190939"/>
              <a:ext cx="360" cy="360"/>
            </p14:xfrm>
          </p:contentPart>
        </mc:Choice>
        <mc:Fallback xmlns="">
          <p:pic>
            <p:nvPicPr>
              <p:cNvPr id="7" name="Ink 6">
                <a:extLst>
                  <a:ext uri="{FF2B5EF4-FFF2-40B4-BE49-F238E27FC236}">
                    <a16:creationId xmlns:a16="http://schemas.microsoft.com/office/drawing/2014/main" id="{83A2EAF4-FEE9-9031-AE3C-F11D74100EE6}"/>
                  </a:ext>
                </a:extLst>
              </p:cNvPr>
              <p:cNvPicPr/>
              <p:nvPr/>
            </p:nvPicPr>
            <p:blipFill>
              <a:blip r:embed="rId4"/>
              <a:stretch>
                <a:fillRect/>
              </a:stretch>
            </p:blipFill>
            <p:spPr>
              <a:xfrm>
                <a:off x="846736" y="3184819"/>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4" name="Ink 43">
                <a:extLst>
                  <a:ext uri="{FF2B5EF4-FFF2-40B4-BE49-F238E27FC236}">
                    <a16:creationId xmlns:a16="http://schemas.microsoft.com/office/drawing/2014/main" id="{6484EC5B-17E1-CCE9-C387-930DBBAA91C5}"/>
                  </a:ext>
                </a:extLst>
              </p14:cNvPr>
              <p14:cNvContentPartPr/>
              <p14:nvPr/>
            </p14:nvContentPartPr>
            <p14:xfrm>
              <a:off x="852856" y="-1574245"/>
              <a:ext cx="360" cy="360"/>
            </p14:xfrm>
          </p:contentPart>
        </mc:Choice>
        <mc:Fallback xmlns="">
          <p:pic>
            <p:nvPicPr>
              <p:cNvPr id="44" name="Ink 43">
                <a:extLst>
                  <a:ext uri="{FF2B5EF4-FFF2-40B4-BE49-F238E27FC236}">
                    <a16:creationId xmlns:a16="http://schemas.microsoft.com/office/drawing/2014/main" id="{6484EC5B-17E1-CCE9-C387-930DBBAA91C5}"/>
                  </a:ext>
                </a:extLst>
              </p:cNvPr>
              <p:cNvPicPr/>
              <p:nvPr/>
            </p:nvPicPr>
            <p:blipFill>
              <a:blip r:embed="rId4"/>
              <a:stretch>
                <a:fillRect/>
              </a:stretch>
            </p:blipFill>
            <p:spPr>
              <a:xfrm>
                <a:off x="846736" y="-1580365"/>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45" name="Ink 44">
                <a:extLst>
                  <a:ext uri="{FF2B5EF4-FFF2-40B4-BE49-F238E27FC236}">
                    <a16:creationId xmlns:a16="http://schemas.microsoft.com/office/drawing/2014/main" id="{C4B4C73F-18BC-BF89-87F9-6452BA3C330F}"/>
                  </a:ext>
                </a:extLst>
              </p14:cNvPr>
              <p14:cNvContentPartPr/>
              <p14:nvPr/>
            </p14:nvContentPartPr>
            <p14:xfrm>
              <a:off x="852856" y="-1574245"/>
              <a:ext cx="360" cy="360"/>
            </p14:xfrm>
          </p:contentPart>
        </mc:Choice>
        <mc:Fallback xmlns="">
          <p:pic>
            <p:nvPicPr>
              <p:cNvPr id="45" name="Ink 44">
                <a:extLst>
                  <a:ext uri="{FF2B5EF4-FFF2-40B4-BE49-F238E27FC236}">
                    <a16:creationId xmlns:a16="http://schemas.microsoft.com/office/drawing/2014/main" id="{C4B4C73F-18BC-BF89-87F9-6452BA3C330F}"/>
                  </a:ext>
                </a:extLst>
              </p:cNvPr>
              <p:cNvPicPr/>
              <p:nvPr/>
            </p:nvPicPr>
            <p:blipFill>
              <a:blip r:embed="rId4"/>
              <a:stretch>
                <a:fillRect/>
              </a:stretch>
            </p:blipFill>
            <p:spPr>
              <a:xfrm>
                <a:off x="846736" y="-1580365"/>
                <a:ext cx="12600" cy="12600"/>
              </a:xfrm>
              <a:prstGeom prst="rect">
                <a:avLst/>
              </a:prstGeom>
            </p:spPr>
          </p:pic>
        </mc:Fallback>
      </mc:AlternateContent>
      <p:grpSp>
        <p:nvGrpSpPr>
          <p:cNvPr id="46" name="Group 45">
            <a:extLst>
              <a:ext uri="{FF2B5EF4-FFF2-40B4-BE49-F238E27FC236}">
                <a16:creationId xmlns:a16="http://schemas.microsoft.com/office/drawing/2014/main" id="{6BDDAC65-86CB-0C49-677F-B4328F1DA753}"/>
              </a:ext>
            </a:extLst>
          </p:cNvPr>
          <p:cNvGrpSpPr/>
          <p:nvPr/>
        </p:nvGrpSpPr>
        <p:grpSpPr>
          <a:xfrm>
            <a:off x="437882" y="-3683358"/>
            <a:ext cx="1378040" cy="502275"/>
            <a:chOff x="437882" y="1081826"/>
            <a:chExt cx="1378040" cy="502275"/>
          </a:xfrm>
        </p:grpSpPr>
        <p:sp>
          <p:nvSpPr>
            <p:cNvPr id="47" name="Rounded Rectangle 46">
              <a:extLst>
                <a:ext uri="{FF2B5EF4-FFF2-40B4-BE49-F238E27FC236}">
                  <a16:creationId xmlns:a16="http://schemas.microsoft.com/office/drawing/2014/main" id="{1024B02C-2550-5CF6-BF31-A348EC30F11E}"/>
                </a:ext>
              </a:extLst>
            </p:cNvPr>
            <p:cNvSpPr/>
            <p:nvPr/>
          </p:nvSpPr>
          <p:spPr>
            <a:xfrm>
              <a:off x="515156" y="1300766"/>
              <a:ext cx="1300766" cy="28333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latin typeface="Open Sans" panose="020B0606030504020204" pitchFamily="34" charset="0"/>
                  <a:ea typeface="Open Sans" panose="020B0606030504020204" pitchFamily="34" charset="0"/>
                  <a:cs typeface="Open Sans" panose="020B0606030504020204" pitchFamily="34" charset="0"/>
                </a:rPr>
                <a:t>last 3 months</a:t>
              </a:r>
            </a:p>
          </p:txBody>
        </p:sp>
        <p:sp>
          <p:nvSpPr>
            <p:cNvPr id="48" name="TextBox 47">
              <a:extLst>
                <a:ext uri="{FF2B5EF4-FFF2-40B4-BE49-F238E27FC236}">
                  <a16:creationId xmlns:a16="http://schemas.microsoft.com/office/drawing/2014/main" id="{8B27BDC6-8B1A-0D6A-6682-A0BB31483417}"/>
                </a:ext>
              </a:extLst>
            </p:cNvPr>
            <p:cNvSpPr txBox="1"/>
            <p:nvPr/>
          </p:nvSpPr>
          <p:spPr>
            <a:xfrm>
              <a:off x="437882" y="1081826"/>
              <a:ext cx="862737" cy="246221"/>
            </a:xfrm>
            <a:prstGeom prst="rect">
              <a:avLst/>
            </a:prstGeom>
            <a:noFill/>
          </p:spPr>
          <p:txBody>
            <a:bodyPr wrap="none" rtlCol="0">
              <a:spAutoFit/>
            </a:bodyPr>
            <a:lstStyle/>
            <a:p>
              <a:r>
                <a:rPr lang="en-US" sz="1000" dirty="0">
                  <a:latin typeface="Open Sans" panose="020B0606030504020204" pitchFamily="34" charset="0"/>
                  <a:ea typeface="Open Sans" panose="020B0606030504020204" pitchFamily="34" charset="0"/>
                  <a:cs typeface="Open Sans" panose="020B0606030504020204" pitchFamily="34" charset="0"/>
                </a:rPr>
                <a:t>date range:</a:t>
              </a:r>
            </a:p>
          </p:txBody>
        </p:sp>
      </p:grpSp>
      <p:grpSp>
        <p:nvGrpSpPr>
          <p:cNvPr id="49" name="Group 48">
            <a:extLst>
              <a:ext uri="{FF2B5EF4-FFF2-40B4-BE49-F238E27FC236}">
                <a16:creationId xmlns:a16="http://schemas.microsoft.com/office/drawing/2014/main" id="{6362396E-97B6-69A4-91F9-C5A781CFB015}"/>
              </a:ext>
            </a:extLst>
          </p:cNvPr>
          <p:cNvGrpSpPr/>
          <p:nvPr/>
        </p:nvGrpSpPr>
        <p:grpSpPr>
          <a:xfrm>
            <a:off x="1893196" y="-3683358"/>
            <a:ext cx="1378040" cy="502275"/>
            <a:chOff x="437882" y="1081826"/>
            <a:chExt cx="1378040" cy="502275"/>
          </a:xfrm>
        </p:grpSpPr>
        <p:sp>
          <p:nvSpPr>
            <p:cNvPr id="50" name="Rounded Rectangle 49">
              <a:extLst>
                <a:ext uri="{FF2B5EF4-FFF2-40B4-BE49-F238E27FC236}">
                  <a16:creationId xmlns:a16="http://schemas.microsoft.com/office/drawing/2014/main" id="{9F222192-2AAC-D34E-ADAA-11402CC974B5}"/>
                </a:ext>
              </a:extLst>
            </p:cNvPr>
            <p:cNvSpPr/>
            <p:nvPr/>
          </p:nvSpPr>
          <p:spPr>
            <a:xfrm>
              <a:off x="515156" y="1300766"/>
              <a:ext cx="1300766" cy="28333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session_summary</a:t>
              </a:r>
              <a:endParaRPr lang="en-US" sz="1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51" name="TextBox 50">
              <a:extLst>
                <a:ext uri="{FF2B5EF4-FFF2-40B4-BE49-F238E27FC236}">
                  <a16:creationId xmlns:a16="http://schemas.microsoft.com/office/drawing/2014/main" id="{A04A8ECE-6D97-AB49-6AB0-02AD45C62041}"/>
                </a:ext>
              </a:extLst>
            </p:cNvPr>
            <p:cNvSpPr txBox="1"/>
            <p:nvPr/>
          </p:nvSpPr>
          <p:spPr>
            <a:xfrm>
              <a:off x="437882" y="1081826"/>
              <a:ext cx="889987" cy="246221"/>
            </a:xfrm>
            <a:prstGeom prst="rect">
              <a:avLst/>
            </a:prstGeom>
            <a:noFill/>
          </p:spPr>
          <p:txBody>
            <a:bodyPr wrap="none" rtlCol="0">
              <a:spAutoFit/>
            </a:bodyPr>
            <a:lstStyle/>
            <a:p>
              <a:r>
                <a:rPr lang="en-US" sz="1000" dirty="0">
                  <a:latin typeface="Open Sans" panose="020B0606030504020204" pitchFamily="34" charset="0"/>
                  <a:ea typeface="Open Sans" panose="020B0606030504020204" pitchFamily="34" charset="0"/>
                  <a:cs typeface="Open Sans" panose="020B0606030504020204" pitchFamily="34" charset="0"/>
                </a:rPr>
                <a:t>table name:</a:t>
              </a:r>
            </a:p>
          </p:txBody>
        </p:sp>
      </p:grpSp>
      <mc:AlternateContent xmlns:mc="http://schemas.openxmlformats.org/markup-compatibility/2006" xmlns:p14="http://schemas.microsoft.com/office/powerpoint/2010/main">
        <mc:Choice Requires="p14">
          <p:contentPart p14:bwMode="auto" r:id="rId8">
            <p14:nvContentPartPr>
              <p14:cNvPr id="4" name="Ink 3">
                <a:extLst>
                  <a:ext uri="{FF2B5EF4-FFF2-40B4-BE49-F238E27FC236}">
                    <a16:creationId xmlns:a16="http://schemas.microsoft.com/office/drawing/2014/main" id="{4B9744FA-2544-E09A-8036-4B6EEFF0C924}"/>
                  </a:ext>
                </a:extLst>
              </p14:cNvPr>
              <p14:cNvContentPartPr/>
              <p14:nvPr/>
            </p14:nvContentPartPr>
            <p14:xfrm>
              <a:off x="852856" y="3190939"/>
              <a:ext cx="360" cy="360"/>
            </p14:xfrm>
          </p:contentPart>
        </mc:Choice>
        <mc:Fallback xmlns="">
          <p:pic>
            <p:nvPicPr>
              <p:cNvPr id="4" name="Ink 3">
                <a:extLst>
                  <a:ext uri="{FF2B5EF4-FFF2-40B4-BE49-F238E27FC236}">
                    <a16:creationId xmlns:a16="http://schemas.microsoft.com/office/drawing/2014/main" id="{4B9744FA-2544-E09A-8036-4B6EEFF0C924}"/>
                  </a:ext>
                </a:extLst>
              </p:cNvPr>
              <p:cNvPicPr/>
              <p:nvPr/>
            </p:nvPicPr>
            <p:blipFill>
              <a:blip r:embed="rId4"/>
              <a:stretch>
                <a:fillRect/>
              </a:stretch>
            </p:blipFill>
            <p:spPr>
              <a:xfrm>
                <a:off x="846736" y="3184819"/>
                <a:ext cx="12600" cy="12600"/>
              </a:xfrm>
              <a:prstGeom prst="rect">
                <a:avLst/>
              </a:prstGeom>
            </p:spPr>
          </p:pic>
        </mc:Fallback>
      </mc:AlternateContent>
      <p:grpSp>
        <p:nvGrpSpPr>
          <p:cNvPr id="5" name="Group 4">
            <a:extLst>
              <a:ext uri="{FF2B5EF4-FFF2-40B4-BE49-F238E27FC236}">
                <a16:creationId xmlns:a16="http://schemas.microsoft.com/office/drawing/2014/main" id="{90F1A7AB-5DA3-1B67-8C52-1EEC96F11F72}"/>
              </a:ext>
            </a:extLst>
          </p:cNvPr>
          <p:cNvGrpSpPr/>
          <p:nvPr/>
        </p:nvGrpSpPr>
        <p:grpSpPr>
          <a:xfrm>
            <a:off x="437882" y="1081826"/>
            <a:ext cx="1378040" cy="502275"/>
            <a:chOff x="437882" y="1081826"/>
            <a:chExt cx="1378040" cy="502275"/>
          </a:xfrm>
        </p:grpSpPr>
        <p:sp>
          <p:nvSpPr>
            <p:cNvPr id="9" name="Rounded Rectangle 8">
              <a:extLst>
                <a:ext uri="{FF2B5EF4-FFF2-40B4-BE49-F238E27FC236}">
                  <a16:creationId xmlns:a16="http://schemas.microsoft.com/office/drawing/2014/main" id="{81BC52CE-3A32-49FB-F093-95284599ECF1}"/>
                </a:ext>
              </a:extLst>
            </p:cNvPr>
            <p:cNvSpPr/>
            <p:nvPr/>
          </p:nvSpPr>
          <p:spPr>
            <a:xfrm>
              <a:off x="515156" y="1300766"/>
              <a:ext cx="1300766" cy="28333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latin typeface="Open Sans" panose="020B0606030504020204" pitchFamily="34" charset="0"/>
                  <a:ea typeface="Open Sans" panose="020B0606030504020204" pitchFamily="34" charset="0"/>
                  <a:cs typeface="Open Sans" panose="020B0606030504020204" pitchFamily="34" charset="0"/>
                </a:rPr>
                <a:t>last 3 months</a:t>
              </a:r>
            </a:p>
          </p:txBody>
        </p:sp>
        <p:sp>
          <p:nvSpPr>
            <p:cNvPr id="11" name="TextBox 10">
              <a:extLst>
                <a:ext uri="{FF2B5EF4-FFF2-40B4-BE49-F238E27FC236}">
                  <a16:creationId xmlns:a16="http://schemas.microsoft.com/office/drawing/2014/main" id="{0FE429CD-CD23-6FA7-9BE5-D6A74C4DA7A2}"/>
                </a:ext>
              </a:extLst>
            </p:cNvPr>
            <p:cNvSpPr txBox="1"/>
            <p:nvPr/>
          </p:nvSpPr>
          <p:spPr>
            <a:xfrm>
              <a:off x="437882" y="1081826"/>
              <a:ext cx="862737" cy="246221"/>
            </a:xfrm>
            <a:prstGeom prst="rect">
              <a:avLst/>
            </a:prstGeom>
            <a:noFill/>
          </p:spPr>
          <p:txBody>
            <a:bodyPr wrap="none" rtlCol="0">
              <a:spAutoFit/>
            </a:bodyPr>
            <a:lstStyle/>
            <a:p>
              <a:r>
                <a:rPr lang="en-US" sz="1000" dirty="0">
                  <a:latin typeface="Open Sans" panose="020B0606030504020204" pitchFamily="34" charset="0"/>
                  <a:ea typeface="Open Sans" panose="020B0606030504020204" pitchFamily="34" charset="0"/>
                  <a:cs typeface="Open Sans" panose="020B0606030504020204" pitchFamily="34" charset="0"/>
                </a:rPr>
                <a:t>date range:</a:t>
              </a:r>
            </a:p>
          </p:txBody>
        </p:sp>
      </p:grpSp>
      <p:grpSp>
        <p:nvGrpSpPr>
          <p:cNvPr id="12" name="Group 11">
            <a:extLst>
              <a:ext uri="{FF2B5EF4-FFF2-40B4-BE49-F238E27FC236}">
                <a16:creationId xmlns:a16="http://schemas.microsoft.com/office/drawing/2014/main" id="{30B6F184-4119-4949-0988-85A386DC121B}"/>
              </a:ext>
            </a:extLst>
          </p:cNvPr>
          <p:cNvGrpSpPr/>
          <p:nvPr/>
        </p:nvGrpSpPr>
        <p:grpSpPr>
          <a:xfrm>
            <a:off x="1893196" y="1081826"/>
            <a:ext cx="1378040" cy="502275"/>
            <a:chOff x="437882" y="1081826"/>
            <a:chExt cx="1378040" cy="502275"/>
          </a:xfrm>
        </p:grpSpPr>
        <p:sp>
          <p:nvSpPr>
            <p:cNvPr id="13" name="Rounded Rectangle 12">
              <a:extLst>
                <a:ext uri="{FF2B5EF4-FFF2-40B4-BE49-F238E27FC236}">
                  <a16:creationId xmlns:a16="http://schemas.microsoft.com/office/drawing/2014/main" id="{5D0A4AA2-7E94-AEF5-AB3D-90121935FBB9}"/>
                </a:ext>
              </a:extLst>
            </p:cNvPr>
            <p:cNvSpPr/>
            <p:nvPr/>
          </p:nvSpPr>
          <p:spPr>
            <a:xfrm>
              <a:off x="515156" y="1300766"/>
              <a:ext cx="1300766" cy="28333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latin typeface="Open Sans" panose="020B0606030504020204" pitchFamily="34" charset="0"/>
                  <a:ea typeface="Open Sans" panose="020B0606030504020204" pitchFamily="34" charset="0"/>
                  <a:cs typeface="Open Sans" panose="020B0606030504020204" pitchFamily="34" charset="0"/>
                </a:rPr>
                <a:t>sessions</a:t>
              </a:r>
            </a:p>
          </p:txBody>
        </p:sp>
        <p:sp>
          <p:nvSpPr>
            <p:cNvPr id="14" name="TextBox 13">
              <a:extLst>
                <a:ext uri="{FF2B5EF4-FFF2-40B4-BE49-F238E27FC236}">
                  <a16:creationId xmlns:a16="http://schemas.microsoft.com/office/drawing/2014/main" id="{DCC170BC-3B8C-5F6F-DE81-E3AA84867955}"/>
                </a:ext>
              </a:extLst>
            </p:cNvPr>
            <p:cNvSpPr txBox="1"/>
            <p:nvPr/>
          </p:nvSpPr>
          <p:spPr>
            <a:xfrm>
              <a:off x="437882" y="1081826"/>
              <a:ext cx="889987" cy="246221"/>
            </a:xfrm>
            <a:prstGeom prst="rect">
              <a:avLst/>
            </a:prstGeom>
            <a:noFill/>
          </p:spPr>
          <p:txBody>
            <a:bodyPr wrap="none" rtlCol="0">
              <a:spAutoFit/>
            </a:bodyPr>
            <a:lstStyle/>
            <a:p>
              <a:r>
                <a:rPr lang="en-US" sz="1000" dirty="0">
                  <a:latin typeface="Open Sans" panose="020B0606030504020204" pitchFamily="34" charset="0"/>
                  <a:ea typeface="Open Sans" panose="020B0606030504020204" pitchFamily="34" charset="0"/>
                  <a:cs typeface="Open Sans" panose="020B0606030504020204" pitchFamily="34" charset="0"/>
                </a:rPr>
                <a:t>table name:</a:t>
              </a:r>
            </a:p>
          </p:txBody>
        </p:sp>
      </p:grpSp>
      <p:sp>
        <p:nvSpPr>
          <p:cNvPr id="28" name="Rounded Rectangle 27">
            <a:extLst>
              <a:ext uri="{FF2B5EF4-FFF2-40B4-BE49-F238E27FC236}">
                <a16:creationId xmlns:a16="http://schemas.microsoft.com/office/drawing/2014/main" id="{5393CEC2-B583-EE68-2DA1-17D1EC854C38}"/>
              </a:ext>
            </a:extLst>
          </p:cNvPr>
          <p:cNvSpPr/>
          <p:nvPr/>
        </p:nvSpPr>
        <p:spPr>
          <a:xfrm>
            <a:off x="3503058" y="1300766"/>
            <a:ext cx="1300766" cy="28333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9" name="TextBox 28">
            <a:extLst>
              <a:ext uri="{FF2B5EF4-FFF2-40B4-BE49-F238E27FC236}">
                <a16:creationId xmlns:a16="http://schemas.microsoft.com/office/drawing/2014/main" id="{C06629EA-50DA-685E-CDAE-29645D274010}"/>
              </a:ext>
            </a:extLst>
          </p:cNvPr>
          <p:cNvSpPr txBox="1"/>
          <p:nvPr/>
        </p:nvSpPr>
        <p:spPr>
          <a:xfrm>
            <a:off x="3425784" y="1081826"/>
            <a:ext cx="856325" cy="246221"/>
          </a:xfrm>
          <a:prstGeom prst="rect">
            <a:avLst/>
          </a:prstGeom>
          <a:noFill/>
        </p:spPr>
        <p:txBody>
          <a:bodyPr wrap="none" rtlCol="0">
            <a:spAutoFit/>
          </a:bodyPr>
          <a:lstStyle/>
          <a:p>
            <a:r>
              <a:rPr lang="en-US" sz="1000" dirty="0">
                <a:latin typeface="Open Sans" panose="020B0606030504020204" pitchFamily="34" charset="0"/>
                <a:ea typeface="Open Sans" panose="020B0606030504020204" pitchFamily="34" charset="0"/>
                <a:cs typeface="Open Sans" panose="020B0606030504020204" pitchFamily="34" charset="0"/>
              </a:rPr>
              <a:t>user name:</a:t>
            </a:r>
          </a:p>
        </p:txBody>
      </p:sp>
      <p:sp>
        <p:nvSpPr>
          <p:cNvPr id="15" name="Subtitle 3">
            <a:extLst>
              <a:ext uri="{FF2B5EF4-FFF2-40B4-BE49-F238E27FC236}">
                <a16:creationId xmlns:a16="http://schemas.microsoft.com/office/drawing/2014/main" id="{131CA8CA-BEFA-03AC-0882-FE2BC1D2A1E8}"/>
              </a:ext>
            </a:extLst>
          </p:cNvPr>
          <p:cNvSpPr>
            <a:spLocks noGrp="1"/>
          </p:cNvSpPr>
          <p:nvPr>
            <p:ph type="subTitle" idx="1"/>
          </p:nvPr>
        </p:nvSpPr>
        <p:spPr/>
        <p:txBody>
          <a:bodyPr/>
          <a:lstStyle/>
          <a:p>
            <a:r>
              <a:rPr lang="en-US" dirty="0"/>
              <a:t>What makes it hard to use the new table?</a:t>
            </a:r>
          </a:p>
        </p:txBody>
      </p:sp>
      <p:sp>
        <p:nvSpPr>
          <p:cNvPr id="18" name="TextBox 17">
            <a:extLst>
              <a:ext uri="{FF2B5EF4-FFF2-40B4-BE49-F238E27FC236}">
                <a16:creationId xmlns:a16="http://schemas.microsoft.com/office/drawing/2014/main" id="{18549F1D-3B79-1839-72EB-3F96AE8888F5}"/>
              </a:ext>
            </a:extLst>
          </p:cNvPr>
          <p:cNvSpPr txBox="1"/>
          <p:nvPr/>
        </p:nvSpPr>
        <p:spPr>
          <a:xfrm>
            <a:off x="4331074" y="3024276"/>
            <a:ext cx="3882229" cy="307777"/>
          </a:xfrm>
          <a:prstGeom prst="rect">
            <a:avLst/>
          </a:prstGeom>
          <a:noFill/>
        </p:spPr>
        <p:txBody>
          <a:bodyPr wrap="square" rtlCol="0">
            <a:spAutoFit/>
          </a:bodyPr>
          <a:lstStyle/>
          <a:p>
            <a:r>
              <a:rPr lang="en-US" dirty="0">
                <a:latin typeface="Open Sans" panose="020B0606030504020204" pitchFamily="34" charset="0"/>
                <a:ea typeface="Open Sans" panose="020B0606030504020204" pitchFamily="34" charset="0"/>
                <a:cs typeface="Open Sans" panose="020B0606030504020204" pitchFamily="34" charset="0"/>
              </a:rPr>
              <a:t>queries</a:t>
            </a:r>
          </a:p>
        </p:txBody>
      </p:sp>
      <p:sp>
        <p:nvSpPr>
          <p:cNvPr id="19" name="TextBox 18">
            <a:extLst>
              <a:ext uri="{FF2B5EF4-FFF2-40B4-BE49-F238E27FC236}">
                <a16:creationId xmlns:a16="http://schemas.microsoft.com/office/drawing/2014/main" id="{E4257E02-C94F-78DC-FB58-40FB49F73805}"/>
              </a:ext>
            </a:extLst>
          </p:cNvPr>
          <p:cNvSpPr txBox="1"/>
          <p:nvPr/>
        </p:nvSpPr>
        <p:spPr>
          <a:xfrm>
            <a:off x="4463477" y="3343360"/>
            <a:ext cx="4243109" cy="954107"/>
          </a:xfrm>
          <a:prstGeom prst="rect">
            <a:avLst/>
          </a:prstGeom>
          <a:noFill/>
          <a:ln w="25400">
            <a:solidFill>
              <a:schemeClr val="tx1"/>
            </a:solidFill>
          </a:ln>
        </p:spPr>
        <p:txBody>
          <a:bodyPr wrap="square" rtlCol="0">
            <a:spAutoFit/>
          </a:bodyPr>
          <a:lstStyle/>
          <a:p>
            <a:r>
              <a:rPr lang="en-CA" b="1" dirty="0">
                <a:solidFill>
                  <a:srgbClr val="800000"/>
                </a:solidFill>
              </a:rPr>
              <a:t>SELECT</a:t>
            </a:r>
            <a:r>
              <a:rPr lang="en-CA" dirty="0"/>
              <a:t> </a:t>
            </a:r>
            <a:r>
              <a:rPr lang="en-CA" dirty="0" err="1"/>
              <a:t>business_type</a:t>
            </a:r>
            <a:r>
              <a:rPr lang="en-CA" dirty="0">
                <a:solidFill>
                  <a:srgbClr val="808030"/>
                </a:solidFill>
              </a:rPr>
              <a:t>,</a:t>
            </a:r>
            <a:r>
              <a:rPr lang="en-CA" dirty="0"/>
              <a:t> </a:t>
            </a:r>
            <a:r>
              <a:rPr lang="en-CA" dirty="0" err="1"/>
              <a:t>is_bot</a:t>
            </a:r>
            <a:r>
              <a:rPr lang="en-CA" dirty="0"/>
              <a:t>, </a:t>
            </a:r>
            <a:r>
              <a:rPr lang="en-CA" dirty="0" err="1"/>
              <a:t>session_id</a:t>
            </a:r>
            <a:endParaRPr lang="en-CA" dirty="0"/>
          </a:p>
          <a:p>
            <a:r>
              <a:rPr lang="en-CA" b="1" dirty="0">
                <a:solidFill>
                  <a:srgbClr val="800000"/>
                </a:solidFill>
              </a:rPr>
              <a:t>FROM</a:t>
            </a:r>
            <a:r>
              <a:rPr lang="en-CA" dirty="0"/>
              <a:t> sessions</a:t>
            </a:r>
          </a:p>
          <a:p>
            <a:r>
              <a:rPr lang="en-CA" b="1" dirty="0">
                <a:solidFill>
                  <a:srgbClr val="800000"/>
                </a:solidFill>
              </a:rPr>
              <a:t>WHERE</a:t>
            </a:r>
            <a:r>
              <a:rPr lang="en-CA" dirty="0"/>
              <a:t> </a:t>
            </a:r>
            <a:r>
              <a:rPr lang="en-CA" dirty="0" err="1"/>
              <a:t>is_bot</a:t>
            </a:r>
            <a:r>
              <a:rPr lang="en-CA" dirty="0"/>
              <a:t> </a:t>
            </a:r>
            <a:r>
              <a:rPr lang="en-CA" dirty="0">
                <a:solidFill>
                  <a:srgbClr val="808030"/>
                </a:solidFill>
              </a:rPr>
              <a:t>=</a:t>
            </a:r>
            <a:r>
              <a:rPr lang="en-CA" dirty="0"/>
              <a:t> </a:t>
            </a:r>
            <a:r>
              <a:rPr lang="en-CA" b="1" dirty="0">
                <a:solidFill>
                  <a:srgbClr val="800000"/>
                </a:solidFill>
              </a:rPr>
              <a:t>false</a:t>
            </a:r>
            <a:r>
              <a:rPr lang="en-CA" dirty="0"/>
              <a:t> </a:t>
            </a:r>
          </a:p>
          <a:p>
            <a:r>
              <a:rPr lang="en-CA" b="1" dirty="0">
                <a:solidFill>
                  <a:srgbClr val="800000"/>
                </a:solidFill>
              </a:rPr>
              <a:t>    AND</a:t>
            </a:r>
            <a:r>
              <a:rPr lang="en-CA" dirty="0"/>
              <a:t> location</a:t>
            </a:r>
            <a:r>
              <a:rPr lang="en-CA" dirty="0">
                <a:solidFill>
                  <a:srgbClr val="808030"/>
                </a:solidFill>
              </a:rPr>
              <a:t>=</a:t>
            </a:r>
            <a:r>
              <a:rPr lang="en-CA" dirty="0"/>
              <a:t> ‘</a:t>
            </a:r>
            <a:r>
              <a:rPr lang="en-CA" b="1" dirty="0">
                <a:solidFill>
                  <a:srgbClr val="800000"/>
                </a:solidFill>
              </a:rPr>
              <a:t>US</a:t>
            </a:r>
            <a:r>
              <a:rPr lang="en-CA" dirty="0"/>
              <a:t>’ </a:t>
            </a:r>
            <a:endParaRPr lang="en-US" dirty="0">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79E951C1-1826-5E6B-BFE6-4980BE474CBF}"/>
              </a:ext>
            </a:extLst>
          </p:cNvPr>
          <p:cNvSpPr txBox="1"/>
          <p:nvPr/>
        </p:nvSpPr>
        <p:spPr>
          <a:xfrm>
            <a:off x="4321518" y="1869728"/>
            <a:ext cx="3882229" cy="307777"/>
          </a:xfrm>
          <a:prstGeom prst="rect">
            <a:avLst/>
          </a:prstGeom>
          <a:noFill/>
        </p:spPr>
        <p:txBody>
          <a:bodyPr wrap="square" rtlCol="0">
            <a:spAutoFit/>
          </a:bodyPr>
          <a:lstStyle/>
          <a:p>
            <a:r>
              <a:rPr lang="en-US" dirty="0">
                <a:latin typeface="Open Sans" panose="020B0606030504020204" pitchFamily="34" charset="0"/>
                <a:ea typeface="Open Sans" panose="020B0606030504020204" pitchFamily="34" charset="0"/>
                <a:cs typeface="Open Sans" panose="020B0606030504020204" pitchFamily="34" charset="0"/>
              </a:rPr>
              <a:t>number of queries per username</a:t>
            </a:r>
          </a:p>
        </p:txBody>
      </p:sp>
      <p:graphicFrame>
        <p:nvGraphicFramePr>
          <p:cNvPr id="6" name="Chart 5">
            <a:extLst>
              <a:ext uri="{FF2B5EF4-FFF2-40B4-BE49-F238E27FC236}">
                <a16:creationId xmlns:a16="http://schemas.microsoft.com/office/drawing/2014/main" id="{05569682-3B24-B12A-01CE-CEF986BBA59B}"/>
              </a:ext>
            </a:extLst>
          </p:cNvPr>
          <p:cNvGraphicFramePr/>
          <p:nvPr>
            <p:extLst>
              <p:ext uri="{D42A27DB-BD31-4B8C-83A1-F6EECF244321}">
                <p14:modId xmlns:p14="http://schemas.microsoft.com/office/powerpoint/2010/main" val="1084748262"/>
              </p:ext>
            </p:extLst>
          </p:nvPr>
        </p:nvGraphicFramePr>
        <p:xfrm>
          <a:off x="515156" y="1803041"/>
          <a:ext cx="3625401" cy="2550018"/>
        </p:xfrm>
        <a:graphic>
          <a:graphicData uri="http://schemas.openxmlformats.org/drawingml/2006/chart">
            <c:chart xmlns:c="http://schemas.openxmlformats.org/drawingml/2006/chart" xmlns:r="http://schemas.openxmlformats.org/officeDocument/2006/relationships" r:id="rId9"/>
          </a:graphicData>
        </a:graphic>
      </p:graphicFrame>
      <p:sp>
        <p:nvSpPr>
          <p:cNvPr id="8" name="Rounded Rectangle 7">
            <a:extLst>
              <a:ext uri="{FF2B5EF4-FFF2-40B4-BE49-F238E27FC236}">
                <a16:creationId xmlns:a16="http://schemas.microsoft.com/office/drawing/2014/main" id="{417493B4-A6A5-EF9C-3E86-FED66D9FC5D6}"/>
              </a:ext>
            </a:extLst>
          </p:cNvPr>
          <p:cNvSpPr/>
          <p:nvPr/>
        </p:nvSpPr>
        <p:spPr>
          <a:xfrm>
            <a:off x="4486521" y="2201975"/>
            <a:ext cx="3428939" cy="25649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numCol="2" rtlCol="0" anchor="ctr"/>
          <a:lstStyle/>
          <a:p>
            <a:pPr algn="r"/>
            <a:r>
              <a:rPr lang="en-US"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marketing/user_1	105</a:t>
            </a:r>
          </a:p>
        </p:txBody>
      </p:sp>
      <p:sp>
        <p:nvSpPr>
          <p:cNvPr id="16" name="Rounded Rectangle 15">
            <a:extLst>
              <a:ext uri="{FF2B5EF4-FFF2-40B4-BE49-F238E27FC236}">
                <a16:creationId xmlns:a16="http://schemas.microsoft.com/office/drawing/2014/main" id="{E698B6C1-0CDB-B70A-0EE1-9B9A376E89F1}"/>
              </a:ext>
            </a:extLst>
          </p:cNvPr>
          <p:cNvSpPr/>
          <p:nvPr/>
        </p:nvSpPr>
        <p:spPr>
          <a:xfrm>
            <a:off x="4486521" y="2496432"/>
            <a:ext cx="3428939" cy="25649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numCol="2" rtlCol="0" anchor="ctr"/>
          <a:lstStyle/>
          <a:p>
            <a:pPr algn="r"/>
            <a:r>
              <a:rPr lang="en-US"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push/user_8	1504</a:t>
            </a:r>
          </a:p>
        </p:txBody>
      </p:sp>
      <p:sp>
        <p:nvSpPr>
          <p:cNvPr id="17" name="Rounded Rectangle 16">
            <a:extLst>
              <a:ext uri="{FF2B5EF4-FFF2-40B4-BE49-F238E27FC236}">
                <a16:creationId xmlns:a16="http://schemas.microsoft.com/office/drawing/2014/main" id="{5716C34C-B3D6-D5FD-395F-40766A88AAB0}"/>
              </a:ext>
            </a:extLst>
          </p:cNvPr>
          <p:cNvSpPr/>
          <p:nvPr/>
        </p:nvSpPr>
        <p:spPr>
          <a:xfrm>
            <a:off x="4486521" y="2790889"/>
            <a:ext cx="3428939" cy="25649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numCol="2" rtlCol="0" anchor="ctr"/>
          <a:lstStyle/>
          <a:p>
            <a:pPr algn="r"/>
            <a:r>
              <a:rPr lang="en-US"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bots/</a:t>
            </a:r>
            <a:r>
              <a:rPr lang="en-US" dirty="0" err="1">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batch_user</a:t>
            </a:r>
            <a:r>
              <a:rPr lang="en-US"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	72</a:t>
            </a:r>
          </a:p>
        </p:txBody>
      </p:sp>
      <p:sp>
        <p:nvSpPr>
          <p:cNvPr id="21" name="TextBox 20">
            <a:extLst>
              <a:ext uri="{FF2B5EF4-FFF2-40B4-BE49-F238E27FC236}">
                <a16:creationId xmlns:a16="http://schemas.microsoft.com/office/drawing/2014/main" id="{E5688E43-6D71-D3C0-77B1-5041788CC01B}"/>
              </a:ext>
            </a:extLst>
          </p:cNvPr>
          <p:cNvSpPr txBox="1"/>
          <p:nvPr/>
        </p:nvSpPr>
        <p:spPr>
          <a:xfrm>
            <a:off x="4338597" y="1623616"/>
            <a:ext cx="4290247" cy="307777"/>
          </a:xfrm>
          <a:prstGeom prst="rect">
            <a:avLst/>
          </a:prstGeom>
          <a:noFill/>
        </p:spPr>
        <p:txBody>
          <a:bodyPr wrap="square" rtlCol="0">
            <a:spAutoFit/>
          </a:bodyPr>
          <a:lstStyle/>
          <a:p>
            <a:r>
              <a:rPr lang="en-US" dirty="0">
                <a:latin typeface="Open Sans" panose="020B0606030504020204" pitchFamily="34" charset="0"/>
                <a:ea typeface="Open Sans" panose="020B0606030504020204" pitchFamily="34" charset="0"/>
                <a:cs typeface="Open Sans" panose="020B0606030504020204" pitchFamily="34" charset="0"/>
              </a:rPr>
              <a:t>average time to complete query:  </a:t>
            </a:r>
            <a:r>
              <a:rPr lang="en-US" b="1" dirty="0">
                <a:latin typeface="Open Sans" panose="020B0606030504020204" pitchFamily="34" charset="0"/>
                <a:ea typeface="Open Sans" panose="020B0606030504020204" pitchFamily="34" charset="0"/>
                <a:cs typeface="Open Sans" panose="020B0606030504020204" pitchFamily="34" charset="0"/>
              </a:rPr>
              <a:t>400 seconds</a:t>
            </a:r>
          </a:p>
        </p:txBody>
      </p:sp>
      <p:sp>
        <p:nvSpPr>
          <p:cNvPr id="3" name="TextBox 2">
            <a:extLst>
              <a:ext uri="{FF2B5EF4-FFF2-40B4-BE49-F238E27FC236}">
                <a16:creationId xmlns:a16="http://schemas.microsoft.com/office/drawing/2014/main" id="{9017935A-4284-41F5-4BC7-46BF11072F62}"/>
              </a:ext>
            </a:extLst>
          </p:cNvPr>
          <p:cNvSpPr txBox="1"/>
          <p:nvPr/>
        </p:nvSpPr>
        <p:spPr>
          <a:xfrm>
            <a:off x="1605776" y="4718189"/>
            <a:ext cx="5170005" cy="246221"/>
          </a:xfrm>
          <a:prstGeom prst="rect">
            <a:avLst/>
          </a:prstGeom>
          <a:noFill/>
        </p:spPr>
        <p:txBody>
          <a:bodyPr wrap="none" rtlCol="0">
            <a:spAutoFit/>
          </a:bodyPr>
          <a:lstStyle/>
          <a:p>
            <a:r>
              <a:rPr lang="en-US" sz="1000" dirty="0">
                <a:latin typeface="Open Sans" panose="020B0606030504020204" pitchFamily="34" charset="0"/>
                <a:ea typeface="Open Sans" panose="020B0606030504020204" pitchFamily="34" charset="0"/>
                <a:cs typeface="Open Sans" panose="020B0606030504020204" pitchFamily="34" charset="0"/>
              </a:rPr>
              <a:t>Code depicted here is not Yelp code, the image is used for illustrative purposes only</a:t>
            </a:r>
          </a:p>
        </p:txBody>
      </p:sp>
    </p:spTree>
    <p:custDataLst>
      <p:tags r:id="rId1"/>
    </p:custDataLst>
    <p:extLst>
      <p:ext uri="{BB962C8B-B14F-4D97-AF65-F5344CB8AC3E}">
        <p14:creationId xmlns:p14="http://schemas.microsoft.com/office/powerpoint/2010/main" val="51530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168">
          <a:extLst>
            <a:ext uri="{FF2B5EF4-FFF2-40B4-BE49-F238E27FC236}">
              <a16:creationId xmlns:a16="http://schemas.microsoft.com/office/drawing/2014/main" id="{A7EB6AF1-E300-F067-8587-43B6DB00870F}"/>
            </a:ext>
          </a:extLst>
        </p:cNvPr>
        <p:cNvGrpSpPr/>
        <p:nvPr/>
      </p:nvGrpSpPr>
      <p:grpSpPr>
        <a:xfrm>
          <a:off x="0" y="0"/>
          <a:ext cx="0" cy="0"/>
          <a:chOff x="0" y="0"/>
          <a:chExt cx="0" cy="0"/>
        </a:xfrm>
      </p:grpSpPr>
      <p:sp>
        <p:nvSpPr>
          <p:cNvPr id="170" name="Google Shape;170;p20">
            <a:extLst>
              <a:ext uri="{FF2B5EF4-FFF2-40B4-BE49-F238E27FC236}">
                <a16:creationId xmlns:a16="http://schemas.microsoft.com/office/drawing/2014/main" id="{27B52971-5552-74D6-1B2C-04D49DBF3822}"/>
              </a:ext>
            </a:extLst>
          </p:cNvPr>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105</a:t>
            </a:fld>
            <a:endParaRPr/>
          </a:p>
        </p:txBody>
      </p:sp>
      <p:sp>
        <p:nvSpPr>
          <p:cNvPr id="17" name="Subtitle 16">
            <a:extLst>
              <a:ext uri="{FF2B5EF4-FFF2-40B4-BE49-F238E27FC236}">
                <a16:creationId xmlns:a16="http://schemas.microsoft.com/office/drawing/2014/main" id="{955A85D3-6187-7FD0-553A-891F38A3276A}"/>
              </a:ext>
            </a:extLst>
          </p:cNvPr>
          <p:cNvSpPr>
            <a:spLocks noGrp="1"/>
          </p:cNvSpPr>
          <p:nvPr>
            <p:ph type="subTitle" idx="1"/>
          </p:nvPr>
        </p:nvSpPr>
        <p:spPr>
          <a:xfrm>
            <a:off x="105289" y="104029"/>
            <a:ext cx="8664900" cy="377700"/>
          </a:xfrm>
        </p:spPr>
        <p:txBody>
          <a:bodyPr/>
          <a:lstStyle/>
          <a:p>
            <a:r>
              <a:rPr lang="en-US" dirty="0"/>
              <a:t>The remaining use cases:</a:t>
            </a:r>
          </a:p>
        </p:txBody>
      </p:sp>
      <p:sp>
        <p:nvSpPr>
          <p:cNvPr id="11" name="Rectangle 10">
            <a:extLst>
              <a:ext uri="{FF2B5EF4-FFF2-40B4-BE49-F238E27FC236}">
                <a16:creationId xmlns:a16="http://schemas.microsoft.com/office/drawing/2014/main" id="{2706E033-3CFD-3A8C-017F-20091A8BEB4B}"/>
              </a:ext>
            </a:extLst>
          </p:cNvPr>
          <p:cNvSpPr/>
          <p:nvPr/>
        </p:nvSpPr>
        <p:spPr>
          <a:xfrm>
            <a:off x="597331" y="3575188"/>
            <a:ext cx="902043" cy="16681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 name="Chart 1">
            <a:extLst>
              <a:ext uri="{FF2B5EF4-FFF2-40B4-BE49-F238E27FC236}">
                <a16:creationId xmlns:a16="http://schemas.microsoft.com/office/drawing/2014/main" id="{D7D2AAA5-5CB7-2566-6D24-2E303576B32A}"/>
              </a:ext>
            </a:extLst>
          </p:cNvPr>
          <p:cNvGraphicFramePr/>
          <p:nvPr/>
        </p:nvGraphicFramePr>
        <p:xfrm>
          <a:off x="306386" y="727944"/>
          <a:ext cx="1472400" cy="1288800"/>
        </p:xfrm>
        <a:graphic>
          <a:graphicData uri="http://schemas.openxmlformats.org/drawingml/2006/chart">
            <c:chart xmlns:c="http://schemas.openxmlformats.org/drawingml/2006/chart" xmlns:r="http://schemas.openxmlformats.org/officeDocument/2006/relationships" r:id="rId4"/>
          </a:graphicData>
        </a:graphic>
      </p:graphicFrame>
      <p:sp>
        <p:nvSpPr>
          <p:cNvPr id="5" name="Rounded Rectangle 4">
            <a:extLst>
              <a:ext uri="{FF2B5EF4-FFF2-40B4-BE49-F238E27FC236}">
                <a16:creationId xmlns:a16="http://schemas.microsoft.com/office/drawing/2014/main" id="{EBC08AEF-5610-4EBF-0051-5D1A15787B1B}"/>
              </a:ext>
            </a:extLst>
          </p:cNvPr>
          <p:cNvSpPr/>
          <p:nvPr/>
        </p:nvSpPr>
        <p:spPr>
          <a:xfrm>
            <a:off x="214834" y="2081023"/>
            <a:ext cx="2014632" cy="324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numCol="1" rtlCol="0" anchor="ctr"/>
          <a:lstStyle/>
          <a:p>
            <a:pPr algn="r"/>
            <a:r>
              <a:rPr lang="en-US" sz="1200" dirty="0" err="1">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push_operations</a:t>
            </a:r>
            <a:r>
              <a:rPr lang="en-US" sz="1200"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/user_6</a:t>
            </a:r>
          </a:p>
        </p:txBody>
      </p:sp>
      <p:graphicFrame>
        <p:nvGraphicFramePr>
          <p:cNvPr id="7" name="Chart 6">
            <a:extLst>
              <a:ext uri="{FF2B5EF4-FFF2-40B4-BE49-F238E27FC236}">
                <a16:creationId xmlns:a16="http://schemas.microsoft.com/office/drawing/2014/main" id="{985ABF0A-75F8-59CC-53A6-19BB32DF6E19}"/>
              </a:ext>
            </a:extLst>
          </p:cNvPr>
          <p:cNvGraphicFramePr/>
          <p:nvPr/>
        </p:nvGraphicFramePr>
        <p:xfrm>
          <a:off x="2716100" y="727668"/>
          <a:ext cx="1472400" cy="1288800"/>
        </p:xfrm>
        <a:graphic>
          <a:graphicData uri="http://schemas.openxmlformats.org/drawingml/2006/chart">
            <c:chart xmlns:c="http://schemas.openxmlformats.org/drawingml/2006/chart" xmlns:r="http://schemas.openxmlformats.org/officeDocument/2006/relationships" r:id="rId5"/>
          </a:graphicData>
        </a:graphic>
      </p:graphicFrame>
      <p:sp>
        <p:nvSpPr>
          <p:cNvPr id="9" name="Rounded Rectangle 8">
            <a:extLst>
              <a:ext uri="{FF2B5EF4-FFF2-40B4-BE49-F238E27FC236}">
                <a16:creationId xmlns:a16="http://schemas.microsoft.com/office/drawing/2014/main" id="{72E733B9-028F-85B1-FE8F-ACED70F15786}"/>
              </a:ext>
            </a:extLst>
          </p:cNvPr>
          <p:cNvSpPr/>
          <p:nvPr/>
        </p:nvSpPr>
        <p:spPr>
          <a:xfrm>
            <a:off x="2444300" y="2081299"/>
            <a:ext cx="2016000" cy="324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numCol="1" rtlCol="0" anchor="ctr"/>
          <a:lstStyle/>
          <a:p>
            <a:pPr algn="ctr"/>
            <a:r>
              <a:rPr lang="en-US" sz="1200" dirty="0" err="1">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spam_and_bots</a:t>
            </a:r>
            <a:r>
              <a:rPr lang="en-US" sz="1200"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/user_8</a:t>
            </a:r>
          </a:p>
        </p:txBody>
      </p:sp>
      <p:graphicFrame>
        <p:nvGraphicFramePr>
          <p:cNvPr id="14" name="Chart 13">
            <a:extLst>
              <a:ext uri="{FF2B5EF4-FFF2-40B4-BE49-F238E27FC236}">
                <a16:creationId xmlns:a16="http://schemas.microsoft.com/office/drawing/2014/main" id="{654784C4-88E9-10D5-CFEC-185782572F0F}"/>
              </a:ext>
            </a:extLst>
          </p:cNvPr>
          <p:cNvGraphicFramePr/>
          <p:nvPr/>
        </p:nvGraphicFramePr>
        <p:xfrm>
          <a:off x="4948734" y="727668"/>
          <a:ext cx="1472400" cy="1288800"/>
        </p:xfrm>
        <a:graphic>
          <a:graphicData uri="http://schemas.openxmlformats.org/drawingml/2006/chart">
            <c:chart xmlns:c="http://schemas.openxmlformats.org/drawingml/2006/chart" xmlns:r="http://schemas.openxmlformats.org/officeDocument/2006/relationships" r:id="rId6"/>
          </a:graphicData>
        </a:graphic>
      </p:graphicFrame>
      <p:sp>
        <p:nvSpPr>
          <p:cNvPr id="16" name="Rounded Rectangle 15">
            <a:extLst>
              <a:ext uri="{FF2B5EF4-FFF2-40B4-BE49-F238E27FC236}">
                <a16:creationId xmlns:a16="http://schemas.microsoft.com/office/drawing/2014/main" id="{2295BE2F-62F2-C9DD-D86C-00E93A9BE928}"/>
              </a:ext>
            </a:extLst>
          </p:cNvPr>
          <p:cNvSpPr/>
          <p:nvPr/>
        </p:nvSpPr>
        <p:spPr>
          <a:xfrm>
            <a:off x="4675134" y="2081299"/>
            <a:ext cx="2019600" cy="324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numCol="1" rtlCol="0" anchor="ctr"/>
          <a:lstStyle/>
          <a:p>
            <a:pPr algn="ctr"/>
            <a:r>
              <a:rPr lang="en-US" sz="1200" dirty="0" err="1">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biz_quotes</a:t>
            </a:r>
            <a:r>
              <a:rPr lang="en-US" sz="1200"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/user_2</a:t>
            </a:r>
          </a:p>
        </p:txBody>
      </p:sp>
      <p:sp>
        <p:nvSpPr>
          <p:cNvPr id="18" name="Rounded Rectangle 17">
            <a:extLst>
              <a:ext uri="{FF2B5EF4-FFF2-40B4-BE49-F238E27FC236}">
                <a16:creationId xmlns:a16="http://schemas.microsoft.com/office/drawing/2014/main" id="{F495CE98-DBDC-B1F4-C9FF-6E2EAB5689F9}"/>
              </a:ext>
            </a:extLst>
          </p:cNvPr>
          <p:cNvSpPr/>
          <p:nvPr/>
        </p:nvSpPr>
        <p:spPr>
          <a:xfrm>
            <a:off x="6909568" y="2074826"/>
            <a:ext cx="2019600" cy="324000"/>
          </a:xfrm>
          <a:prstGeom prst="roundRect">
            <a:avLst/>
          </a:prstGeom>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numCol="1" rtlCol="0" anchor="ctr"/>
          <a:lstStyle/>
          <a:p>
            <a:pPr algn="ctr"/>
            <a:r>
              <a:rPr lang="en-US" sz="1200" dirty="0" err="1">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secrel</a:t>
            </a:r>
            <a:r>
              <a:rPr lang="en-US" sz="1200"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/batch	</a:t>
            </a:r>
          </a:p>
        </p:txBody>
      </p:sp>
      <p:grpSp>
        <p:nvGrpSpPr>
          <p:cNvPr id="30" name="push_operations_user_6">
            <a:extLst>
              <a:ext uri="{FF2B5EF4-FFF2-40B4-BE49-F238E27FC236}">
                <a16:creationId xmlns:a16="http://schemas.microsoft.com/office/drawing/2014/main" id="{1ED41102-1E98-026F-3C8D-9E69E365738E}"/>
              </a:ext>
            </a:extLst>
          </p:cNvPr>
          <p:cNvGrpSpPr/>
          <p:nvPr/>
        </p:nvGrpSpPr>
        <p:grpSpPr>
          <a:xfrm>
            <a:off x="201244" y="523198"/>
            <a:ext cx="1703520" cy="2218320"/>
            <a:chOff x="291110" y="676535"/>
            <a:chExt cx="1703520" cy="2218320"/>
          </a:xfrm>
        </p:grpSpPr>
        <mc:AlternateContent xmlns:mc="http://schemas.openxmlformats.org/markup-compatibility/2006" xmlns:p14="http://schemas.microsoft.com/office/powerpoint/2010/main">
          <mc:Choice Requires="p14">
            <p:contentPart p14:bwMode="auto" r:id="rId7">
              <p14:nvContentPartPr>
                <p14:cNvPr id="27" name="Ink 26">
                  <a:extLst>
                    <a:ext uri="{FF2B5EF4-FFF2-40B4-BE49-F238E27FC236}">
                      <a16:creationId xmlns:a16="http://schemas.microsoft.com/office/drawing/2014/main" id="{A4FB1B7C-79D8-0199-145B-570DAE2E243A}"/>
                    </a:ext>
                  </a:extLst>
                </p14:cNvPr>
                <p14:cNvContentPartPr/>
                <p14:nvPr/>
              </p14:nvContentPartPr>
              <p14:xfrm>
                <a:off x="291110" y="882815"/>
                <a:ext cx="1655640" cy="1931400"/>
              </p14:xfrm>
            </p:contentPart>
          </mc:Choice>
          <mc:Fallback xmlns="">
            <p:pic>
              <p:nvPicPr>
                <p:cNvPr id="27" name="Ink 26">
                  <a:extLst>
                    <a:ext uri="{FF2B5EF4-FFF2-40B4-BE49-F238E27FC236}">
                      <a16:creationId xmlns:a16="http://schemas.microsoft.com/office/drawing/2014/main" id="{A4FB1B7C-79D8-0199-145B-570DAE2E243A}"/>
                    </a:ext>
                  </a:extLst>
                </p:cNvPr>
                <p:cNvPicPr/>
                <p:nvPr/>
              </p:nvPicPr>
              <p:blipFill>
                <a:blip r:embed="rId8"/>
                <a:stretch>
                  <a:fillRect/>
                </a:stretch>
              </p:blipFill>
              <p:spPr>
                <a:xfrm>
                  <a:off x="255110" y="846815"/>
                  <a:ext cx="1727280" cy="20030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8" name="Ink 27">
                  <a:extLst>
                    <a:ext uri="{FF2B5EF4-FFF2-40B4-BE49-F238E27FC236}">
                      <a16:creationId xmlns:a16="http://schemas.microsoft.com/office/drawing/2014/main" id="{7E49E1DA-B8BA-5683-5923-0749F04BE095}"/>
                    </a:ext>
                  </a:extLst>
                </p14:cNvPr>
                <p14:cNvContentPartPr/>
                <p14:nvPr/>
              </p14:nvContentPartPr>
              <p14:xfrm>
                <a:off x="546710" y="676535"/>
                <a:ext cx="1447920" cy="2218320"/>
              </p14:xfrm>
            </p:contentPart>
          </mc:Choice>
          <mc:Fallback xmlns="">
            <p:pic>
              <p:nvPicPr>
                <p:cNvPr id="28" name="Ink 27">
                  <a:extLst>
                    <a:ext uri="{FF2B5EF4-FFF2-40B4-BE49-F238E27FC236}">
                      <a16:creationId xmlns:a16="http://schemas.microsoft.com/office/drawing/2014/main" id="{7E49E1DA-B8BA-5683-5923-0749F04BE095}"/>
                    </a:ext>
                  </a:extLst>
                </p:cNvPr>
                <p:cNvPicPr/>
                <p:nvPr/>
              </p:nvPicPr>
              <p:blipFill>
                <a:blip r:embed="rId10"/>
                <a:stretch>
                  <a:fillRect/>
                </a:stretch>
              </p:blipFill>
              <p:spPr>
                <a:xfrm>
                  <a:off x="510710" y="640535"/>
                  <a:ext cx="1519560" cy="2289960"/>
                </a:xfrm>
                <a:prstGeom prst="rect">
                  <a:avLst/>
                </a:prstGeom>
              </p:spPr>
            </p:pic>
          </mc:Fallback>
        </mc:AlternateContent>
      </p:grpSp>
      <p:grpSp>
        <p:nvGrpSpPr>
          <p:cNvPr id="31" name="biz_quotes_user">
            <a:extLst>
              <a:ext uri="{FF2B5EF4-FFF2-40B4-BE49-F238E27FC236}">
                <a16:creationId xmlns:a16="http://schemas.microsoft.com/office/drawing/2014/main" id="{A6764169-3007-951E-167E-DF3333A54AF0}"/>
              </a:ext>
            </a:extLst>
          </p:cNvPr>
          <p:cNvGrpSpPr/>
          <p:nvPr/>
        </p:nvGrpSpPr>
        <p:grpSpPr>
          <a:xfrm>
            <a:off x="4759114" y="378589"/>
            <a:ext cx="1703520" cy="2218320"/>
            <a:chOff x="291110" y="676535"/>
            <a:chExt cx="1703520" cy="2218320"/>
          </a:xfrm>
        </p:grpSpPr>
        <mc:AlternateContent xmlns:mc="http://schemas.openxmlformats.org/markup-compatibility/2006" xmlns:p14="http://schemas.microsoft.com/office/powerpoint/2010/main">
          <mc:Choice Requires="p14">
            <p:contentPart p14:bwMode="auto" r:id="rId11">
              <p14:nvContentPartPr>
                <p14:cNvPr id="32" name="Ink 31">
                  <a:extLst>
                    <a:ext uri="{FF2B5EF4-FFF2-40B4-BE49-F238E27FC236}">
                      <a16:creationId xmlns:a16="http://schemas.microsoft.com/office/drawing/2014/main" id="{935E60A7-E774-1CB1-8251-59E9199D01C9}"/>
                    </a:ext>
                  </a:extLst>
                </p14:cNvPr>
                <p14:cNvContentPartPr/>
                <p14:nvPr/>
              </p14:nvContentPartPr>
              <p14:xfrm>
                <a:off x="291110" y="882815"/>
                <a:ext cx="1655640" cy="1931400"/>
              </p14:xfrm>
            </p:contentPart>
          </mc:Choice>
          <mc:Fallback xmlns="">
            <p:pic>
              <p:nvPicPr>
                <p:cNvPr id="32" name="Ink 31">
                  <a:extLst>
                    <a:ext uri="{FF2B5EF4-FFF2-40B4-BE49-F238E27FC236}">
                      <a16:creationId xmlns:a16="http://schemas.microsoft.com/office/drawing/2014/main" id="{935E60A7-E774-1CB1-8251-59E9199D01C9}"/>
                    </a:ext>
                  </a:extLst>
                </p:cNvPr>
                <p:cNvPicPr/>
                <p:nvPr/>
              </p:nvPicPr>
              <p:blipFill>
                <a:blip r:embed="rId8"/>
                <a:stretch>
                  <a:fillRect/>
                </a:stretch>
              </p:blipFill>
              <p:spPr>
                <a:xfrm>
                  <a:off x="255110" y="846815"/>
                  <a:ext cx="1727280" cy="20030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3" name="Ink 32">
                  <a:extLst>
                    <a:ext uri="{FF2B5EF4-FFF2-40B4-BE49-F238E27FC236}">
                      <a16:creationId xmlns:a16="http://schemas.microsoft.com/office/drawing/2014/main" id="{2FEE8842-43CA-1BDA-4242-305BC7E2D2F9}"/>
                    </a:ext>
                  </a:extLst>
                </p14:cNvPr>
                <p14:cNvContentPartPr/>
                <p14:nvPr/>
              </p14:nvContentPartPr>
              <p14:xfrm>
                <a:off x="546710" y="676535"/>
                <a:ext cx="1447920" cy="2218320"/>
              </p14:xfrm>
            </p:contentPart>
          </mc:Choice>
          <mc:Fallback xmlns="">
            <p:pic>
              <p:nvPicPr>
                <p:cNvPr id="33" name="Ink 32">
                  <a:extLst>
                    <a:ext uri="{FF2B5EF4-FFF2-40B4-BE49-F238E27FC236}">
                      <a16:creationId xmlns:a16="http://schemas.microsoft.com/office/drawing/2014/main" id="{2FEE8842-43CA-1BDA-4242-305BC7E2D2F9}"/>
                    </a:ext>
                  </a:extLst>
                </p:cNvPr>
                <p:cNvPicPr/>
                <p:nvPr/>
              </p:nvPicPr>
              <p:blipFill>
                <a:blip r:embed="rId10"/>
                <a:stretch>
                  <a:fillRect/>
                </a:stretch>
              </p:blipFill>
              <p:spPr>
                <a:xfrm>
                  <a:off x="510710" y="640535"/>
                  <a:ext cx="1519560" cy="22899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3">
            <p14:nvContentPartPr>
              <p14:cNvPr id="3" name="Ink 2">
                <a:extLst>
                  <a:ext uri="{FF2B5EF4-FFF2-40B4-BE49-F238E27FC236}">
                    <a16:creationId xmlns:a16="http://schemas.microsoft.com/office/drawing/2014/main" id="{A29E7A36-293E-8EBC-8C2D-2695A9DA1FCA}"/>
                  </a:ext>
                </a:extLst>
              </p14:cNvPr>
              <p14:cNvContentPartPr/>
              <p14:nvPr/>
            </p14:nvContentPartPr>
            <p14:xfrm>
              <a:off x="852856" y="4845058"/>
              <a:ext cx="360" cy="360"/>
            </p14:xfrm>
          </p:contentPart>
        </mc:Choice>
        <mc:Fallback xmlns="">
          <p:pic>
            <p:nvPicPr>
              <p:cNvPr id="3" name="Ink 2">
                <a:extLst>
                  <a:ext uri="{FF2B5EF4-FFF2-40B4-BE49-F238E27FC236}">
                    <a16:creationId xmlns:a16="http://schemas.microsoft.com/office/drawing/2014/main" id="{A29E7A36-293E-8EBC-8C2D-2695A9DA1FCA}"/>
                  </a:ext>
                </a:extLst>
              </p:cNvPr>
              <p:cNvPicPr/>
              <p:nvPr/>
            </p:nvPicPr>
            <p:blipFill>
              <a:blip r:embed="rId14"/>
              <a:stretch>
                <a:fillRect/>
              </a:stretch>
            </p:blipFill>
            <p:spPr>
              <a:xfrm>
                <a:off x="846736" y="4838938"/>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4" name="Ink 3">
                <a:extLst>
                  <a:ext uri="{FF2B5EF4-FFF2-40B4-BE49-F238E27FC236}">
                    <a16:creationId xmlns:a16="http://schemas.microsoft.com/office/drawing/2014/main" id="{AFBC22A4-7612-5F0A-AB74-EEBAFBA7DD41}"/>
                  </a:ext>
                </a:extLst>
              </p14:cNvPr>
              <p14:cNvContentPartPr/>
              <p14:nvPr/>
            </p14:nvContentPartPr>
            <p14:xfrm>
              <a:off x="852856" y="4845058"/>
              <a:ext cx="360" cy="360"/>
            </p14:xfrm>
          </p:contentPart>
        </mc:Choice>
        <mc:Fallback xmlns="">
          <p:pic>
            <p:nvPicPr>
              <p:cNvPr id="4" name="Ink 3">
                <a:extLst>
                  <a:ext uri="{FF2B5EF4-FFF2-40B4-BE49-F238E27FC236}">
                    <a16:creationId xmlns:a16="http://schemas.microsoft.com/office/drawing/2014/main" id="{AFBC22A4-7612-5F0A-AB74-EEBAFBA7DD41}"/>
                  </a:ext>
                </a:extLst>
              </p:cNvPr>
              <p:cNvPicPr/>
              <p:nvPr/>
            </p:nvPicPr>
            <p:blipFill>
              <a:blip r:embed="rId14"/>
              <a:stretch>
                <a:fillRect/>
              </a:stretch>
            </p:blipFill>
            <p:spPr>
              <a:xfrm>
                <a:off x="846736" y="4838938"/>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6" name="Ink 5">
                <a:extLst>
                  <a:ext uri="{FF2B5EF4-FFF2-40B4-BE49-F238E27FC236}">
                    <a16:creationId xmlns:a16="http://schemas.microsoft.com/office/drawing/2014/main" id="{566AC372-F0D3-929F-83F1-57F74B67EE95}"/>
                  </a:ext>
                </a:extLst>
              </p14:cNvPr>
              <p14:cNvContentPartPr/>
              <p14:nvPr/>
            </p14:nvContentPartPr>
            <p14:xfrm>
              <a:off x="852856" y="4845058"/>
              <a:ext cx="360" cy="360"/>
            </p14:xfrm>
          </p:contentPart>
        </mc:Choice>
        <mc:Fallback xmlns="">
          <p:pic>
            <p:nvPicPr>
              <p:cNvPr id="6" name="Ink 5">
                <a:extLst>
                  <a:ext uri="{FF2B5EF4-FFF2-40B4-BE49-F238E27FC236}">
                    <a16:creationId xmlns:a16="http://schemas.microsoft.com/office/drawing/2014/main" id="{566AC372-F0D3-929F-83F1-57F74B67EE95}"/>
                  </a:ext>
                </a:extLst>
              </p:cNvPr>
              <p:cNvPicPr/>
              <p:nvPr/>
            </p:nvPicPr>
            <p:blipFill>
              <a:blip r:embed="rId14"/>
              <a:stretch>
                <a:fillRect/>
              </a:stretch>
            </p:blipFill>
            <p:spPr>
              <a:xfrm>
                <a:off x="846736" y="4838938"/>
                <a:ext cx="12600" cy="12600"/>
              </a:xfrm>
              <a:prstGeom prst="rect">
                <a:avLst/>
              </a:prstGeom>
            </p:spPr>
          </p:pic>
        </mc:Fallback>
      </mc:AlternateContent>
      <p:grpSp>
        <p:nvGrpSpPr>
          <p:cNvPr id="8" name="Group 7">
            <a:extLst>
              <a:ext uri="{FF2B5EF4-FFF2-40B4-BE49-F238E27FC236}">
                <a16:creationId xmlns:a16="http://schemas.microsoft.com/office/drawing/2014/main" id="{C667FB94-F9FD-918B-6422-623A6CB9D0CC}"/>
              </a:ext>
            </a:extLst>
          </p:cNvPr>
          <p:cNvGrpSpPr/>
          <p:nvPr/>
        </p:nvGrpSpPr>
        <p:grpSpPr>
          <a:xfrm>
            <a:off x="300000" y="2790360"/>
            <a:ext cx="1468800" cy="1760885"/>
            <a:chOff x="300000" y="1136241"/>
            <a:chExt cx="1468800" cy="1760885"/>
          </a:xfrm>
        </p:grpSpPr>
        <p:graphicFrame>
          <p:nvGraphicFramePr>
            <p:cNvPr id="10" name="Chart 9">
              <a:extLst>
                <a:ext uri="{FF2B5EF4-FFF2-40B4-BE49-F238E27FC236}">
                  <a16:creationId xmlns:a16="http://schemas.microsoft.com/office/drawing/2014/main" id="{7FA31C1E-598C-9D17-D194-351AB1C6E7D2}"/>
                </a:ext>
              </a:extLst>
            </p:cNvPr>
            <p:cNvGraphicFramePr/>
            <p:nvPr/>
          </p:nvGraphicFramePr>
          <p:xfrm>
            <a:off x="300000" y="1136241"/>
            <a:ext cx="1468800" cy="1288800"/>
          </p:xfrm>
          <a:graphic>
            <a:graphicData uri="http://schemas.openxmlformats.org/drawingml/2006/chart">
              <c:chart xmlns:c="http://schemas.openxmlformats.org/drawingml/2006/chart" xmlns:r="http://schemas.openxmlformats.org/officeDocument/2006/relationships" r:id="rId17"/>
            </a:graphicData>
          </a:graphic>
        </p:graphicFrame>
        <p:sp>
          <p:nvSpPr>
            <p:cNvPr id="12" name="Rounded Rectangle 11">
              <a:extLst>
                <a:ext uri="{FF2B5EF4-FFF2-40B4-BE49-F238E27FC236}">
                  <a16:creationId xmlns:a16="http://schemas.microsoft.com/office/drawing/2014/main" id="{29EE45FD-DA4B-6C95-1A27-3AF30D31F2B2}"/>
                </a:ext>
              </a:extLst>
            </p:cNvPr>
            <p:cNvSpPr/>
            <p:nvPr/>
          </p:nvSpPr>
          <p:spPr>
            <a:xfrm>
              <a:off x="300000" y="2522726"/>
              <a:ext cx="1468800" cy="374400"/>
            </a:xfrm>
            <a:prstGeom prst="roundRect">
              <a:avLst/>
            </a:prstGeom>
            <a:ln>
              <a:solidFill>
                <a:schemeClr val="tx2">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numCol="1" rtlCol="0" anchor="ctr"/>
            <a:lstStyle/>
            <a:p>
              <a:pPr algn="ctr"/>
              <a:r>
                <a:rPr lang="en-US" sz="1000"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marketing/user_4</a:t>
              </a:r>
              <a:endParaRPr lang="en-US" sz="1200"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13" name="Group 12">
            <a:extLst>
              <a:ext uri="{FF2B5EF4-FFF2-40B4-BE49-F238E27FC236}">
                <a16:creationId xmlns:a16="http://schemas.microsoft.com/office/drawing/2014/main" id="{723C213E-2648-B927-6DEA-9C17D7525BEF}"/>
              </a:ext>
            </a:extLst>
          </p:cNvPr>
          <p:cNvGrpSpPr/>
          <p:nvPr/>
        </p:nvGrpSpPr>
        <p:grpSpPr>
          <a:xfrm>
            <a:off x="2072258" y="2790360"/>
            <a:ext cx="1468800" cy="1760885"/>
            <a:chOff x="2072258" y="1136241"/>
            <a:chExt cx="1468800" cy="1760885"/>
          </a:xfrm>
        </p:grpSpPr>
        <p:graphicFrame>
          <p:nvGraphicFramePr>
            <p:cNvPr id="15" name="reviews/user 7">
              <a:extLst>
                <a:ext uri="{FF2B5EF4-FFF2-40B4-BE49-F238E27FC236}">
                  <a16:creationId xmlns:a16="http://schemas.microsoft.com/office/drawing/2014/main" id="{CA3A3AED-9FD7-011F-6DC4-2331EB6EA332}"/>
                </a:ext>
              </a:extLst>
            </p:cNvPr>
            <p:cNvGraphicFramePr>
              <a:graphicFrameLocks/>
            </p:cNvGraphicFramePr>
            <p:nvPr/>
          </p:nvGraphicFramePr>
          <p:xfrm>
            <a:off x="2072258" y="1136241"/>
            <a:ext cx="1468800" cy="1288800"/>
          </p:xfrm>
          <a:graphic>
            <a:graphicData uri="http://schemas.openxmlformats.org/drawingml/2006/chart">
              <c:chart xmlns:c="http://schemas.openxmlformats.org/drawingml/2006/chart" xmlns:r="http://schemas.openxmlformats.org/officeDocument/2006/relationships" r:id="rId18"/>
            </a:graphicData>
          </a:graphic>
        </p:graphicFrame>
        <p:sp>
          <p:nvSpPr>
            <p:cNvPr id="19" name="Rounded Rectangle 18">
              <a:extLst>
                <a:ext uri="{FF2B5EF4-FFF2-40B4-BE49-F238E27FC236}">
                  <a16:creationId xmlns:a16="http://schemas.microsoft.com/office/drawing/2014/main" id="{DE525171-30B3-D01B-161D-798B97AD1CF9}"/>
                </a:ext>
              </a:extLst>
            </p:cNvPr>
            <p:cNvSpPr/>
            <p:nvPr/>
          </p:nvSpPr>
          <p:spPr>
            <a:xfrm>
              <a:off x="2072258" y="2522726"/>
              <a:ext cx="1468800" cy="3744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numCol="1" rtlCol="0" anchor="ctr"/>
            <a:lstStyle/>
            <a:p>
              <a:pPr algn="ctr"/>
              <a:r>
                <a:rPr lang="en-US" sz="1000"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reviews/user_7</a:t>
              </a:r>
              <a:endParaRPr lang="en-US" sz="1200"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20" name="Group 19">
            <a:extLst>
              <a:ext uri="{FF2B5EF4-FFF2-40B4-BE49-F238E27FC236}">
                <a16:creationId xmlns:a16="http://schemas.microsoft.com/office/drawing/2014/main" id="{E0A0E8BF-AB20-8E6B-1AE8-9E77A5E76892}"/>
              </a:ext>
            </a:extLst>
          </p:cNvPr>
          <p:cNvGrpSpPr/>
          <p:nvPr/>
        </p:nvGrpSpPr>
        <p:grpSpPr>
          <a:xfrm>
            <a:off x="7364987" y="2790360"/>
            <a:ext cx="1468800" cy="1760885"/>
            <a:chOff x="7364987" y="1136241"/>
            <a:chExt cx="1468800" cy="1760885"/>
          </a:xfrm>
        </p:grpSpPr>
        <p:graphicFrame>
          <p:nvGraphicFramePr>
            <p:cNvPr id="21" name="Chart 20">
              <a:extLst>
                <a:ext uri="{FF2B5EF4-FFF2-40B4-BE49-F238E27FC236}">
                  <a16:creationId xmlns:a16="http://schemas.microsoft.com/office/drawing/2014/main" id="{702B3981-2ED4-8A83-EBE2-28EE4D7795F8}"/>
                </a:ext>
              </a:extLst>
            </p:cNvPr>
            <p:cNvGraphicFramePr/>
            <p:nvPr>
              <p:extLst>
                <p:ext uri="{D42A27DB-BD31-4B8C-83A1-F6EECF244321}">
                  <p14:modId xmlns:p14="http://schemas.microsoft.com/office/powerpoint/2010/main" val="2241584694"/>
                </p:ext>
              </p:extLst>
            </p:nvPr>
          </p:nvGraphicFramePr>
          <p:xfrm>
            <a:off x="7364987" y="1136241"/>
            <a:ext cx="1468800" cy="1288800"/>
          </p:xfrm>
          <a:graphic>
            <a:graphicData uri="http://schemas.openxmlformats.org/drawingml/2006/chart">
              <c:chart xmlns:c="http://schemas.openxmlformats.org/drawingml/2006/chart" xmlns:r="http://schemas.openxmlformats.org/officeDocument/2006/relationships" r:id="rId19"/>
            </a:graphicData>
          </a:graphic>
        </p:graphicFrame>
        <p:sp>
          <p:nvSpPr>
            <p:cNvPr id="22" name="Rounded Rectangle 21">
              <a:extLst>
                <a:ext uri="{FF2B5EF4-FFF2-40B4-BE49-F238E27FC236}">
                  <a16:creationId xmlns:a16="http://schemas.microsoft.com/office/drawing/2014/main" id="{0217289B-133A-8966-D5EE-9E4875781A26}"/>
                </a:ext>
              </a:extLst>
            </p:cNvPr>
            <p:cNvSpPr/>
            <p:nvPr/>
          </p:nvSpPr>
          <p:spPr>
            <a:xfrm>
              <a:off x="7364987" y="2522726"/>
              <a:ext cx="1468800" cy="374400"/>
            </a:xfrm>
            <a:prstGeom prst="roundRect">
              <a:avLst/>
            </a:prstGeom>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numCol="1" rtlCol="0" anchor="ctr"/>
            <a:lstStyle/>
            <a:p>
              <a:pPr algn="ctr"/>
              <a:r>
                <a:rPr lang="en-US" sz="1000"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analytics/batch</a:t>
              </a:r>
            </a:p>
          </p:txBody>
        </p:sp>
      </p:grpSp>
      <p:grpSp>
        <p:nvGrpSpPr>
          <p:cNvPr id="23" name="Group 22">
            <a:extLst>
              <a:ext uri="{FF2B5EF4-FFF2-40B4-BE49-F238E27FC236}">
                <a16:creationId xmlns:a16="http://schemas.microsoft.com/office/drawing/2014/main" id="{F6E51E30-CA28-0F6C-F1EC-1F9D6CE1B22C}"/>
              </a:ext>
            </a:extLst>
          </p:cNvPr>
          <p:cNvGrpSpPr/>
          <p:nvPr/>
        </p:nvGrpSpPr>
        <p:grpSpPr>
          <a:xfrm>
            <a:off x="5606400" y="2790360"/>
            <a:ext cx="1468800" cy="1760885"/>
            <a:chOff x="5606400" y="1136241"/>
            <a:chExt cx="1468800" cy="1760885"/>
          </a:xfrm>
        </p:grpSpPr>
        <p:graphicFrame>
          <p:nvGraphicFramePr>
            <p:cNvPr id="24" name="Chart 23">
              <a:extLst>
                <a:ext uri="{FF2B5EF4-FFF2-40B4-BE49-F238E27FC236}">
                  <a16:creationId xmlns:a16="http://schemas.microsoft.com/office/drawing/2014/main" id="{E5DE5221-7C4D-A8F7-799B-22565B6B4AB4}"/>
                </a:ext>
              </a:extLst>
            </p:cNvPr>
            <p:cNvGraphicFramePr/>
            <p:nvPr/>
          </p:nvGraphicFramePr>
          <p:xfrm>
            <a:off x="5606400" y="1136241"/>
            <a:ext cx="1468800" cy="1288800"/>
          </p:xfrm>
          <a:graphic>
            <a:graphicData uri="http://schemas.openxmlformats.org/drawingml/2006/chart">
              <c:chart xmlns:c="http://schemas.openxmlformats.org/drawingml/2006/chart" xmlns:r="http://schemas.openxmlformats.org/officeDocument/2006/relationships" r:id="rId20"/>
            </a:graphicData>
          </a:graphic>
        </p:graphicFrame>
        <p:sp>
          <p:nvSpPr>
            <p:cNvPr id="25" name="Rounded Rectangle 24">
              <a:extLst>
                <a:ext uri="{FF2B5EF4-FFF2-40B4-BE49-F238E27FC236}">
                  <a16:creationId xmlns:a16="http://schemas.microsoft.com/office/drawing/2014/main" id="{27242C93-8E4A-127B-DA0A-9CAC6582CE70}"/>
                </a:ext>
              </a:extLst>
            </p:cNvPr>
            <p:cNvSpPr/>
            <p:nvPr/>
          </p:nvSpPr>
          <p:spPr>
            <a:xfrm>
              <a:off x="5606400" y="2522726"/>
              <a:ext cx="1468800" cy="3744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numCol="1" rtlCol="0" anchor="ctr"/>
            <a:lstStyle/>
            <a:p>
              <a:pPr algn="ctr"/>
              <a:r>
                <a:rPr lang="en-US" sz="1000"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reviews/</a:t>
              </a:r>
              <a:r>
                <a:rPr lang="en-US" sz="1000" dirty="0" err="1">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batch_user</a:t>
              </a:r>
              <a:endParaRPr lang="en-US" sz="1000"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26" name="Group 25">
            <a:extLst>
              <a:ext uri="{FF2B5EF4-FFF2-40B4-BE49-F238E27FC236}">
                <a16:creationId xmlns:a16="http://schemas.microsoft.com/office/drawing/2014/main" id="{BBE7C72A-D8A1-6935-1106-CA0AB62944FC}"/>
              </a:ext>
            </a:extLst>
          </p:cNvPr>
          <p:cNvGrpSpPr/>
          <p:nvPr/>
        </p:nvGrpSpPr>
        <p:grpSpPr>
          <a:xfrm>
            <a:off x="3858214" y="2790360"/>
            <a:ext cx="1468800" cy="1760885"/>
            <a:chOff x="3858214" y="1136241"/>
            <a:chExt cx="1468800" cy="1760885"/>
          </a:xfrm>
        </p:grpSpPr>
        <p:graphicFrame>
          <p:nvGraphicFramePr>
            <p:cNvPr id="29" name="Chart 28">
              <a:extLst>
                <a:ext uri="{FF2B5EF4-FFF2-40B4-BE49-F238E27FC236}">
                  <a16:creationId xmlns:a16="http://schemas.microsoft.com/office/drawing/2014/main" id="{650E1551-3138-3BA7-FF90-326EC2E40A38}"/>
                </a:ext>
              </a:extLst>
            </p:cNvPr>
            <p:cNvGraphicFramePr/>
            <p:nvPr/>
          </p:nvGraphicFramePr>
          <p:xfrm>
            <a:off x="3858214" y="1136241"/>
            <a:ext cx="1468800" cy="1288800"/>
          </p:xfrm>
          <a:graphic>
            <a:graphicData uri="http://schemas.openxmlformats.org/drawingml/2006/chart">
              <c:chart xmlns:c="http://schemas.openxmlformats.org/drawingml/2006/chart" xmlns:r="http://schemas.openxmlformats.org/officeDocument/2006/relationships" r:id="rId21"/>
            </a:graphicData>
          </a:graphic>
        </p:graphicFrame>
        <p:sp>
          <p:nvSpPr>
            <p:cNvPr id="34" name="Rounded Rectangle 33">
              <a:extLst>
                <a:ext uri="{FF2B5EF4-FFF2-40B4-BE49-F238E27FC236}">
                  <a16:creationId xmlns:a16="http://schemas.microsoft.com/office/drawing/2014/main" id="{F7336FD7-0ABB-FF34-853D-ACAA221A9E19}"/>
                </a:ext>
              </a:extLst>
            </p:cNvPr>
            <p:cNvSpPr/>
            <p:nvPr/>
          </p:nvSpPr>
          <p:spPr>
            <a:xfrm>
              <a:off x="3858214" y="2522726"/>
              <a:ext cx="1468800" cy="3744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numCol="1" rtlCol="0" anchor="ctr"/>
            <a:lstStyle/>
            <a:p>
              <a:pPr algn="ctr"/>
              <a:r>
                <a:rPr lang="en-US" sz="1000"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security/user_8</a:t>
              </a:r>
              <a:endParaRPr lang="en-US" sz="1200"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35" name="reviews_user_7">
            <a:extLst>
              <a:ext uri="{FF2B5EF4-FFF2-40B4-BE49-F238E27FC236}">
                <a16:creationId xmlns:a16="http://schemas.microsoft.com/office/drawing/2014/main" id="{CDAB9A83-3CF9-4D42-D0D4-AC7F57449909}"/>
              </a:ext>
            </a:extLst>
          </p:cNvPr>
          <p:cNvGrpSpPr/>
          <p:nvPr/>
        </p:nvGrpSpPr>
        <p:grpSpPr>
          <a:xfrm>
            <a:off x="1995136" y="2706581"/>
            <a:ext cx="1569600" cy="1458000"/>
            <a:chOff x="1995136" y="1052462"/>
            <a:chExt cx="1569600" cy="1458000"/>
          </a:xfrm>
        </p:grpSpPr>
        <mc:AlternateContent xmlns:mc="http://schemas.openxmlformats.org/markup-compatibility/2006" xmlns:p14="http://schemas.microsoft.com/office/powerpoint/2010/main">
          <mc:Choice Requires="p14">
            <p:contentPart p14:bwMode="auto" r:id="rId22">
              <p14:nvContentPartPr>
                <p14:cNvPr id="36" name="Ink 35">
                  <a:extLst>
                    <a:ext uri="{FF2B5EF4-FFF2-40B4-BE49-F238E27FC236}">
                      <a16:creationId xmlns:a16="http://schemas.microsoft.com/office/drawing/2014/main" id="{31EEC7D8-A289-2172-CC2E-A7B843A4B7E7}"/>
                    </a:ext>
                  </a:extLst>
                </p14:cNvPr>
                <p14:cNvContentPartPr/>
                <p14:nvPr/>
              </p14:nvContentPartPr>
              <p14:xfrm>
                <a:off x="1995136" y="1052462"/>
                <a:ext cx="1465200" cy="1377360"/>
              </p14:xfrm>
            </p:contentPart>
          </mc:Choice>
          <mc:Fallback xmlns="">
            <p:pic>
              <p:nvPicPr>
                <p:cNvPr id="36" name="Ink 35">
                  <a:extLst>
                    <a:ext uri="{FF2B5EF4-FFF2-40B4-BE49-F238E27FC236}">
                      <a16:creationId xmlns:a16="http://schemas.microsoft.com/office/drawing/2014/main" id="{31EEC7D8-A289-2172-CC2E-A7B843A4B7E7}"/>
                    </a:ext>
                  </a:extLst>
                </p:cNvPr>
                <p:cNvPicPr/>
                <p:nvPr/>
              </p:nvPicPr>
              <p:blipFill>
                <a:blip r:embed="rId23"/>
                <a:stretch>
                  <a:fillRect/>
                </a:stretch>
              </p:blipFill>
              <p:spPr>
                <a:xfrm>
                  <a:off x="1959136" y="1016462"/>
                  <a:ext cx="1536840" cy="14490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7" name="Ink 36">
                  <a:extLst>
                    <a:ext uri="{FF2B5EF4-FFF2-40B4-BE49-F238E27FC236}">
                      <a16:creationId xmlns:a16="http://schemas.microsoft.com/office/drawing/2014/main" id="{D0AF4CEF-3F15-96F3-F386-4833613FA9E7}"/>
                    </a:ext>
                  </a:extLst>
                </p14:cNvPr>
                <p14:cNvContentPartPr/>
                <p14:nvPr/>
              </p14:nvContentPartPr>
              <p14:xfrm>
                <a:off x="2009896" y="1070102"/>
                <a:ext cx="1554840" cy="1440360"/>
              </p14:xfrm>
            </p:contentPart>
          </mc:Choice>
          <mc:Fallback xmlns="">
            <p:pic>
              <p:nvPicPr>
                <p:cNvPr id="37" name="Ink 36">
                  <a:extLst>
                    <a:ext uri="{FF2B5EF4-FFF2-40B4-BE49-F238E27FC236}">
                      <a16:creationId xmlns:a16="http://schemas.microsoft.com/office/drawing/2014/main" id="{D0AF4CEF-3F15-96F3-F386-4833613FA9E7}"/>
                    </a:ext>
                  </a:extLst>
                </p:cNvPr>
                <p:cNvPicPr/>
                <p:nvPr/>
              </p:nvPicPr>
              <p:blipFill>
                <a:blip r:embed="rId25"/>
                <a:stretch>
                  <a:fillRect/>
                </a:stretch>
              </p:blipFill>
              <p:spPr>
                <a:xfrm>
                  <a:off x="1973896" y="1034102"/>
                  <a:ext cx="1626480" cy="1512000"/>
                </a:xfrm>
                <a:prstGeom prst="rect">
                  <a:avLst/>
                </a:prstGeom>
              </p:spPr>
            </p:pic>
          </mc:Fallback>
        </mc:AlternateContent>
      </p:grpSp>
      <p:grpSp>
        <p:nvGrpSpPr>
          <p:cNvPr id="38" name="reviews_batch_user_2">
            <a:extLst>
              <a:ext uri="{FF2B5EF4-FFF2-40B4-BE49-F238E27FC236}">
                <a16:creationId xmlns:a16="http://schemas.microsoft.com/office/drawing/2014/main" id="{1F166087-065F-471C-3C51-2248BCAB5B97}"/>
              </a:ext>
            </a:extLst>
          </p:cNvPr>
          <p:cNvGrpSpPr/>
          <p:nvPr/>
        </p:nvGrpSpPr>
        <p:grpSpPr>
          <a:xfrm>
            <a:off x="5487856" y="2734132"/>
            <a:ext cx="1865520" cy="1739160"/>
            <a:chOff x="5487856" y="823142"/>
            <a:chExt cx="1865520" cy="1739160"/>
          </a:xfrm>
        </p:grpSpPr>
        <mc:AlternateContent xmlns:mc="http://schemas.openxmlformats.org/markup-compatibility/2006" xmlns:p14="http://schemas.microsoft.com/office/powerpoint/2010/main">
          <mc:Choice Requires="p14">
            <p:contentPart p14:bwMode="auto" r:id="rId26">
              <p14:nvContentPartPr>
                <p14:cNvPr id="39" name="rbu_line_2">
                  <a:extLst>
                    <a:ext uri="{FF2B5EF4-FFF2-40B4-BE49-F238E27FC236}">
                      <a16:creationId xmlns:a16="http://schemas.microsoft.com/office/drawing/2014/main" id="{D748C7DC-E929-05F0-1ABF-7C15139D393F}"/>
                    </a:ext>
                  </a:extLst>
                </p14:cNvPr>
                <p14:cNvContentPartPr/>
                <p14:nvPr/>
              </p14:nvContentPartPr>
              <p14:xfrm>
                <a:off x="5487856" y="1058942"/>
                <a:ext cx="1865520" cy="1360440"/>
              </p14:xfrm>
            </p:contentPart>
          </mc:Choice>
          <mc:Fallback xmlns="">
            <p:pic>
              <p:nvPicPr>
                <p:cNvPr id="39" name="rbu_line_2">
                  <a:extLst>
                    <a:ext uri="{FF2B5EF4-FFF2-40B4-BE49-F238E27FC236}">
                      <a16:creationId xmlns:a16="http://schemas.microsoft.com/office/drawing/2014/main" id="{D748C7DC-E929-05F0-1ABF-7C15139D393F}"/>
                    </a:ext>
                  </a:extLst>
                </p:cNvPr>
                <p:cNvPicPr/>
                <p:nvPr/>
              </p:nvPicPr>
              <p:blipFill>
                <a:blip r:embed="rId27"/>
                <a:stretch>
                  <a:fillRect/>
                </a:stretch>
              </p:blipFill>
              <p:spPr>
                <a:xfrm>
                  <a:off x="5451863" y="1022942"/>
                  <a:ext cx="1937146" cy="14320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40" name="rbu_line_1">
                  <a:extLst>
                    <a:ext uri="{FF2B5EF4-FFF2-40B4-BE49-F238E27FC236}">
                      <a16:creationId xmlns:a16="http://schemas.microsoft.com/office/drawing/2014/main" id="{9DB38764-19BA-486A-9944-9D62EE9AE412}"/>
                    </a:ext>
                  </a:extLst>
                </p14:cNvPr>
                <p14:cNvContentPartPr/>
                <p14:nvPr/>
              </p14:nvContentPartPr>
              <p14:xfrm>
                <a:off x="5597656" y="823142"/>
                <a:ext cx="1534320" cy="1739160"/>
              </p14:xfrm>
            </p:contentPart>
          </mc:Choice>
          <mc:Fallback xmlns="">
            <p:pic>
              <p:nvPicPr>
                <p:cNvPr id="40" name="rbu_line_1">
                  <a:extLst>
                    <a:ext uri="{FF2B5EF4-FFF2-40B4-BE49-F238E27FC236}">
                      <a16:creationId xmlns:a16="http://schemas.microsoft.com/office/drawing/2014/main" id="{9DB38764-19BA-486A-9944-9D62EE9AE412}"/>
                    </a:ext>
                  </a:extLst>
                </p:cNvPr>
                <p:cNvPicPr/>
                <p:nvPr/>
              </p:nvPicPr>
              <p:blipFill>
                <a:blip r:embed="rId29"/>
                <a:stretch>
                  <a:fillRect/>
                </a:stretch>
              </p:blipFill>
              <p:spPr>
                <a:xfrm>
                  <a:off x="5561656" y="787142"/>
                  <a:ext cx="1605960" cy="1810800"/>
                </a:xfrm>
                <a:prstGeom prst="rect">
                  <a:avLst/>
                </a:prstGeom>
              </p:spPr>
            </p:pic>
          </mc:Fallback>
        </mc:AlternateContent>
      </p:grpSp>
      <p:graphicFrame>
        <p:nvGraphicFramePr>
          <p:cNvPr id="41" name="Chart 40">
            <a:extLst>
              <a:ext uri="{FF2B5EF4-FFF2-40B4-BE49-F238E27FC236}">
                <a16:creationId xmlns:a16="http://schemas.microsoft.com/office/drawing/2014/main" id="{1982EA5D-92B2-D8A5-A200-09BAA501E850}"/>
              </a:ext>
            </a:extLst>
          </p:cNvPr>
          <p:cNvGraphicFramePr/>
          <p:nvPr/>
        </p:nvGraphicFramePr>
        <p:xfrm>
          <a:off x="7183168" y="727668"/>
          <a:ext cx="1472400" cy="1288800"/>
        </p:xfrm>
        <a:graphic>
          <a:graphicData uri="http://schemas.openxmlformats.org/drawingml/2006/chart">
            <c:chart xmlns:c="http://schemas.openxmlformats.org/drawingml/2006/chart" xmlns:r="http://schemas.openxmlformats.org/officeDocument/2006/relationships" r:id="rId30"/>
          </a:graphicData>
        </a:graphic>
      </p:graphicFrame>
      <p:grpSp>
        <p:nvGrpSpPr>
          <p:cNvPr id="45" name="reviews_user_7">
            <a:extLst>
              <a:ext uri="{FF2B5EF4-FFF2-40B4-BE49-F238E27FC236}">
                <a16:creationId xmlns:a16="http://schemas.microsoft.com/office/drawing/2014/main" id="{2A1CBD54-B675-5916-E2A8-DE71FD3069B9}"/>
              </a:ext>
            </a:extLst>
          </p:cNvPr>
          <p:cNvGrpSpPr/>
          <p:nvPr/>
        </p:nvGrpSpPr>
        <p:grpSpPr>
          <a:xfrm>
            <a:off x="248776" y="2799388"/>
            <a:ext cx="1569600" cy="1458000"/>
            <a:chOff x="1995136" y="1052462"/>
            <a:chExt cx="1569600" cy="1458000"/>
          </a:xfrm>
        </p:grpSpPr>
        <mc:AlternateContent xmlns:mc="http://schemas.openxmlformats.org/markup-compatibility/2006" xmlns:p14="http://schemas.microsoft.com/office/powerpoint/2010/main">
          <mc:Choice Requires="p14">
            <p:contentPart p14:bwMode="auto" r:id="rId31">
              <p14:nvContentPartPr>
                <p14:cNvPr id="46" name="Ink 45">
                  <a:extLst>
                    <a:ext uri="{FF2B5EF4-FFF2-40B4-BE49-F238E27FC236}">
                      <a16:creationId xmlns:a16="http://schemas.microsoft.com/office/drawing/2014/main" id="{C9475576-EB56-2C25-5053-E6D12B0E975C}"/>
                    </a:ext>
                  </a:extLst>
                </p14:cNvPr>
                <p14:cNvContentPartPr/>
                <p14:nvPr/>
              </p14:nvContentPartPr>
              <p14:xfrm>
                <a:off x="1995136" y="1052462"/>
                <a:ext cx="1465200" cy="1377360"/>
              </p14:xfrm>
            </p:contentPart>
          </mc:Choice>
          <mc:Fallback xmlns="">
            <p:pic>
              <p:nvPicPr>
                <p:cNvPr id="46" name="Ink 45">
                  <a:extLst>
                    <a:ext uri="{FF2B5EF4-FFF2-40B4-BE49-F238E27FC236}">
                      <a16:creationId xmlns:a16="http://schemas.microsoft.com/office/drawing/2014/main" id="{C9475576-EB56-2C25-5053-E6D12B0E975C}"/>
                    </a:ext>
                  </a:extLst>
                </p:cNvPr>
                <p:cNvPicPr/>
                <p:nvPr/>
              </p:nvPicPr>
              <p:blipFill>
                <a:blip r:embed="rId23"/>
                <a:stretch>
                  <a:fillRect/>
                </a:stretch>
              </p:blipFill>
              <p:spPr>
                <a:xfrm>
                  <a:off x="1959136" y="1016462"/>
                  <a:ext cx="1536840" cy="14490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47" name="Ink 46">
                  <a:extLst>
                    <a:ext uri="{FF2B5EF4-FFF2-40B4-BE49-F238E27FC236}">
                      <a16:creationId xmlns:a16="http://schemas.microsoft.com/office/drawing/2014/main" id="{720A6602-AB1D-9273-7937-503826A4D5B2}"/>
                    </a:ext>
                  </a:extLst>
                </p14:cNvPr>
                <p14:cNvContentPartPr/>
                <p14:nvPr/>
              </p14:nvContentPartPr>
              <p14:xfrm>
                <a:off x="2009896" y="1070102"/>
                <a:ext cx="1554840" cy="1440360"/>
              </p14:xfrm>
            </p:contentPart>
          </mc:Choice>
          <mc:Fallback xmlns="">
            <p:pic>
              <p:nvPicPr>
                <p:cNvPr id="47" name="Ink 46">
                  <a:extLst>
                    <a:ext uri="{FF2B5EF4-FFF2-40B4-BE49-F238E27FC236}">
                      <a16:creationId xmlns:a16="http://schemas.microsoft.com/office/drawing/2014/main" id="{720A6602-AB1D-9273-7937-503826A4D5B2}"/>
                    </a:ext>
                  </a:extLst>
                </p:cNvPr>
                <p:cNvPicPr/>
                <p:nvPr/>
              </p:nvPicPr>
              <p:blipFill>
                <a:blip r:embed="rId25"/>
                <a:stretch>
                  <a:fillRect/>
                </a:stretch>
              </p:blipFill>
              <p:spPr>
                <a:xfrm>
                  <a:off x="1973896" y="1034102"/>
                  <a:ext cx="1626480" cy="1512000"/>
                </a:xfrm>
                <a:prstGeom prst="rect">
                  <a:avLst/>
                </a:prstGeom>
              </p:spPr>
            </p:pic>
          </mc:Fallback>
        </mc:AlternateContent>
      </p:grpSp>
      <p:grpSp>
        <p:nvGrpSpPr>
          <p:cNvPr id="42" name="reviews_batch_user_2">
            <a:extLst>
              <a:ext uri="{FF2B5EF4-FFF2-40B4-BE49-F238E27FC236}">
                <a16:creationId xmlns:a16="http://schemas.microsoft.com/office/drawing/2014/main" id="{33848A89-8A22-3EBF-CB89-8B291F899ABA}"/>
              </a:ext>
            </a:extLst>
          </p:cNvPr>
          <p:cNvGrpSpPr/>
          <p:nvPr/>
        </p:nvGrpSpPr>
        <p:grpSpPr>
          <a:xfrm>
            <a:off x="7042850" y="622076"/>
            <a:ext cx="1865520" cy="1739160"/>
            <a:chOff x="5487856" y="823142"/>
            <a:chExt cx="1865520" cy="1739160"/>
          </a:xfrm>
        </p:grpSpPr>
        <mc:AlternateContent xmlns:mc="http://schemas.openxmlformats.org/markup-compatibility/2006" xmlns:p14="http://schemas.microsoft.com/office/powerpoint/2010/main">
          <mc:Choice Requires="p14">
            <p:contentPart p14:bwMode="auto" r:id="rId33">
              <p14:nvContentPartPr>
                <p14:cNvPr id="43" name="rbu_line_2">
                  <a:extLst>
                    <a:ext uri="{FF2B5EF4-FFF2-40B4-BE49-F238E27FC236}">
                      <a16:creationId xmlns:a16="http://schemas.microsoft.com/office/drawing/2014/main" id="{DE4F5E9B-5FF8-D09A-0AF3-8775846590F1}"/>
                    </a:ext>
                  </a:extLst>
                </p14:cNvPr>
                <p14:cNvContentPartPr/>
                <p14:nvPr/>
              </p14:nvContentPartPr>
              <p14:xfrm>
                <a:off x="5487856" y="1058942"/>
                <a:ext cx="1865520" cy="1360440"/>
              </p14:xfrm>
            </p:contentPart>
          </mc:Choice>
          <mc:Fallback xmlns="">
            <p:pic>
              <p:nvPicPr>
                <p:cNvPr id="43" name="rbu_line_2">
                  <a:extLst>
                    <a:ext uri="{FF2B5EF4-FFF2-40B4-BE49-F238E27FC236}">
                      <a16:creationId xmlns:a16="http://schemas.microsoft.com/office/drawing/2014/main" id="{DE4F5E9B-5FF8-D09A-0AF3-8775846590F1}"/>
                    </a:ext>
                  </a:extLst>
                </p:cNvPr>
                <p:cNvPicPr/>
                <p:nvPr/>
              </p:nvPicPr>
              <p:blipFill>
                <a:blip r:embed="rId27"/>
                <a:stretch>
                  <a:fillRect/>
                </a:stretch>
              </p:blipFill>
              <p:spPr>
                <a:xfrm>
                  <a:off x="5451863" y="1022942"/>
                  <a:ext cx="1937146" cy="143208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44" name="rbu_line_1">
                  <a:extLst>
                    <a:ext uri="{FF2B5EF4-FFF2-40B4-BE49-F238E27FC236}">
                      <a16:creationId xmlns:a16="http://schemas.microsoft.com/office/drawing/2014/main" id="{44F8CA44-7A00-B088-7150-7C9ADEC68D7F}"/>
                    </a:ext>
                  </a:extLst>
                </p14:cNvPr>
                <p14:cNvContentPartPr/>
                <p14:nvPr/>
              </p14:nvContentPartPr>
              <p14:xfrm>
                <a:off x="5597656" y="823142"/>
                <a:ext cx="1534320" cy="1739160"/>
              </p14:xfrm>
            </p:contentPart>
          </mc:Choice>
          <mc:Fallback xmlns="">
            <p:pic>
              <p:nvPicPr>
                <p:cNvPr id="44" name="rbu_line_1">
                  <a:extLst>
                    <a:ext uri="{FF2B5EF4-FFF2-40B4-BE49-F238E27FC236}">
                      <a16:creationId xmlns:a16="http://schemas.microsoft.com/office/drawing/2014/main" id="{44F8CA44-7A00-B088-7150-7C9ADEC68D7F}"/>
                    </a:ext>
                  </a:extLst>
                </p:cNvPr>
                <p:cNvPicPr/>
                <p:nvPr/>
              </p:nvPicPr>
              <p:blipFill>
                <a:blip r:embed="rId29"/>
                <a:stretch>
                  <a:fillRect/>
                </a:stretch>
              </p:blipFill>
              <p:spPr>
                <a:xfrm>
                  <a:off x="5561656" y="787142"/>
                  <a:ext cx="1605960" cy="1810800"/>
                </a:xfrm>
                <a:prstGeom prst="rect">
                  <a:avLst/>
                </a:prstGeom>
              </p:spPr>
            </p:pic>
          </mc:Fallback>
        </mc:AlternateContent>
      </p:grpSp>
      <p:grpSp>
        <p:nvGrpSpPr>
          <p:cNvPr id="48" name="reviews_user_7">
            <a:extLst>
              <a:ext uri="{FF2B5EF4-FFF2-40B4-BE49-F238E27FC236}">
                <a16:creationId xmlns:a16="http://schemas.microsoft.com/office/drawing/2014/main" id="{E18D2D33-0171-FED9-D43A-BBE70343C3F5}"/>
              </a:ext>
            </a:extLst>
          </p:cNvPr>
          <p:cNvGrpSpPr/>
          <p:nvPr/>
        </p:nvGrpSpPr>
        <p:grpSpPr>
          <a:xfrm>
            <a:off x="7353376" y="2734132"/>
            <a:ext cx="1569600" cy="1458000"/>
            <a:chOff x="1995136" y="1052462"/>
            <a:chExt cx="1569600" cy="1458000"/>
          </a:xfrm>
        </p:grpSpPr>
        <mc:AlternateContent xmlns:mc="http://schemas.openxmlformats.org/markup-compatibility/2006" xmlns:p14="http://schemas.microsoft.com/office/powerpoint/2010/main">
          <mc:Choice Requires="p14">
            <p:contentPart p14:bwMode="auto" r:id="rId35">
              <p14:nvContentPartPr>
                <p14:cNvPr id="49" name="Ink 48">
                  <a:extLst>
                    <a:ext uri="{FF2B5EF4-FFF2-40B4-BE49-F238E27FC236}">
                      <a16:creationId xmlns:a16="http://schemas.microsoft.com/office/drawing/2014/main" id="{F485DEED-CD53-744D-5414-59C57E59D9CF}"/>
                    </a:ext>
                  </a:extLst>
                </p14:cNvPr>
                <p14:cNvContentPartPr/>
                <p14:nvPr/>
              </p14:nvContentPartPr>
              <p14:xfrm>
                <a:off x="1995136" y="1052462"/>
                <a:ext cx="1465200" cy="1377360"/>
              </p14:xfrm>
            </p:contentPart>
          </mc:Choice>
          <mc:Fallback xmlns="">
            <p:pic>
              <p:nvPicPr>
                <p:cNvPr id="49" name="Ink 48">
                  <a:extLst>
                    <a:ext uri="{FF2B5EF4-FFF2-40B4-BE49-F238E27FC236}">
                      <a16:creationId xmlns:a16="http://schemas.microsoft.com/office/drawing/2014/main" id="{F485DEED-CD53-744D-5414-59C57E59D9CF}"/>
                    </a:ext>
                  </a:extLst>
                </p:cNvPr>
                <p:cNvPicPr/>
                <p:nvPr/>
              </p:nvPicPr>
              <p:blipFill>
                <a:blip r:embed="rId23"/>
                <a:stretch>
                  <a:fillRect/>
                </a:stretch>
              </p:blipFill>
              <p:spPr>
                <a:xfrm>
                  <a:off x="1959136" y="1016462"/>
                  <a:ext cx="1536840" cy="14490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50" name="Ink 49">
                  <a:extLst>
                    <a:ext uri="{FF2B5EF4-FFF2-40B4-BE49-F238E27FC236}">
                      <a16:creationId xmlns:a16="http://schemas.microsoft.com/office/drawing/2014/main" id="{C10B98D6-A781-D80C-7323-297F62EEBF7C}"/>
                    </a:ext>
                  </a:extLst>
                </p14:cNvPr>
                <p14:cNvContentPartPr/>
                <p14:nvPr/>
              </p14:nvContentPartPr>
              <p14:xfrm>
                <a:off x="2009896" y="1070102"/>
                <a:ext cx="1554840" cy="1440360"/>
              </p14:xfrm>
            </p:contentPart>
          </mc:Choice>
          <mc:Fallback xmlns="">
            <p:pic>
              <p:nvPicPr>
                <p:cNvPr id="50" name="Ink 49">
                  <a:extLst>
                    <a:ext uri="{FF2B5EF4-FFF2-40B4-BE49-F238E27FC236}">
                      <a16:creationId xmlns:a16="http://schemas.microsoft.com/office/drawing/2014/main" id="{C10B98D6-A781-D80C-7323-297F62EEBF7C}"/>
                    </a:ext>
                  </a:extLst>
                </p:cNvPr>
                <p:cNvPicPr/>
                <p:nvPr/>
              </p:nvPicPr>
              <p:blipFill>
                <a:blip r:embed="rId25"/>
                <a:stretch>
                  <a:fillRect/>
                </a:stretch>
              </p:blipFill>
              <p:spPr>
                <a:xfrm>
                  <a:off x="1973896" y="1034102"/>
                  <a:ext cx="1626480" cy="1512000"/>
                </a:xfrm>
                <a:prstGeom prst="rect">
                  <a:avLst/>
                </a:prstGeom>
              </p:spPr>
            </p:pic>
          </mc:Fallback>
        </mc:AlternateContent>
      </p:grpSp>
      <p:grpSp>
        <p:nvGrpSpPr>
          <p:cNvPr id="51" name="reviews_batch_user_2">
            <a:extLst>
              <a:ext uri="{FF2B5EF4-FFF2-40B4-BE49-F238E27FC236}">
                <a16:creationId xmlns:a16="http://schemas.microsoft.com/office/drawing/2014/main" id="{E5C7D42D-D597-2E93-AA45-0D9879B166F1}"/>
              </a:ext>
            </a:extLst>
          </p:cNvPr>
          <p:cNvGrpSpPr/>
          <p:nvPr/>
        </p:nvGrpSpPr>
        <p:grpSpPr>
          <a:xfrm>
            <a:off x="3750123" y="2694594"/>
            <a:ext cx="1865520" cy="1739160"/>
            <a:chOff x="5487856" y="823142"/>
            <a:chExt cx="1865520" cy="1739160"/>
          </a:xfrm>
        </p:grpSpPr>
        <mc:AlternateContent xmlns:mc="http://schemas.openxmlformats.org/markup-compatibility/2006" xmlns:p14="http://schemas.microsoft.com/office/powerpoint/2010/main">
          <mc:Choice Requires="p14">
            <p:contentPart p14:bwMode="auto" r:id="rId37">
              <p14:nvContentPartPr>
                <p14:cNvPr id="52" name="rbu_line_2">
                  <a:extLst>
                    <a:ext uri="{FF2B5EF4-FFF2-40B4-BE49-F238E27FC236}">
                      <a16:creationId xmlns:a16="http://schemas.microsoft.com/office/drawing/2014/main" id="{DA2EE928-B48D-5C75-59B4-154DEA07D698}"/>
                    </a:ext>
                  </a:extLst>
                </p14:cNvPr>
                <p14:cNvContentPartPr/>
                <p14:nvPr/>
              </p14:nvContentPartPr>
              <p14:xfrm>
                <a:off x="5487856" y="1058942"/>
                <a:ext cx="1865520" cy="1360440"/>
              </p14:xfrm>
            </p:contentPart>
          </mc:Choice>
          <mc:Fallback xmlns="">
            <p:pic>
              <p:nvPicPr>
                <p:cNvPr id="52" name="rbu_line_2">
                  <a:extLst>
                    <a:ext uri="{FF2B5EF4-FFF2-40B4-BE49-F238E27FC236}">
                      <a16:creationId xmlns:a16="http://schemas.microsoft.com/office/drawing/2014/main" id="{DA2EE928-B48D-5C75-59B4-154DEA07D698}"/>
                    </a:ext>
                  </a:extLst>
                </p:cNvPr>
                <p:cNvPicPr/>
                <p:nvPr/>
              </p:nvPicPr>
              <p:blipFill>
                <a:blip r:embed="rId27"/>
                <a:stretch>
                  <a:fillRect/>
                </a:stretch>
              </p:blipFill>
              <p:spPr>
                <a:xfrm>
                  <a:off x="5451863" y="1022942"/>
                  <a:ext cx="1937146" cy="143208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53" name="rbu_line_1">
                  <a:extLst>
                    <a:ext uri="{FF2B5EF4-FFF2-40B4-BE49-F238E27FC236}">
                      <a16:creationId xmlns:a16="http://schemas.microsoft.com/office/drawing/2014/main" id="{0F2A4B16-3CC4-1C9C-18A9-3283909E963A}"/>
                    </a:ext>
                  </a:extLst>
                </p14:cNvPr>
                <p14:cNvContentPartPr/>
                <p14:nvPr/>
              </p14:nvContentPartPr>
              <p14:xfrm>
                <a:off x="5597656" y="823142"/>
                <a:ext cx="1534320" cy="1739160"/>
              </p14:xfrm>
            </p:contentPart>
          </mc:Choice>
          <mc:Fallback xmlns="">
            <p:pic>
              <p:nvPicPr>
                <p:cNvPr id="53" name="rbu_line_1">
                  <a:extLst>
                    <a:ext uri="{FF2B5EF4-FFF2-40B4-BE49-F238E27FC236}">
                      <a16:creationId xmlns:a16="http://schemas.microsoft.com/office/drawing/2014/main" id="{0F2A4B16-3CC4-1C9C-18A9-3283909E963A}"/>
                    </a:ext>
                  </a:extLst>
                </p:cNvPr>
                <p:cNvPicPr/>
                <p:nvPr/>
              </p:nvPicPr>
              <p:blipFill>
                <a:blip r:embed="rId29"/>
                <a:stretch>
                  <a:fillRect/>
                </a:stretch>
              </p:blipFill>
              <p:spPr>
                <a:xfrm>
                  <a:off x="5561656" y="787142"/>
                  <a:ext cx="1605960" cy="1810800"/>
                </a:xfrm>
                <a:prstGeom prst="rect">
                  <a:avLst/>
                </a:prstGeom>
              </p:spPr>
            </p:pic>
          </mc:Fallback>
        </mc:AlternateContent>
      </p:grpSp>
      <p:grpSp>
        <p:nvGrpSpPr>
          <p:cNvPr id="54" name="reviews_batch_user_2">
            <a:extLst>
              <a:ext uri="{FF2B5EF4-FFF2-40B4-BE49-F238E27FC236}">
                <a16:creationId xmlns:a16="http://schemas.microsoft.com/office/drawing/2014/main" id="{E2FC73C7-B47F-662B-68F1-AB76E641663A}"/>
              </a:ext>
            </a:extLst>
          </p:cNvPr>
          <p:cNvGrpSpPr/>
          <p:nvPr/>
        </p:nvGrpSpPr>
        <p:grpSpPr>
          <a:xfrm>
            <a:off x="2561530" y="692887"/>
            <a:ext cx="1865520" cy="1739160"/>
            <a:chOff x="5487856" y="823142"/>
            <a:chExt cx="1865520" cy="1739160"/>
          </a:xfrm>
        </p:grpSpPr>
        <mc:AlternateContent xmlns:mc="http://schemas.openxmlformats.org/markup-compatibility/2006" xmlns:p14="http://schemas.microsoft.com/office/powerpoint/2010/main">
          <mc:Choice Requires="p14">
            <p:contentPart p14:bwMode="auto" r:id="rId39">
              <p14:nvContentPartPr>
                <p14:cNvPr id="55" name="rbu_line_2">
                  <a:extLst>
                    <a:ext uri="{FF2B5EF4-FFF2-40B4-BE49-F238E27FC236}">
                      <a16:creationId xmlns:a16="http://schemas.microsoft.com/office/drawing/2014/main" id="{E1738686-CE29-B411-27B8-741B26E80B28}"/>
                    </a:ext>
                  </a:extLst>
                </p14:cNvPr>
                <p14:cNvContentPartPr/>
                <p14:nvPr/>
              </p14:nvContentPartPr>
              <p14:xfrm>
                <a:off x="5487856" y="1058942"/>
                <a:ext cx="1865520" cy="1360440"/>
              </p14:xfrm>
            </p:contentPart>
          </mc:Choice>
          <mc:Fallback xmlns="">
            <p:pic>
              <p:nvPicPr>
                <p:cNvPr id="55" name="rbu_line_2">
                  <a:extLst>
                    <a:ext uri="{FF2B5EF4-FFF2-40B4-BE49-F238E27FC236}">
                      <a16:creationId xmlns:a16="http://schemas.microsoft.com/office/drawing/2014/main" id="{E1738686-CE29-B411-27B8-741B26E80B28}"/>
                    </a:ext>
                  </a:extLst>
                </p:cNvPr>
                <p:cNvPicPr/>
                <p:nvPr/>
              </p:nvPicPr>
              <p:blipFill>
                <a:blip r:embed="rId27"/>
                <a:stretch>
                  <a:fillRect/>
                </a:stretch>
              </p:blipFill>
              <p:spPr>
                <a:xfrm>
                  <a:off x="5451863" y="1022942"/>
                  <a:ext cx="1937146" cy="14320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56" name="rbu_line_1">
                  <a:extLst>
                    <a:ext uri="{FF2B5EF4-FFF2-40B4-BE49-F238E27FC236}">
                      <a16:creationId xmlns:a16="http://schemas.microsoft.com/office/drawing/2014/main" id="{9C36E9A2-4BCC-C97A-4727-EC54BB346062}"/>
                    </a:ext>
                  </a:extLst>
                </p14:cNvPr>
                <p14:cNvContentPartPr/>
                <p14:nvPr/>
              </p14:nvContentPartPr>
              <p14:xfrm>
                <a:off x="5597656" y="823142"/>
                <a:ext cx="1534320" cy="1739160"/>
              </p14:xfrm>
            </p:contentPart>
          </mc:Choice>
          <mc:Fallback xmlns="">
            <p:pic>
              <p:nvPicPr>
                <p:cNvPr id="56" name="rbu_line_1">
                  <a:extLst>
                    <a:ext uri="{FF2B5EF4-FFF2-40B4-BE49-F238E27FC236}">
                      <a16:creationId xmlns:a16="http://schemas.microsoft.com/office/drawing/2014/main" id="{9C36E9A2-4BCC-C97A-4727-EC54BB346062}"/>
                    </a:ext>
                  </a:extLst>
                </p:cNvPr>
                <p:cNvPicPr/>
                <p:nvPr/>
              </p:nvPicPr>
              <p:blipFill>
                <a:blip r:embed="rId29"/>
                <a:stretch>
                  <a:fillRect/>
                </a:stretch>
              </p:blipFill>
              <p:spPr>
                <a:xfrm>
                  <a:off x="5561656" y="787142"/>
                  <a:ext cx="1605960" cy="1810800"/>
                </a:xfrm>
                <a:prstGeom prst="rect">
                  <a:avLst/>
                </a:prstGeom>
              </p:spPr>
            </p:pic>
          </mc:Fallback>
        </mc:AlternateContent>
      </p:grpSp>
    </p:spTree>
    <p:custDataLst>
      <p:tags r:id="rId1"/>
    </p:custDataLst>
    <p:extLst>
      <p:ext uri="{BB962C8B-B14F-4D97-AF65-F5344CB8AC3E}">
        <p14:creationId xmlns:p14="http://schemas.microsoft.com/office/powerpoint/2010/main" val="1554316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anim calcmode="lin" valueType="num">
                                      <p:cBhvr>
                                        <p:cTn id="7" dur="2000" fill="hold"/>
                                        <p:tgtEl>
                                          <p:spTgt spid="48"/>
                                        </p:tgtEl>
                                        <p:attrNameLst>
                                          <p:attrName>drawProgress</p:attrName>
                                        </p:attrNameLst>
                                      </p:cBhvr>
                                      <p:tavLst>
                                        <p:tav tm="0">
                                          <p:val>
                                            <p:fltVal val="0"/>
                                          </p:val>
                                        </p:tav>
                                        <p:tav tm="100000">
                                          <p:val>
                                            <p:fltVal val="1"/>
                                          </p:val>
                                        </p:tav>
                                      </p:tavLst>
                                    </p:anim>
                                  </p:childTnLst>
                                </p:cTn>
                              </p:par>
                            </p:childTnLst>
                          </p:cTn>
                        </p:par>
                      </p:childTnLst>
                    </p:cTn>
                  </p:par>
                  <p:par>
                    <p:cTn id="8" fill="hold">
                      <p:stCondLst>
                        <p:cond delay="indefinite"/>
                      </p:stCondLst>
                      <p:childTnLst>
                        <p:par>
                          <p:cTn id="9" fill="hold">
                            <p:stCondLst>
                              <p:cond delay="0"/>
                            </p:stCondLst>
                            <p:childTnLst>
                              <p:par>
                                <p:cTn id="10" presetID="63" presetClass="entr" presetSubtype="0" fill="hold" nodeType="clickEffect">
                                  <p:stCondLst>
                                    <p:cond delay="0"/>
                                  </p:stCondLst>
                                  <p:childTnLst>
                                    <p:set>
                                      <p:cBhvr>
                                        <p:cTn id="11" dur="1" fill="hold">
                                          <p:stCondLst>
                                            <p:cond delay="0"/>
                                          </p:stCondLst>
                                        </p:cTn>
                                        <p:tgtEl>
                                          <p:spTgt spid="45"/>
                                        </p:tgtEl>
                                        <p:attrNameLst>
                                          <p:attrName>style.visibility</p:attrName>
                                        </p:attrNameLst>
                                      </p:cBhvr>
                                      <p:to>
                                        <p:strVal val="visible"/>
                                      </p:to>
                                    </p:set>
                                    <p:anim calcmode="lin" valueType="num">
                                      <p:cBhvr>
                                        <p:cTn id="12" dur="2000" fill="hold"/>
                                        <p:tgtEl>
                                          <p:spTgt spid="45"/>
                                        </p:tgtEl>
                                        <p:attrNameLst>
                                          <p:attrName>drawProgress</p:attrName>
                                        </p:attrNameLst>
                                      </p:cBhvr>
                                      <p:tavLst>
                                        <p:tav tm="0">
                                          <p:val>
                                            <p:fltVal val="0"/>
                                          </p:val>
                                        </p:tav>
                                        <p:tav tm="100000">
                                          <p:val>
                                            <p:fltVal val="1"/>
                                          </p:val>
                                        </p:tav>
                                      </p:tavLst>
                                    </p:anim>
                                  </p:childTnLst>
                                </p:cTn>
                              </p:par>
                              <p:par>
                                <p:cTn id="13" presetID="63" presetClass="entr" presetSubtype="0" fill="hold" nodeType="withEffect">
                                  <p:stCondLst>
                                    <p:cond delay="0"/>
                                  </p:stCondLst>
                                  <p:childTnLst>
                                    <p:set>
                                      <p:cBhvr>
                                        <p:cTn id="14" dur="1" fill="hold">
                                          <p:stCondLst>
                                            <p:cond delay="0"/>
                                          </p:stCondLst>
                                        </p:cTn>
                                        <p:tgtEl>
                                          <p:spTgt spid="51"/>
                                        </p:tgtEl>
                                        <p:attrNameLst>
                                          <p:attrName>style.visibility</p:attrName>
                                        </p:attrNameLst>
                                      </p:cBhvr>
                                      <p:to>
                                        <p:strVal val="visible"/>
                                      </p:to>
                                    </p:set>
                                    <p:anim calcmode="lin" valueType="num">
                                      <p:cBhvr>
                                        <p:cTn id="15" dur="2000" fill="hold"/>
                                        <p:tgtEl>
                                          <p:spTgt spid="51"/>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A355144-B8D2-3774-5282-E9625ACF7D2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106</a:t>
            </a:fld>
            <a:endParaRPr lang="en"/>
          </a:p>
        </p:txBody>
      </p:sp>
      <p:pic>
        <p:nvPicPr>
          <p:cNvPr id="4" name="Picture 3" descr="A body of water with mountains and a dock&#10;&#10;AI-generated content may be incorrect.">
            <a:extLst>
              <a:ext uri="{FF2B5EF4-FFF2-40B4-BE49-F238E27FC236}">
                <a16:creationId xmlns:a16="http://schemas.microsoft.com/office/drawing/2014/main" id="{D7B4C5F8-2624-DA4E-14A9-190C9F7DF587}"/>
              </a:ext>
            </a:extLst>
          </p:cNvPr>
          <p:cNvPicPr>
            <a:picLocks noChangeAspect="1"/>
          </p:cNvPicPr>
          <p:nvPr/>
        </p:nvPicPr>
        <p:blipFill>
          <a:blip r:embed="rId2"/>
          <a:stretch>
            <a:fillRect/>
          </a:stretch>
        </p:blipFill>
        <p:spPr>
          <a:xfrm>
            <a:off x="1143000" y="0"/>
            <a:ext cx="6858000" cy="5143500"/>
          </a:xfrm>
          <a:prstGeom prst="rect">
            <a:avLst/>
          </a:prstGeom>
        </p:spPr>
      </p:pic>
      <p:pic>
        <p:nvPicPr>
          <p:cNvPr id="5" name="Google Shape;133;p18">
            <a:extLst>
              <a:ext uri="{FF2B5EF4-FFF2-40B4-BE49-F238E27FC236}">
                <a16:creationId xmlns:a16="http://schemas.microsoft.com/office/drawing/2014/main" id="{1A931D65-B81C-8B2F-5FE6-39FE08B878D7}"/>
              </a:ext>
            </a:extLst>
          </p:cNvPr>
          <p:cNvPicPr preferRelativeResize="0"/>
          <p:nvPr/>
        </p:nvPicPr>
        <p:blipFill>
          <a:blip r:embed="rId3">
            <a:alphaModFix/>
          </a:blip>
          <a:stretch>
            <a:fillRect/>
          </a:stretch>
        </p:blipFill>
        <p:spPr>
          <a:xfrm>
            <a:off x="4808306" y="1183572"/>
            <a:ext cx="3349375" cy="3442928"/>
          </a:xfrm>
          <a:prstGeom prst="rect">
            <a:avLst/>
          </a:prstGeom>
          <a:noFill/>
          <a:ln w="76200">
            <a:solidFill>
              <a:schemeClr val="accent2">
                <a:lumMod val="25000"/>
              </a:schemeClr>
            </a:solidFill>
          </a:ln>
        </p:spPr>
      </p:pic>
    </p:spTree>
    <p:extLst>
      <p:ext uri="{BB962C8B-B14F-4D97-AF65-F5344CB8AC3E}">
        <p14:creationId xmlns:p14="http://schemas.microsoft.com/office/powerpoint/2010/main" val="85652070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D37F14-A37C-5CF6-171C-B5476FE9A0A8}"/>
              </a:ext>
            </a:extLst>
          </p:cNvPr>
          <p:cNvSpPr>
            <a:spLocks noGrp="1"/>
          </p:cNvSpPr>
          <p:nvPr>
            <p:ph type="title"/>
          </p:nvPr>
        </p:nvSpPr>
        <p:spPr/>
        <p:txBody>
          <a:bodyPr/>
          <a:lstStyle/>
          <a:p>
            <a:r>
              <a:rPr lang="en-US" dirty="0"/>
              <a:t>The Incident</a:t>
            </a:r>
          </a:p>
        </p:txBody>
      </p:sp>
      <p:sp>
        <p:nvSpPr>
          <p:cNvPr id="3" name="Slide Number Placeholder 2">
            <a:extLst>
              <a:ext uri="{FF2B5EF4-FFF2-40B4-BE49-F238E27FC236}">
                <a16:creationId xmlns:a16="http://schemas.microsoft.com/office/drawing/2014/main" id="{B805ACCB-8EEE-0A7A-7AB8-1B7493D1E2B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107</a:t>
            </a:fld>
            <a:endParaRPr lang="en"/>
          </a:p>
        </p:txBody>
      </p:sp>
    </p:spTree>
    <p:extLst>
      <p:ext uri="{BB962C8B-B14F-4D97-AF65-F5344CB8AC3E}">
        <p14:creationId xmlns:p14="http://schemas.microsoft.com/office/powerpoint/2010/main" val="215814348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130">
          <a:extLst>
            <a:ext uri="{FF2B5EF4-FFF2-40B4-BE49-F238E27FC236}">
              <a16:creationId xmlns:a16="http://schemas.microsoft.com/office/drawing/2014/main" id="{7C6DB61C-F2E8-DD6A-447F-2A0B2B32C7AB}"/>
            </a:ext>
          </a:extLst>
        </p:cNvPr>
        <p:cNvGrpSpPr/>
        <p:nvPr/>
      </p:nvGrpSpPr>
      <p:grpSpPr>
        <a:xfrm>
          <a:off x="0" y="0"/>
          <a:ext cx="0" cy="0"/>
          <a:chOff x="0" y="0"/>
          <a:chExt cx="0" cy="0"/>
        </a:xfrm>
      </p:grpSpPr>
      <p:sp>
        <p:nvSpPr>
          <p:cNvPr id="131" name="Google Shape;131;p18">
            <a:extLst>
              <a:ext uri="{FF2B5EF4-FFF2-40B4-BE49-F238E27FC236}">
                <a16:creationId xmlns:a16="http://schemas.microsoft.com/office/drawing/2014/main" id="{B74F4202-C625-DF74-6131-044252BEA4D3}"/>
              </a:ext>
            </a:extLst>
          </p:cNvPr>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solidFill>
                  <a:schemeClr val="dk2"/>
                </a:solidFill>
              </a:rPr>
              <a:t>108</a:t>
            </a:fld>
            <a:endParaRPr>
              <a:solidFill>
                <a:schemeClr val="dk2"/>
              </a:solidFill>
            </a:endParaRPr>
          </a:p>
        </p:txBody>
      </p:sp>
      <p:pic>
        <p:nvPicPr>
          <p:cNvPr id="3" name="Graphic 2" descr="Siren with solid fill">
            <a:extLst>
              <a:ext uri="{FF2B5EF4-FFF2-40B4-BE49-F238E27FC236}">
                <a16:creationId xmlns:a16="http://schemas.microsoft.com/office/drawing/2014/main" id="{2A00C1A3-9053-EFDA-3265-127B1BD3341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471459" y="546993"/>
            <a:ext cx="1186249" cy="1186249"/>
          </a:xfrm>
          <a:prstGeom prst="rect">
            <a:avLst/>
          </a:prstGeom>
        </p:spPr>
      </p:pic>
      <p:pic>
        <p:nvPicPr>
          <p:cNvPr id="5" name="Picture 4" descr="A group of people sitting around a table with laptops&#10;&#10;Description automatically generated">
            <a:extLst>
              <a:ext uri="{FF2B5EF4-FFF2-40B4-BE49-F238E27FC236}">
                <a16:creationId xmlns:a16="http://schemas.microsoft.com/office/drawing/2014/main" id="{D900F589-BA7E-FFBD-D92B-68B7445B394B}"/>
              </a:ext>
            </a:extLst>
          </p:cNvPr>
          <p:cNvPicPr>
            <a:picLocks noChangeAspect="1"/>
          </p:cNvPicPr>
          <p:nvPr/>
        </p:nvPicPr>
        <p:blipFill>
          <a:blip r:embed="rId5"/>
          <a:stretch>
            <a:fillRect/>
          </a:stretch>
        </p:blipFill>
        <p:spPr>
          <a:xfrm>
            <a:off x="4514614" y="951806"/>
            <a:ext cx="1621566" cy="1621566"/>
          </a:xfrm>
          <a:prstGeom prst="rect">
            <a:avLst/>
          </a:prstGeom>
          <a:ln w="57150">
            <a:solidFill>
              <a:srgbClr val="FFC000"/>
            </a:solidFill>
          </a:ln>
        </p:spPr>
      </p:pic>
      <p:sp>
        <p:nvSpPr>
          <p:cNvPr id="10" name="TextBox 9">
            <a:extLst>
              <a:ext uri="{FF2B5EF4-FFF2-40B4-BE49-F238E27FC236}">
                <a16:creationId xmlns:a16="http://schemas.microsoft.com/office/drawing/2014/main" id="{D0F68B63-5618-FE42-9895-7F2356503134}"/>
              </a:ext>
            </a:extLst>
          </p:cNvPr>
          <p:cNvSpPr txBox="1"/>
          <p:nvPr/>
        </p:nvSpPr>
        <p:spPr>
          <a:xfrm>
            <a:off x="951283" y="316160"/>
            <a:ext cx="2132314" cy="461665"/>
          </a:xfrm>
          <a:prstGeom prst="rect">
            <a:avLst/>
          </a:prstGeom>
          <a:noFill/>
        </p:spPr>
        <p:txBody>
          <a:bodyPr wrap="none" rtlCol="0">
            <a:spAutoFit/>
          </a:bodyPr>
          <a:lstStyle/>
          <a:p>
            <a:pPr algn="ctr" rtl="0"/>
            <a:r>
              <a:rPr lang="en-CA" sz="2400" b="1" i="0" u="none" strike="noStrike" dirty="0">
                <a:solidFill>
                  <a:srgbClr val="000000"/>
                </a:solidFill>
                <a:effectLst/>
                <a:latin typeface="Poppins" pitchFamily="2" charset="77"/>
                <a:cs typeface="Poppins" pitchFamily="2" charset="77"/>
              </a:rPr>
              <a:t>The Incident</a:t>
            </a:r>
            <a:endParaRPr lang="en-CA" sz="2400" b="0" dirty="0">
              <a:effectLst/>
              <a:latin typeface="Poppins" pitchFamily="2" charset="77"/>
              <a:cs typeface="Poppins" pitchFamily="2" charset="77"/>
            </a:endParaRPr>
          </a:p>
        </p:txBody>
      </p:sp>
      <p:pic>
        <p:nvPicPr>
          <p:cNvPr id="11" name="Graphic 10" descr="Siren with solid fill">
            <a:extLst>
              <a:ext uri="{FF2B5EF4-FFF2-40B4-BE49-F238E27FC236}">
                <a16:creationId xmlns:a16="http://schemas.microsoft.com/office/drawing/2014/main" id="{01C1E90D-4092-0A3C-BF1B-E70A875400D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1838933">
            <a:off x="7759530" y="2842507"/>
            <a:ext cx="1186249" cy="1186249"/>
          </a:xfrm>
          <a:prstGeom prst="rect">
            <a:avLst/>
          </a:prstGeom>
        </p:spPr>
      </p:pic>
      <p:pic>
        <p:nvPicPr>
          <p:cNvPr id="12" name="Picture 11" descr="A group of people sitting around a table with laptops&#10;&#10;Description automatically generated">
            <a:extLst>
              <a:ext uri="{FF2B5EF4-FFF2-40B4-BE49-F238E27FC236}">
                <a16:creationId xmlns:a16="http://schemas.microsoft.com/office/drawing/2014/main" id="{63E403F3-26E2-F081-4E6A-AB5BE5B00945}"/>
              </a:ext>
            </a:extLst>
          </p:cNvPr>
          <p:cNvPicPr>
            <a:picLocks noChangeAspect="1"/>
          </p:cNvPicPr>
          <p:nvPr/>
        </p:nvPicPr>
        <p:blipFill>
          <a:blip r:embed="rId8"/>
          <a:stretch>
            <a:fillRect/>
          </a:stretch>
        </p:blipFill>
        <p:spPr>
          <a:xfrm>
            <a:off x="5270560" y="2320728"/>
            <a:ext cx="2124332" cy="2124332"/>
          </a:xfrm>
          <a:prstGeom prst="rect">
            <a:avLst/>
          </a:prstGeom>
          <a:ln w="57150">
            <a:solidFill>
              <a:schemeClr val="accent1">
                <a:lumMod val="50000"/>
              </a:schemeClr>
            </a:solidFill>
          </a:ln>
        </p:spPr>
      </p:pic>
      <p:pic>
        <p:nvPicPr>
          <p:cNvPr id="14" name="Graphic 13" descr="Phone Vibration with solid fill">
            <a:extLst>
              <a:ext uri="{FF2B5EF4-FFF2-40B4-BE49-F238E27FC236}">
                <a16:creationId xmlns:a16="http://schemas.microsoft.com/office/drawing/2014/main" id="{5AA01A07-14A8-42F5-4E1E-3DBA2003759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570367" y="951806"/>
            <a:ext cx="914400" cy="914400"/>
          </a:xfrm>
          <a:prstGeom prst="rect">
            <a:avLst/>
          </a:prstGeom>
        </p:spPr>
      </p:pic>
      <p:pic>
        <p:nvPicPr>
          <p:cNvPr id="15" name="Graphic 14" descr="Siren with solid fill">
            <a:extLst>
              <a:ext uri="{FF2B5EF4-FFF2-40B4-BE49-F238E27FC236}">
                <a16:creationId xmlns:a16="http://schemas.microsoft.com/office/drawing/2014/main" id="{961A1604-32AC-1A87-A1B4-F91C36B09F2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rot="20094324">
            <a:off x="3978876" y="3810917"/>
            <a:ext cx="1186249" cy="1186249"/>
          </a:xfrm>
          <a:prstGeom prst="rect">
            <a:avLst/>
          </a:prstGeom>
        </p:spPr>
      </p:pic>
      <p:pic>
        <p:nvPicPr>
          <p:cNvPr id="16" name="Graphic 15" descr="Phone Vibration with solid fill">
            <a:extLst>
              <a:ext uri="{FF2B5EF4-FFF2-40B4-BE49-F238E27FC236}">
                <a16:creationId xmlns:a16="http://schemas.microsoft.com/office/drawing/2014/main" id="{B108945C-E291-9CAB-A661-C69259897737}"/>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rot="18464520">
            <a:off x="8250885" y="1785759"/>
            <a:ext cx="914400" cy="914400"/>
          </a:xfrm>
          <a:prstGeom prst="rect">
            <a:avLst/>
          </a:prstGeom>
        </p:spPr>
      </p:pic>
      <p:pic>
        <p:nvPicPr>
          <p:cNvPr id="17" name="Picture 16" descr="A group of people sitting around a table with laptops&#10;&#10;Description automatically generated">
            <a:extLst>
              <a:ext uri="{FF2B5EF4-FFF2-40B4-BE49-F238E27FC236}">
                <a16:creationId xmlns:a16="http://schemas.microsoft.com/office/drawing/2014/main" id="{92EBE679-A61F-4CD1-BE6F-53BCEE54D62A}"/>
              </a:ext>
            </a:extLst>
          </p:cNvPr>
          <p:cNvPicPr>
            <a:picLocks noChangeAspect="1"/>
          </p:cNvPicPr>
          <p:nvPr/>
        </p:nvPicPr>
        <p:blipFill>
          <a:blip r:embed="rId15"/>
          <a:stretch>
            <a:fillRect/>
          </a:stretch>
        </p:blipFill>
        <p:spPr>
          <a:xfrm rot="949605">
            <a:off x="3891599" y="2362604"/>
            <a:ext cx="1537410" cy="1537410"/>
          </a:xfrm>
          <a:prstGeom prst="rect">
            <a:avLst/>
          </a:prstGeom>
          <a:ln w="57150">
            <a:solidFill>
              <a:srgbClr val="17704F"/>
            </a:solidFill>
          </a:ln>
        </p:spPr>
      </p:pic>
      <p:pic>
        <p:nvPicPr>
          <p:cNvPr id="2" name="Google Shape;133;p18">
            <a:extLst>
              <a:ext uri="{FF2B5EF4-FFF2-40B4-BE49-F238E27FC236}">
                <a16:creationId xmlns:a16="http://schemas.microsoft.com/office/drawing/2014/main" id="{248BB10D-4401-509E-EEAC-557038841DCF}"/>
              </a:ext>
            </a:extLst>
          </p:cNvPr>
          <p:cNvPicPr preferRelativeResize="0"/>
          <p:nvPr/>
        </p:nvPicPr>
        <p:blipFill>
          <a:blip r:embed="rId16">
            <a:alphaModFix/>
          </a:blip>
          <a:stretch>
            <a:fillRect/>
          </a:stretch>
        </p:blipFill>
        <p:spPr>
          <a:xfrm>
            <a:off x="496756" y="1218522"/>
            <a:ext cx="2862000" cy="2862000"/>
          </a:xfrm>
          <a:prstGeom prst="rect">
            <a:avLst/>
          </a:prstGeom>
          <a:noFill/>
          <a:ln w="76200">
            <a:solidFill>
              <a:schemeClr val="accent2">
                <a:lumMod val="25000"/>
              </a:schemeClr>
            </a:solidFill>
          </a:ln>
        </p:spPr>
      </p:pic>
    </p:spTree>
    <p:extLst>
      <p:ext uri="{BB962C8B-B14F-4D97-AF65-F5344CB8AC3E}">
        <p14:creationId xmlns:p14="http://schemas.microsoft.com/office/powerpoint/2010/main" val="41905339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par>
                          <p:cTn id="7" fill="hold">
                            <p:stCondLst>
                              <p:cond delay="0"/>
                            </p:stCondLst>
                            <p:childTnLst>
                              <p:par>
                                <p:cTn id="8" presetID="26" presetClass="emph" presetSubtype="0" repeatCount="3000" fill="hold" nodeType="afterEffect">
                                  <p:stCondLst>
                                    <p:cond delay="0"/>
                                  </p:stCondLst>
                                  <p:childTnLst>
                                    <p:animEffect transition="out" filter="fade">
                                      <p:cBhvr>
                                        <p:cTn id="9" dur="500" tmFilter="0, 0; .2, .5; .8, .5; 1, 0"/>
                                        <p:tgtEl>
                                          <p:spTgt spid="3"/>
                                        </p:tgtEl>
                                      </p:cBhvr>
                                    </p:animEffect>
                                    <p:animScale>
                                      <p:cBhvr>
                                        <p:cTn id="10" dur="250" autoRev="1" fill="hold"/>
                                        <p:tgtEl>
                                          <p:spTgt spid="3"/>
                                        </p:tgtEl>
                                      </p:cBhvr>
                                      <p:by x="105000" y="105000"/>
                                    </p:animScale>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32" presetClass="emph" presetSubtype="0" fill="hold" nodeType="clickEffect">
                                  <p:stCondLst>
                                    <p:cond delay="0"/>
                                  </p:stCondLst>
                                  <p:childTnLst>
                                    <p:animRot by="120000">
                                      <p:cBhvr>
                                        <p:cTn id="22" dur="100" fill="hold">
                                          <p:stCondLst>
                                            <p:cond delay="0"/>
                                          </p:stCondLst>
                                        </p:cTn>
                                        <p:tgtEl>
                                          <p:spTgt spid="16"/>
                                        </p:tgtEl>
                                        <p:attrNameLst>
                                          <p:attrName>r</p:attrName>
                                        </p:attrNameLst>
                                      </p:cBhvr>
                                    </p:animRot>
                                    <p:animRot by="-240000">
                                      <p:cBhvr>
                                        <p:cTn id="23" dur="200" fill="hold">
                                          <p:stCondLst>
                                            <p:cond delay="200"/>
                                          </p:stCondLst>
                                        </p:cTn>
                                        <p:tgtEl>
                                          <p:spTgt spid="16"/>
                                        </p:tgtEl>
                                        <p:attrNameLst>
                                          <p:attrName>r</p:attrName>
                                        </p:attrNameLst>
                                      </p:cBhvr>
                                    </p:animRot>
                                    <p:animRot by="240000">
                                      <p:cBhvr>
                                        <p:cTn id="24" dur="200" fill="hold">
                                          <p:stCondLst>
                                            <p:cond delay="400"/>
                                          </p:stCondLst>
                                        </p:cTn>
                                        <p:tgtEl>
                                          <p:spTgt spid="16"/>
                                        </p:tgtEl>
                                        <p:attrNameLst>
                                          <p:attrName>r</p:attrName>
                                        </p:attrNameLst>
                                      </p:cBhvr>
                                    </p:animRot>
                                    <p:animRot by="-240000">
                                      <p:cBhvr>
                                        <p:cTn id="25" dur="200" fill="hold">
                                          <p:stCondLst>
                                            <p:cond delay="600"/>
                                          </p:stCondLst>
                                        </p:cTn>
                                        <p:tgtEl>
                                          <p:spTgt spid="16"/>
                                        </p:tgtEl>
                                        <p:attrNameLst>
                                          <p:attrName>r</p:attrName>
                                        </p:attrNameLst>
                                      </p:cBhvr>
                                    </p:animRot>
                                    <p:animRot by="120000">
                                      <p:cBhvr>
                                        <p:cTn id="26" dur="200" fill="hold">
                                          <p:stCondLst>
                                            <p:cond delay="800"/>
                                          </p:stCondLst>
                                        </p:cTn>
                                        <p:tgtEl>
                                          <p:spTgt spid="16"/>
                                        </p:tgtEl>
                                        <p:attrNameLst>
                                          <p:attrName>r</p:attrName>
                                        </p:attrNameLst>
                                      </p:cBhvr>
                                    </p:animRot>
                                  </p:childTnLst>
                                </p:cTn>
                              </p:par>
                            </p:childTnLst>
                          </p:cTn>
                        </p:par>
                      </p:childTnLst>
                    </p:cTn>
                  </p:par>
                  <p:par>
                    <p:cTn id="27" fill="hold">
                      <p:stCondLst>
                        <p:cond delay="indefinite"/>
                      </p:stCondLst>
                      <p:childTnLst>
                        <p:par>
                          <p:cTn id="28" fill="hold">
                            <p:stCondLst>
                              <p:cond delay="0"/>
                            </p:stCondLst>
                            <p:childTnLst>
                              <p:par>
                                <p:cTn id="29" presetID="35" presetClass="emph" presetSubtype="0" repeatCount="4000" fill="hold" nodeType="clickEffect">
                                  <p:stCondLst>
                                    <p:cond delay="0"/>
                                  </p:stCondLst>
                                  <p:childTnLst>
                                    <p:anim calcmode="discrete" valueType="str">
                                      <p:cBhvr>
                                        <p:cTn id="30" dur="1000" fill="hold"/>
                                        <p:tgtEl>
                                          <p:spTgt spid="3"/>
                                        </p:tgtEl>
                                        <p:attrNameLst>
                                          <p:attrName>style.visibility</p:attrName>
                                        </p:attrNameLst>
                                      </p:cBhvr>
                                      <p:tavLst>
                                        <p:tav tm="0">
                                          <p:val>
                                            <p:strVal val="hidden"/>
                                          </p:val>
                                        </p:tav>
                                        <p:tav tm="50000">
                                          <p:val>
                                            <p:strVal val="visible"/>
                                          </p:val>
                                        </p:tav>
                                      </p:tavLst>
                                    </p:anim>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26" presetClass="emph" presetSubtype="0" fill="hold" nodeType="clickEffect">
                                  <p:stCondLst>
                                    <p:cond delay="0"/>
                                  </p:stCondLst>
                                  <p:childTnLst>
                                    <p:animEffect transition="out" filter="fade">
                                      <p:cBhvr>
                                        <p:cTn id="42" dur="500" tmFilter="0, 0; .2, .5; .8, .5; 1, 0"/>
                                        <p:tgtEl>
                                          <p:spTgt spid="5"/>
                                        </p:tgtEl>
                                      </p:cBhvr>
                                    </p:animEffect>
                                    <p:animScale>
                                      <p:cBhvr>
                                        <p:cTn id="43" dur="250" autoRev="1" fill="hold"/>
                                        <p:tgtEl>
                                          <p:spTgt spid="5"/>
                                        </p:tgtEl>
                                      </p:cBhvr>
                                      <p:by x="105000" y="105000"/>
                                    </p:animScale>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nodeType="clickEffect">
                                  <p:stCondLst>
                                    <p:cond delay="0"/>
                                  </p:stCondLst>
                                  <p:childTnLst>
                                    <p:set>
                                      <p:cBhvr>
                                        <p:cTn id="47" dur="1" fill="hold">
                                          <p:stCondLst>
                                            <p:cond delay="0"/>
                                          </p:stCondLst>
                                        </p:cTn>
                                        <p:tgtEl>
                                          <p:spTgt spid="14"/>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32" presetClass="emph" presetSubtype="0" fill="hold" nodeType="clickEffect">
                                  <p:stCondLst>
                                    <p:cond delay="0"/>
                                  </p:stCondLst>
                                  <p:childTnLst>
                                    <p:animRot by="120000">
                                      <p:cBhvr>
                                        <p:cTn id="51" dur="100" fill="hold">
                                          <p:stCondLst>
                                            <p:cond delay="0"/>
                                          </p:stCondLst>
                                        </p:cTn>
                                        <p:tgtEl>
                                          <p:spTgt spid="14"/>
                                        </p:tgtEl>
                                        <p:attrNameLst>
                                          <p:attrName>r</p:attrName>
                                        </p:attrNameLst>
                                      </p:cBhvr>
                                    </p:animRot>
                                    <p:animRot by="-240000">
                                      <p:cBhvr>
                                        <p:cTn id="52" dur="200" fill="hold">
                                          <p:stCondLst>
                                            <p:cond delay="200"/>
                                          </p:stCondLst>
                                        </p:cTn>
                                        <p:tgtEl>
                                          <p:spTgt spid="14"/>
                                        </p:tgtEl>
                                        <p:attrNameLst>
                                          <p:attrName>r</p:attrName>
                                        </p:attrNameLst>
                                      </p:cBhvr>
                                    </p:animRot>
                                    <p:animRot by="240000">
                                      <p:cBhvr>
                                        <p:cTn id="53" dur="200" fill="hold">
                                          <p:stCondLst>
                                            <p:cond delay="400"/>
                                          </p:stCondLst>
                                        </p:cTn>
                                        <p:tgtEl>
                                          <p:spTgt spid="14"/>
                                        </p:tgtEl>
                                        <p:attrNameLst>
                                          <p:attrName>r</p:attrName>
                                        </p:attrNameLst>
                                      </p:cBhvr>
                                    </p:animRot>
                                    <p:animRot by="-240000">
                                      <p:cBhvr>
                                        <p:cTn id="54" dur="200" fill="hold">
                                          <p:stCondLst>
                                            <p:cond delay="600"/>
                                          </p:stCondLst>
                                        </p:cTn>
                                        <p:tgtEl>
                                          <p:spTgt spid="14"/>
                                        </p:tgtEl>
                                        <p:attrNameLst>
                                          <p:attrName>r</p:attrName>
                                        </p:attrNameLst>
                                      </p:cBhvr>
                                    </p:animRot>
                                    <p:animRot by="120000">
                                      <p:cBhvr>
                                        <p:cTn id="55" dur="200" fill="hold">
                                          <p:stCondLst>
                                            <p:cond delay="800"/>
                                          </p:stCondLst>
                                        </p:cTn>
                                        <p:tgtEl>
                                          <p:spTgt spid="14"/>
                                        </p:tgtEl>
                                        <p:attrNameLst>
                                          <p:attrName>r</p:attrName>
                                        </p:attrNameLst>
                                      </p:cBhvr>
                                    </p:animRo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nodeType="clickEffect">
                                  <p:stCondLst>
                                    <p:cond delay="0"/>
                                  </p:stCondLst>
                                  <p:childTnLst>
                                    <p:set>
                                      <p:cBhvr>
                                        <p:cTn id="59" dur="1" fill="hold">
                                          <p:stCondLst>
                                            <p:cond delay="0"/>
                                          </p:stCondLst>
                                        </p:cTn>
                                        <p:tgtEl>
                                          <p:spTgt spid="11"/>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35" presetClass="emph" presetSubtype="0" fill="hold" nodeType="clickEffect">
                                  <p:stCondLst>
                                    <p:cond delay="0"/>
                                  </p:stCondLst>
                                  <p:childTnLst>
                                    <p:anim calcmode="discrete" valueType="str">
                                      <p:cBhvr>
                                        <p:cTn id="63" dur="1000" fill="hold"/>
                                        <p:tgtEl>
                                          <p:spTgt spid="11"/>
                                        </p:tgtEl>
                                        <p:attrNameLst>
                                          <p:attrName>style.visibility</p:attrName>
                                        </p:attrNameLst>
                                      </p:cBhvr>
                                      <p:tavLst>
                                        <p:tav tm="0">
                                          <p:val>
                                            <p:strVal val="hidden"/>
                                          </p:val>
                                        </p:tav>
                                        <p:tav tm="50000">
                                          <p:val>
                                            <p:strVal val="visible"/>
                                          </p:val>
                                        </p:tav>
                                      </p:tavLst>
                                    </p:anim>
                                  </p:childTnLst>
                                </p:cTn>
                              </p:par>
                            </p:childTnLst>
                          </p:cTn>
                        </p:par>
                      </p:childTnLst>
                    </p:cTn>
                  </p:par>
                  <p:par>
                    <p:cTn id="64" fill="hold">
                      <p:stCondLst>
                        <p:cond delay="indefinite"/>
                      </p:stCondLst>
                      <p:childTnLst>
                        <p:par>
                          <p:cTn id="65" fill="hold">
                            <p:stCondLst>
                              <p:cond delay="0"/>
                            </p:stCondLst>
                            <p:childTnLst>
                              <p:par>
                                <p:cTn id="66" presetID="43" presetClass="entr" presetSubtype="0" fill="hold" nodeType="clickEffect">
                                  <p:stCondLst>
                                    <p:cond delay="0"/>
                                  </p:stCondLst>
                                  <p:childTnLst>
                                    <p:set>
                                      <p:cBhvr>
                                        <p:cTn id="67" dur="1" fill="hold">
                                          <p:stCondLst>
                                            <p:cond delay="0"/>
                                          </p:stCondLst>
                                        </p:cTn>
                                        <p:tgtEl>
                                          <p:spTgt spid="15"/>
                                        </p:tgtEl>
                                        <p:attrNameLst>
                                          <p:attrName>style.visibility</p:attrName>
                                        </p:attrNameLst>
                                      </p:cBhvr>
                                      <p:to>
                                        <p:strVal val="visible"/>
                                      </p:to>
                                    </p:set>
                                    <p:animEffect transition="in" filter="fade">
                                      <p:cBhvr>
                                        <p:cTn id="68" dur="100"/>
                                        <p:tgtEl>
                                          <p:spTgt spid="15"/>
                                        </p:tgtEl>
                                      </p:cBhvr>
                                    </p:animEffect>
                                    <p:anim calcmode="lin" valueType="num">
                                      <p:cBhvr>
                                        <p:cTn id="69" dur="400" fill="hold"/>
                                        <p:tgtEl>
                                          <p:spTgt spid="15"/>
                                        </p:tgtEl>
                                        <p:attrNameLst>
                                          <p:attrName>ppt_x</p:attrName>
                                        </p:attrNameLst>
                                      </p:cBhvr>
                                      <p:tavLst>
                                        <p:tav tm="0">
                                          <p:val>
                                            <p:strVal val="#ppt_x"/>
                                          </p:val>
                                        </p:tav>
                                        <p:tav tm="100000">
                                          <p:val>
                                            <p:strVal val="#ppt_x"/>
                                          </p:val>
                                        </p:tav>
                                      </p:tavLst>
                                    </p:anim>
                                    <p:anim calcmode="lin" valueType="num">
                                      <p:cBhvr>
                                        <p:cTn id="70" dur="400" fill="hold"/>
                                        <p:tgtEl>
                                          <p:spTgt spid="15"/>
                                        </p:tgtEl>
                                        <p:attrNameLst>
                                          <p:attrName>ppt_y</p:attrName>
                                        </p:attrNameLst>
                                      </p:cBhvr>
                                      <p:tavLst>
                                        <p:tav tm="0">
                                          <p:val>
                                            <p:strVal val="#ppt_y+0.31"/>
                                          </p:val>
                                        </p:tav>
                                        <p:tav tm="100000">
                                          <p:val>
                                            <p:strVal val="#ppt_y+0.31"/>
                                          </p:val>
                                        </p:tav>
                                      </p:tavLst>
                                    </p:anim>
                                    <p:anim calcmode="lin" valueType="num">
                                      <p:cBhvr>
                                        <p:cTn id="71" dur="600" decel="50000" fill="hold">
                                          <p:stCondLst>
                                            <p:cond delay="400"/>
                                          </p:stCondLst>
                                        </p:cTn>
                                        <p:tgtEl>
                                          <p:spTgt spid="15"/>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72" dur="600" decel="50000" fill="hold">
                                          <p:stCondLst>
                                            <p:cond delay="400"/>
                                          </p:stCondLst>
                                        </p:cTn>
                                        <p:tgtEl>
                                          <p:spTgt spid="15"/>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130">
          <a:extLst>
            <a:ext uri="{FF2B5EF4-FFF2-40B4-BE49-F238E27FC236}">
              <a16:creationId xmlns:a16="http://schemas.microsoft.com/office/drawing/2014/main" id="{D38DC99D-61D5-1DB7-6E5B-EAACA66572C3}"/>
            </a:ext>
          </a:extLst>
        </p:cNvPr>
        <p:cNvGrpSpPr/>
        <p:nvPr/>
      </p:nvGrpSpPr>
      <p:grpSpPr>
        <a:xfrm>
          <a:off x="0" y="0"/>
          <a:ext cx="0" cy="0"/>
          <a:chOff x="0" y="0"/>
          <a:chExt cx="0" cy="0"/>
        </a:xfrm>
      </p:grpSpPr>
      <p:pic>
        <p:nvPicPr>
          <p:cNvPr id="18" name="Picture 17" descr="A purple creature with tentacles&#10;&#10;AI-generated content may be incorrect.">
            <a:extLst>
              <a:ext uri="{FF2B5EF4-FFF2-40B4-BE49-F238E27FC236}">
                <a16:creationId xmlns:a16="http://schemas.microsoft.com/office/drawing/2014/main" id="{8BD617E4-37A6-88D2-7AF2-FA48CA91187C}"/>
              </a:ext>
            </a:extLst>
          </p:cNvPr>
          <p:cNvPicPr>
            <a:picLocks noChangeAspect="1"/>
          </p:cNvPicPr>
          <p:nvPr/>
        </p:nvPicPr>
        <p:blipFill>
          <a:blip r:embed="rId3"/>
          <a:stretch>
            <a:fillRect/>
          </a:stretch>
        </p:blipFill>
        <p:spPr>
          <a:xfrm>
            <a:off x="3753121" y="1380989"/>
            <a:ext cx="2862000" cy="2862000"/>
          </a:xfrm>
          <a:prstGeom prst="rect">
            <a:avLst/>
          </a:prstGeom>
        </p:spPr>
      </p:pic>
      <p:sp>
        <p:nvSpPr>
          <p:cNvPr id="131" name="Google Shape;131;p18">
            <a:extLst>
              <a:ext uri="{FF2B5EF4-FFF2-40B4-BE49-F238E27FC236}">
                <a16:creationId xmlns:a16="http://schemas.microsoft.com/office/drawing/2014/main" id="{7C649DAA-D5AA-B53F-8979-F5C8A738DA12}"/>
              </a:ext>
            </a:extLst>
          </p:cNvPr>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solidFill>
                  <a:schemeClr val="dk2"/>
                </a:solidFill>
              </a:rPr>
              <a:t>109</a:t>
            </a:fld>
            <a:endParaRPr>
              <a:solidFill>
                <a:schemeClr val="dk2"/>
              </a:solidFill>
            </a:endParaRPr>
          </a:p>
        </p:txBody>
      </p:sp>
      <p:grpSp>
        <p:nvGrpSpPr>
          <p:cNvPr id="43" name="Group 42">
            <a:extLst>
              <a:ext uri="{FF2B5EF4-FFF2-40B4-BE49-F238E27FC236}">
                <a16:creationId xmlns:a16="http://schemas.microsoft.com/office/drawing/2014/main" id="{C9B6CDDC-C42B-262F-221D-C86A0B6A40EA}"/>
              </a:ext>
            </a:extLst>
          </p:cNvPr>
          <p:cNvGrpSpPr/>
          <p:nvPr/>
        </p:nvGrpSpPr>
        <p:grpSpPr>
          <a:xfrm>
            <a:off x="5354410" y="141727"/>
            <a:ext cx="1221925" cy="1185348"/>
            <a:chOff x="4023152" y="762205"/>
            <a:chExt cx="1221925" cy="1185348"/>
          </a:xfrm>
        </p:grpSpPr>
        <p:sp>
          <p:nvSpPr>
            <p:cNvPr id="5" name="Google Shape;145;p19">
              <a:extLst>
                <a:ext uri="{FF2B5EF4-FFF2-40B4-BE49-F238E27FC236}">
                  <a16:creationId xmlns:a16="http://schemas.microsoft.com/office/drawing/2014/main" id="{0E787A45-0B94-6410-E881-433B80E840EE}"/>
                </a:ext>
              </a:extLst>
            </p:cNvPr>
            <p:cNvSpPr/>
            <p:nvPr/>
          </p:nvSpPr>
          <p:spPr>
            <a:xfrm>
              <a:off x="4023177" y="762205"/>
              <a:ext cx="1221900" cy="11583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grpSp>
          <p:nvGrpSpPr>
            <p:cNvPr id="4" name="Group 3">
              <a:extLst>
                <a:ext uri="{FF2B5EF4-FFF2-40B4-BE49-F238E27FC236}">
                  <a16:creationId xmlns:a16="http://schemas.microsoft.com/office/drawing/2014/main" id="{598089A9-DABD-5A71-1C8A-42F781719084}"/>
                </a:ext>
              </a:extLst>
            </p:cNvPr>
            <p:cNvGrpSpPr/>
            <p:nvPr/>
          </p:nvGrpSpPr>
          <p:grpSpPr>
            <a:xfrm>
              <a:off x="4023152" y="762205"/>
              <a:ext cx="1221825" cy="1185348"/>
              <a:chOff x="4023152" y="762205"/>
              <a:chExt cx="1221825" cy="1185348"/>
            </a:xfrm>
          </p:grpSpPr>
          <p:graphicFrame>
            <p:nvGraphicFramePr>
              <p:cNvPr id="7" name="Google Shape;146;p19">
                <a:extLst>
                  <a:ext uri="{FF2B5EF4-FFF2-40B4-BE49-F238E27FC236}">
                    <a16:creationId xmlns:a16="http://schemas.microsoft.com/office/drawing/2014/main" id="{946830ED-5944-8326-47BC-5AAF1F5516EA}"/>
                  </a:ext>
                </a:extLst>
              </p:cNvPr>
              <p:cNvGraphicFramePr/>
              <p:nvPr/>
            </p:nvGraphicFramePr>
            <p:xfrm>
              <a:off x="4023152" y="1006305"/>
              <a:ext cx="1221825" cy="941248"/>
            </p:xfrm>
            <a:graphic>
              <a:graphicData uri="http://schemas.openxmlformats.org/drawingml/2006/table">
                <a:tbl>
                  <a:tblPr>
                    <a:noFill/>
                    <a:tableStyleId>{62796A89-BD9E-437E-83C4-1F7B4A862C73}</a:tableStyleId>
                  </a:tblPr>
                  <a:tblGrid>
                    <a:gridCol w="407275">
                      <a:extLst>
                        <a:ext uri="{9D8B030D-6E8A-4147-A177-3AD203B41FA5}">
                          <a16:colId xmlns:a16="http://schemas.microsoft.com/office/drawing/2014/main" val="20000"/>
                        </a:ext>
                      </a:extLst>
                    </a:gridCol>
                    <a:gridCol w="407275">
                      <a:extLst>
                        <a:ext uri="{9D8B030D-6E8A-4147-A177-3AD203B41FA5}">
                          <a16:colId xmlns:a16="http://schemas.microsoft.com/office/drawing/2014/main" val="20001"/>
                        </a:ext>
                      </a:extLst>
                    </a:gridCol>
                    <a:gridCol w="407275">
                      <a:extLst>
                        <a:ext uri="{9D8B030D-6E8A-4147-A177-3AD203B41FA5}">
                          <a16:colId xmlns:a16="http://schemas.microsoft.com/office/drawing/2014/main" val="20002"/>
                        </a:ext>
                      </a:extLst>
                    </a:gridCol>
                  </a:tblGrid>
                  <a:tr h="0">
                    <a:tc>
                      <a:txBody>
                        <a:bodyPr/>
                        <a:lstStyle/>
                        <a:p>
                          <a:pPr marL="0" lvl="0" indent="0" algn="l" rtl="0">
                            <a:spcBef>
                              <a:spcPts val="0"/>
                            </a:spcBef>
                            <a:spcAft>
                              <a:spcPts val="0"/>
                            </a:spcAft>
                            <a:buNone/>
                          </a:pPr>
                          <a:endParaRPr sz="800"/>
                        </a:p>
                      </a:txBody>
                      <a:tcPr marL="91425" marR="91425" marT="91425" marB="91425"/>
                    </a:tc>
                    <a:tc>
                      <a:txBody>
                        <a:bodyPr/>
                        <a:lstStyle/>
                        <a:p>
                          <a:pPr marL="0" lvl="0" indent="0" algn="l" rtl="0">
                            <a:spcBef>
                              <a:spcPts val="0"/>
                            </a:spcBef>
                            <a:spcAft>
                              <a:spcPts val="0"/>
                            </a:spcAft>
                            <a:buNone/>
                          </a:pPr>
                          <a:endParaRPr sz="800"/>
                        </a:p>
                      </a:txBody>
                      <a:tcPr marL="91425" marR="91425" marT="91425" marB="91425"/>
                    </a:tc>
                    <a:tc>
                      <a:txBody>
                        <a:bodyPr/>
                        <a:lstStyle/>
                        <a:p>
                          <a:pPr marL="0" lvl="0" indent="0" algn="l" rtl="0">
                            <a:spcBef>
                              <a:spcPts val="0"/>
                            </a:spcBef>
                            <a:spcAft>
                              <a:spcPts val="0"/>
                            </a:spcAft>
                            <a:buNone/>
                          </a:pPr>
                          <a:endParaRPr sz="800"/>
                        </a:p>
                      </a:txBody>
                      <a:tcPr marL="91425" marR="91425" marT="91425" marB="91425"/>
                    </a:tc>
                    <a:extLst>
                      <a:ext uri="{0D108BD9-81ED-4DB2-BD59-A6C34878D82A}">
                        <a16:rowId xmlns:a16="http://schemas.microsoft.com/office/drawing/2014/main" val="10000"/>
                      </a:ext>
                    </a:extLst>
                  </a:tr>
                  <a:tr h="331708">
                    <a:tc>
                      <a:txBody>
                        <a:bodyPr/>
                        <a:lstStyle/>
                        <a:p>
                          <a:pPr marL="0" lvl="0" indent="0" algn="l" rtl="0">
                            <a:spcBef>
                              <a:spcPts val="0"/>
                            </a:spcBef>
                            <a:spcAft>
                              <a:spcPts val="0"/>
                            </a:spcAft>
                            <a:buNone/>
                          </a:pPr>
                          <a:endParaRPr sz="800"/>
                        </a:p>
                      </a:txBody>
                      <a:tcPr marL="91425" marR="91425" marT="91425" marB="91425"/>
                    </a:tc>
                    <a:tc>
                      <a:txBody>
                        <a:bodyPr/>
                        <a:lstStyle/>
                        <a:p>
                          <a:pPr marL="0" lvl="0" indent="0" algn="l" rtl="0">
                            <a:spcBef>
                              <a:spcPts val="0"/>
                            </a:spcBef>
                            <a:spcAft>
                              <a:spcPts val="0"/>
                            </a:spcAft>
                            <a:buNone/>
                          </a:pPr>
                          <a:endParaRPr sz="800"/>
                        </a:p>
                      </a:txBody>
                      <a:tcPr marL="91425" marR="91425" marT="91425" marB="91425"/>
                    </a:tc>
                    <a:tc>
                      <a:txBody>
                        <a:bodyPr/>
                        <a:lstStyle/>
                        <a:p>
                          <a:pPr marL="0" lvl="0" indent="0" algn="l" rtl="0">
                            <a:spcBef>
                              <a:spcPts val="0"/>
                            </a:spcBef>
                            <a:spcAft>
                              <a:spcPts val="0"/>
                            </a:spcAft>
                            <a:buNone/>
                          </a:pPr>
                          <a:endParaRPr sz="800"/>
                        </a:p>
                      </a:txBody>
                      <a:tcPr marL="91425" marR="91425" marT="91425" marB="91425"/>
                    </a:tc>
                    <a:extLst>
                      <a:ext uri="{0D108BD9-81ED-4DB2-BD59-A6C34878D82A}">
                        <a16:rowId xmlns:a16="http://schemas.microsoft.com/office/drawing/2014/main" val="10001"/>
                      </a:ext>
                    </a:extLst>
                  </a:tr>
                  <a:tr h="0">
                    <a:tc>
                      <a:txBody>
                        <a:bodyPr/>
                        <a:lstStyle/>
                        <a:p>
                          <a:pPr marL="0" lvl="0" indent="0" algn="l" rtl="0">
                            <a:spcBef>
                              <a:spcPts val="0"/>
                            </a:spcBef>
                            <a:spcAft>
                              <a:spcPts val="0"/>
                            </a:spcAft>
                            <a:buNone/>
                          </a:pPr>
                          <a:endParaRPr sz="800"/>
                        </a:p>
                      </a:txBody>
                      <a:tcPr marL="91425" marR="91425" marT="91425" marB="91425"/>
                    </a:tc>
                    <a:tc>
                      <a:txBody>
                        <a:bodyPr/>
                        <a:lstStyle/>
                        <a:p>
                          <a:pPr marL="0" lvl="0" indent="0" algn="l" rtl="0">
                            <a:spcBef>
                              <a:spcPts val="0"/>
                            </a:spcBef>
                            <a:spcAft>
                              <a:spcPts val="0"/>
                            </a:spcAft>
                            <a:buNone/>
                          </a:pPr>
                          <a:endParaRPr sz="800"/>
                        </a:p>
                      </a:txBody>
                      <a:tcPr marL="91425" marR="91425" marT="91425" marB="91425"/>
                    </a:tc>
                    <a:tc>
                      <a:txBody>
                        <a:bodyPr/>
                        <a:lstStyle/>
                        <a:p>
                          <a:pPr marL="0" lvl="0" indent="0" algn="l" rtl="0">
                            <a:spcBef>
                              <a:spcPts val="0"/>
                            </a:spcBef>
                            <a:spcAft>
                              <a:spcPts val="0"/>
                            </a:spcAft>
                            <a:buNone/>
                          </a:pPr>
                          <a:endParaRPr sz="800" dirty="0"/>
                        </a:p>
                      </a:txBody>
                      <a:tcPr marL="91425" marR="91425" marT="91425" marB="91425"/>
                    </a:tc>
                    <a:extLst>
                      <a:ext uri="{0D108BD9-81ED-4DB2-BD59-A6C34878D82A}">
                        <a16:rowId xmlns:a16="http://schemas.microsoft.com/office/drawing/2014/main" val="10002"/>
                      </a:ext>
                    </a:extLst>
                  </a:tr>
                </a:tbl>
              </a:graphicData>
            </a:graphic>
          </p:graphicFrame>
          <p:sp>
            <p:nvSpPr>
              <p:cNvPr id="8" name="Google Shape;147;p19">
                <a:extLst>
                  <a:ext uri="{FF2B5EF4-FFF2-40B4-BE49-F238E27FC236}">
                    <a16:creationId xmlns:a16="http://schemas.microsoft.com/office/drawing/2014/main" id="{73B916CA-C1F1-EDF8-D9EE-110120605EBF}"/>
                  </a:ext>
                </a:extLst>
              </p:cNvPr>
              <p:cNvSpPr txBox="1"/>
              <p:nvPr/>
            </p:nvSpPr>
            <p:spPr>
              <a:xfrm>
                <a:off x="4060752" y="762205"/>
                <a:ext cx="1184100" cy="307746"/>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dirty="0" err="1">
                    <a:solidFill>
                      <a:schemeClr val="dk2"/>
                    </a:solidFill>
                    <a:latin typeface="Roboto"/>
                    <a:ea typeface="Roboto"/>
                    <a:cs typeface="Roboto"/>
                    <a:sym typeface="Roboto"/>
                  </a:rPr>
                  <a:t>biz_sessions</a:t>
                </a:r>
                <a:endParaRPr sz="800" dirty="0">
                  <a:solidFill>
                    <a:schemeClr val="dk2"/>
                  </a:solidFill>
                  <a:latin typeface="Roboto"/>
                  <a:ea typeface="Roboto"/>
                  <a:cs typeface="Roboto"/>
                  <a:sym typeface="Roboto"/>
                </a:endParaRPr>
              </a:p>
            </p:txBody>
          </p:sp>
        </p:grpSp>
      </p:grpSp>
      <p:sp>
        <p:nvSpPr>
          <p:cNvPr id="15" name="Google Shape;154;p19">
            <a:extLst>
              <a:ext uri="{FF2B5EF4-FFF2-40B4-BE49-F238E27FC236}">
                <a16:creationId xmlns:a16="http://schemas.microsoft.com/office/drawing/2014/main" id="{EF63BCEF-7327-6230-FF13-F0293ADB876D}"/>
              </a:ext>
            </a:extLst>
          </p:cNvPr>
          <p:cNvSpPr/>
          <p:nvPr/>
        </p:nvSpPr>
        <p:spPr>
          <a:xfrm>
            <a:off x="5525827" y="3517355"/>
            <a:ext cx="1221900" cy="11583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grpSp>
        <p:nvGrpSpPr>
          <p:cNvPr id="31" name="Group 30">
            <a:extLst>
              <a:ext uri="{FF2B5EF4-FFF2-40B4-BE49-F238E27FC236}">
                <a16:creationId xmlns:a16="http://schemas.microsoft.com/office/drawing/2014/main" id="{BAE8E399-F972-04D0-661E-A6C34FC15A27}"/>
              </a:ext>
            </a:extLst>
          </p:cNvPr>
          <p:cNvGrpSpPr/>
          <p:nvPr/>
        </p:nvGrpSpPr>
        <p:grpSpPr>
          <a:xfrm>
            <a:off x="5525802" y="3517355"/>
            <a:ext cx="1221825" cy="1158410"/>
            <a:chOff x="5525802" y="3517355"/>
            <a:chExt cx="1221825" cy="1158410"/>
          </a:xfrm>
        </p:grpSpPr>
        <p:graphicFrame>
          <p:nvGraphicFramePr>
            <p:cNvPr id="16" name="Google Shape;155;p19">
              <a:extLst>
                <a:ext uri="{FF2B5EF4-FFF2-40B4-BE49-F238E27FC236}">
                  <a16:creationId xmlns:a16="http://schemas.microsoft.com/office/drawing/2014/main" id="{7E0F352C-372A-F611-5147-3A802FDFFE38}"/>
                </a:ext>
              </a:extLst>
            </p:cNvPr>
            <p:cNvGraphicFramePr/>
            <p:nvPr/>
          </p:nvGraphicFramePr>
          <p:xfrm>
            <a:off x="5525802" y="3761455"/>
            <a:ext cx="1221825" cy="914310"/>
          </p:xfrm>
          <a:graphic>
            <a:graphicData uri="http://schemas.openxmlformats.org/drawingml/2006/table">
              <a:tbl>
                <a:tblPr>
                  <a:noFill/>
                  <a:tableStyleId>{62796A89-BD9E-437E-83C4-1F7B4A862C73}</a:tableStyleId>
                </a:tblPr>
                <a:tblGrid>
                  <a:gridCol w="407275">
                    <a:extLst>
                      <a:ext uri="{9D8B030D-6E8A-4147-A177-3AD203B41FA5}">
                        <a16:colId xmlns:a16="http://schemas.microsoft.com/office/drawing/2014/main" val="20000"/>
                      </a:ext>
                    </a:extLst>
                  </a:gridCol>
                  <a:gridCol w="407275">
                    <a:extLst>
                      <a:ext uri="{9D8B030D-6E8A-4147-A177-3AD203B41FA5}">
                        <a16:colId xmlns:a16="http://schemas.microsoft.com/office/drawing/2014/main" val="20001"/>
                      </a:ext>
                    </a:extLst>
                  </a:gridCol>
                  <a:gridCol w="407275">
                    <a:extLst>
                      <a:ext uri="{9D8B030D-6E8A-4147-A177-3AD203B41FA5}">
                        <a16:colId xmlns:a16="http://schemas.microsoft.com/office/drawing/2014/main" val="20002"/>
                      </a:ext>
                    </a:extLst>
                  </a:gridCol>
                </a:tblGrid>
                <a:tr h="0">
                  <a:tc>
                    <a:txBody>
                      <a:bodyPr/>
                      <a:lstStyle/>
                      <a:p>
                        <a:pPr marL="0" lvl="0" indent="0" algn="l" rtl="0">
                          <a:spcBef>
                            <a:spcPts val="0"/>
                          </a:spcBef>
                          <a:spcAft>
                            <a:spcPts val="0"/>
                          </a:spcAft>
                          <a:buNone/>
                        </a:pPr>
                        <a:endParaRPr sz="800"/>
                      </a:p>
                    </a:txBody>
                    <a:tcPr marL="91425" marR="91425" marT="91425" marB="91425"/>
                  </a:tc>
                  <a:tc>
                    <a:txBody>
                      <a:bodyPr/>
                      <a:lstStyle/>
                      <a:p>
                        <a:pPr marL="0" lvl="0" indent="0" algn="l" rtl="0">
                          <a:spcBef>
                            <a:spcPts val="0"/>
                          </a:spcBef>
                          <a:spcAft>
                            <a:spcPts val="0"/>
                          </a:spcAft>
                          <a:buNone/>
                        </a:pPr>
                        <a:endParaRPr sz="800"/>
                      </a:p>
                    </a:txBody>
                    <a:tcPr marL="91425" marR="91425" marT="91425" marB="91425"/>
                  </a:tc>
                  <a:tc>
                    <a:txBody>
                      <a:bodyPr/>
                      <a:lstStyle/>
                      <a:p>
                        <a:pPr marL="0" lvl="0" indent="0" algn="l" rtl="0">
                          <a:spcBef>
                            <a:spcPts val="0"/>
                          </a:spcBef>
                          <a:spcAft>
                            <a:spcPts val="0"/>
                          </a:spcAft>
                          <a:buNone/>
                        </a:pPr>
                        <a:endParaRPr sz="800"/>
                      </a:p>
                    </a:txBody>
                    <a:tcPr marL="91425" marR="91425" marT="91425" marB="91425"/>
                  </a:tc>
                  <a:extLst>
                    <a:ext uri="{0D108BD9-81ED-4DB2-BD59-A6C34878D82A}">
                      <a16:rowId xmlns:a16="http://schemas.microsoft.com/office/drawing/2014/main" val="10000"/>
                    </a:ext>
                  </a:extLst>
                </a:tr>
                <a:tr h="0">
                  <a:tc>
                    <a:txBody>
                      <a:bodyPr/>
                      <a:lstStyle/>
                      <a:p>
                        <a:pPr marL="0" lvl="0" indent="0" algn="l" rtl="0">
                          <a:spcBef>
                            <a:spcPts val="0"/>
                          </a:spcBef>
                          <a:spcAft>
                            <a:spcPts val="0"/>
                          </a:spcAft>
                          <a:buNone/>
                        </a:pPr>
                        <a:endParaRPr sz="800"/>
                      </a:p>
                    </a:txBody>
                    <a:tcPr marL="91425" marR="91425" marT="91425" marB="91425"/>
                  </a:tc>
                  <a:tc>
                    <a:txBody>
                      <a:bodyPr/>
                      <a:lstStyle/>
                      <a:p>
                        <a:pPr marL="0" lvl="0" indent="0" algn="l" rtl="0">
                          <a:spcBef>
                            <a:spcPts val="0"/>
                          </a:spcBef>
                          <a:spcAft>
                            <a:spcPts val="0"/>
                          </a:spcAft>
                          <a:buNone/>
                        </a:pPr>
                        <a:endParaRPr sz="800"/>
                      </a:p>
                    </a:txBody>
                    <a:tcPr marL="91425" marR="91425" marT="91425" marB="91425"/>
                  </a:tc>
                  <a:tc>
                    <a:txBody>
                      <a:bodyPr/>
                      <a:lstStyle/>
                      <a:p>
                        <a:pPr marL="0" lvl="0" indent="0" algn="l" rtl="0">
                          <a:spcBef>
                            <a:spcPts val="0"/>
                          </a:spcBef>
                          <a:spcAft>
                            <a:spcPts val="0"/>
                          </a:spcAft>
                          <a:buNone/>
                        </a:pPr>
                        <a:endParaRPr sz="800"/>
                      </a:p>
                    </a:txBody>
                    <a:tcPr marL="91425" marR="91425" marT="91425" marB="91425"/>
                  </a:tc>
                  <a:extLst>
                    <a:ext uri="{0D108BD9-81ED-4DB2-BD59-A6C34878D82A}">
                      <a16:rowId xmlns:a16="http://schemas.microsoft.com/office/drawing/2014/main" val="10001"/>
                    </a:ext>
                  </a:extLst>
                </a:tr>
                <a:tr h="0">
                  <a:tc>
                    <a:txBody>
                      <a:bodyPr/>
                      <a:lstStyle/>
                      <a:p>
                        <a:pPr marL="0" lvl="0" indent="0" algn="l" rtl="0">
                          <a:spcBef>
                            <a:spcPts val="0"/>
                          </a:spcBef>
                          <a:spcAft>
                            <a:spcPts val="0"/>
                          </a:spcAft>
                          <a:buNone/>
                        </a:pPr>
                        <a:endParaRPr sz="800"/>
                      </a:p>
                    </a:txBody>
                    <a:tcPr marL="91425" marR="91425" marT="91425" marB="91425"/>
                  </a:tc>
                  <a:tc>
                    <a:txBody>
                      <a:bodyPr/>
                      <a:lstStyle/>
                      <a:p>
                        <a:pPr marL="0" lvl="0" indent="0" algn="l" rtl="0">
                          <a:spcBef>
                            <a:spcPts val="0"/>
                          </a:spcBef>
                          <a:spcAft>
                            <a:spcPts val="0"/>
                          </a:spcAft>
                          <a:buNone/>
                        </a:pPr>
                        <a:endParaRPr sz="800"/>
                      </a:p>
                    </a:txBody>
                    <a:tcPr marL="91425" marR="91425" marT="91425" marB="91425"/>
                  </a:tc>
                  <a:tc>
                    <a:txBody>
                      <a:bodyPr/>
                      <a:lstStyle/>
                      <a:p>
                        <a:pPr marL="0" lvl="0" indent="0" algn="l" rtl="0">
                          <a:spcBef>
                            <a:spcPts val="0"/>
                          </a:spcBef>
                          <a:spcAft>
                            <a:spcPts val="0"/>
                          </a:spcAft>
                          <a:buNone/>
                        </a:pPr>
                        <a:endParaRPr sz="800"/>
                      </a:p>
                    </a:txBody>
                    <a:tcPr marL="91425" marR="91425" marT="91425" marB="91425"/>
                  </a:tc>
                  <a:extLst>
                    <a:ext uri="{0D108BD9-81ED-4DB2-BD59-A6C34878D82A}">
                      <a16:rowId xmlns:a16="http://schemas.microsoft.com/office/drawing/2014/main" val="10002"/>
                    </a:ext>
                  </a:extLst>
                </a:tr>
              </a:tbl>
            </a:graphicData>
          </a:graphic>
        </p:graphicFrame>
        <p:sp>
          <p:nvSpPr>
            <p:cNvPr id="17" name="Google Shape;156;p19">
              <a:extLst>
                <a:ext uri="{FF2B5EF4-FFF2-40B4-BE49-F238E27FC236}">
                  <a16:creationId xmlns:a16="http://schemas.microsoft.com/office/drawing/2014/main" id="{5942F5A9-654B-A83C-1F1F-107DA07C4C93}"/>
                </a:ext>
              </a:extLst>
            </p:cNvPr>
            <p:cNvSpPr txBox="1"/>
            <p:nvPr/>
          </p:nvSpPr>
          <p:spPr>
            <a:xfrm>
              <a:off x="5563402" y="3517355"/>
              <a:ext cx="11841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solidFill>
                    <a:schemeClr val="dk2"/>
                  </a:solidFill>
                  <a:latin typeface="Roboto"/>
                  <a:ea typeface="Roboto"/>
                  <a:cs typeface="Roboto"/>
                  <a:sym typeface="Roboto"/>
                </a:rPr>
                <a:t>search_data</a:t>
              </a:r>
              <a:endParaRPr sz="800">
                <a:solidFill>
                  <a:schemeClr val="dk2"/>
                </a:solidFill>
                <a:latin typeface="Roboto"/>
                <a:ea typeface="Roboto"/>
                <a:cs typeface="Roboto"/>
                <a:sym typeface="Roboto"/>
              </a:endParaRPr>
            </a:p>
          </p:txBody>
        </p:sp>
      </p:grpSp>
      <p:grpSp>
        <p:nvGrpSpPr>
          <p:cNvPr id="44" name="Group 43">
            <a:extLst>
              <a:ext uri="{FF2B5EF4-FFF2-40B4-BE49-F238E27FC236}">
                <a16:creationId xmlns:a16="http://schemas.microsoft.com/office/drawing/2014/main" id="{42F77542-3B0E-5D28-3EE9-013C37E74829}"/>
              </a:ext>
            </a:extLst>
          </p:cNvPr>
          <p:cNvGrpSpPr/>
          <p:nvPr/>
        </p:nvGrpSpPr>
        <p:grpSpPr>
          <a:xfrm>
            <a:off x="7511672" y="2246110"/>
            <a:ext cx="1221925" cy="1158410"/>
            <a:chOff x="3821827" y="2359055"/>
            <a:chExt cx="1221925" cy="1158410"/>
          </a:xfrm>
        </p:grpSpPr>
        <p:sp>
          <p:nvSpPr>
            <p:cNvPr id="12" name="Google Shape;151;p19">
              <a:extLst>
                <a:ext uri="{FF2B5EF4-FFF2-40B4-BE49-F238E27FC236}">
                  <a16:creationId xmlns:a16="http://schemas.microsoft.com/office/drawing/2014/main" id="{4F1BA97B-56ED-FA73-0BE0-3538F919D769}"/>
                </a:ext>
              </a:extLst>
            </p:cNvPr>
            <p:cNvSpPr/>
            <p:nvPr/>
          </p:nvSpPr>
          <p:spPr>
            <a:xfrm>
              <a:off x="3821852" y="2359055"/>
              <a:ext cx="1221900" cy="11583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grpSp>
          <p:nvGrpSpPr>
            <p:cNvPr id="2" name="Group 1">
              <a:extLst>
                <a:ext uri="{FF2B5EF4-FFF2-40B4-BE49-F238E27FC236}">
                  <a16:creationId xmlns:a16="http://schemas.microsoft.com/office/drawing/2014/main" id="{D6C71E47-AA30-E6DD-0A38-8C7DCA58CFCF}"/>
                </a:ext>
              </a:extLst>
            </p:cNvPr>
            <p:cNvGrpSpPr/>
            <p:nvPr/>
          </p:nvGrpSpPr>
          <p:grpSpPr>
            <a:xfrm>
              <a:off x="3821827" y="2359055"/>
              <a:ext cx="1221825" cy="1158410"/>
              <a:chOff x="3821827" y="2359055"/>
              <a:chExt cx="1221825" cy="1158410"/>
            </a:xfrm>
          </p:grpSpPr>
          <p:graphicFrame>
            <p:nvGraphicFramePr>
              <p:cNvPr id="13" name="Google Shape;152;p19">
                <a:extLst>
                  <a:ext uri="{FF2B5EF4-FFF2-40B4-BE49-F238E27FC236}">
                    <a16:creationId xmlns:a16="http://schemas.microsoft.com/office/drawing/2014/main" id="{D811940B-3CEA-93E3-FB27-770764E928C5}"/>
                  </a:ext>
                </a:extLst>
              </p:cNvPr>
              <p:cNvGraphicFramePr/>
              <p:nvPr/>
            </p:nvGraphicFramePr>
            <p:xfrm>
              <a:off x="3821827" y="2603155"/>
              <a:ext cx="1221825" cy="914310"/>
            </p:xfrm>
            <a:graphic>
              <a:graphicData uri="http://schemas.openxmlformats.org/drawingml/2006/table">
                <a:tbl>
                  <a:tblPr>
                    <a:noFill/>
                    <a:tableStyleId>{62796A89-BD9E-437E-83C4-1F7B4A862C73}</a:tableStyleId>
                  </a:tblPr>
                  <a:tblGrid>
                    <a:gridCol w="407275">
                      <a:extLst>
                        <a:ext uri="{9D8B030D-6E8A-4147-A177-3AD203B41FA5}">
                          <a16:colId xmlns:a16="http://schemas.microsoft.com/office/drawing/2014/main" val="20000"/>
                        </a:ext>
                      </a:extLst>
                    </a:gridCol>
                    <a:gridCol w="407275">
                      <a:extLst>
                        <a:ext uri="{9D8B030D-6E8A-4147-A177-3AD203B41FA5}">
                          <a16:colId xmlns:a16="http://schemas.microsoft.com/office/drawing/2014/main" val="20001"/>
                        </a:ext>
                      </a:extLst>
                    </a:gridCol>
                    <a:gridCol w="407275">
                      <a:extLst>
                        <a:ext uri="{9D8B030D-6E8A-4147-A177-3AD203B41FA5}">
                          <a16:colId xmlns:a16="http://schemas.microsoft.com/office/drawing/2014/main" val="20002"/>
                        </a:ext>
                      </a:extLst>
                    </a:gridCol>
                  </a:tblGrid>
                  <a:tr h="0">
                    <a:tc>
                      <a:txBody>
                        <a:bodyPr/>
                        <a:lstStyle/>
                        <a:p>
                          <a:pPr marL="0" lvl="0" indent="0" algn="l" rtl="0">
                            <a:spcBef>
                              <a:spcPts val="0"/>
                            </a:spcBef>
                            <a:spcAft>
                              <a:spcPts val="0"/>
                            </a:spcAft>
                            <a:buNone/>
                          </a:pPr>
                          <a:endParaRPr sz="800"/>
                        </a:p>
                      </a:txBody>
                      <a:tcPr marL="91425" marR="91425" marT="91425" marB="91425"/>
                    </a:tc>
                    <a:tc>
                      <a:txBody>
                        <a:bodyPr/>
                        <a:lstStyle/>
                        <a:p>
                          <a:pPr marL="0" lvl="0" indent="0" algn="l" rtl="0">
                            <a:spcBef>
                              <a:spcPts val="0"/>
                            </a:spcBef>
                            <a:spcAft>
                              <a:spcPts val="0"/>
                            </a:spcAft>
                            <a:buNone/>
                          </a:pPr>
                          <a:endParaRPr sz="800"/>
                        </a:p>
                      </a:txBody>
                      <a:tcPr marL="91425" marR="91425" marT="91425" marB="91425"/>
                    </a:tc>
                    <a:tc>
                      <a:txBody>
                        <a:bodyPr/>
                        <a:lstStyle/>
                        <a:p>
                          <a:pPr marL="0" lvl="0" indent="0" algn="l" rtl="0">
                            <a:spcBef>
                              <a:spcPts val="0"/>
                            </a:spcBef>
                            <a:spcAft>
                              <a:spcPts val="0"/>
                            </a:spcAft>
                            <a:buNone/>
                          </a:pPr>
                          <a:endParaRPr sz="800"/>
                        </a:p>
                      </a:txBody>
                      <a:tcPr marL="91425" marR="91425" marT="91425" marB="91425"/>
                    </a:tc>
                    <a:extLst>
                      <a:ext uri="{0D108BD9-81ED-4DB2-BD59-A6C34878D82A}">
                        <a16:rowId xmlns:a16="http://schemas.microsoft.com/office/drawing/2014/main" val="10000"/>
                      </a:ext>
                    </a:extLst>
                  </a:tr>
                  <a:tr h="0">
                    <a:tc>
                      <a:txBody>
                        <a:bodyPr/>
                        <a:lstStyle/>
                        <a:p>
                          <a:pPr marL="0" lvl="0" indent="0" algn="l" rtl="0">
                            <a:spcBef>
                              <a:spcPts val="0"/>
                            </a:spcBef>
                            <a:spcAft>
                              <a:spcPts val="0"/>
                            </a:spcAft>
                            <a:buNone/>
                          </a:pPr>
                          <a:endParaRPr sz="800"/>
                        </a:p>
                      </a:txBody>
                      <a:tcPr marL="91425" marR="91425" marT="91425" marB="91425"/>
                    </a:tc>
                    <a:tc>
                      <a:txBody>
                        <a:bodyPr/>
                        <a:lstStyle/>
                        <a:p>
                          <a:pPr marL="0" lvl="0" indent="0" algn="l" rtl="0">
                            <a:spcBef>
                              <a:spcPts val="0"/>
                            </a:spcBef>
                            <a:spcAft>
                              <a:spcPts val="0"/>
                            </a:spcAft>
                            <a:buNone/>
                          </a:pPr>
                          <a:endParaRPr sz="800"/>
                        </a:p>
                      </a:txBody>
                      <a:tcPr marL="91425" marR="91425" marT="91425" marB="91425"/>
                    </a:tc>
                    <a:tc>
                      <a:txBody>
                        <a:bodyPr/>
                        <a:lstStyle/>
                        <a:p>
                          <a:pPr marL="0" lvl="0" indent="0" algn="l" rtl="0">
                            <a:spcBef>
                              <a:spcPts val="0"/>
                            </a:spcBef>
                            <a:spcAft>
                              <a:spcPts val="0"/>
                            </a:spcAft>
                            <a:buNone/>
                          </a:pPr>
                          <a:endParaRPr sz="800"/>
                        </a:p>
                      </a:txBody>
                      <a:tcPr marL="91425" marR="91425" marT="91425" marB="91425"/>
                    </a:tc>
                    <a:extLst>
                      <a:ext uri="{0D108BD9-81ED-4DB2-BD59-A6C34878D82A}">
                        <a16:rowId xmlns:a16="http://schemas.microsoft.com/office/drawing/2014/main" val="10001"/>
                      </a:ext>
                    </a:extLst>
                  </a:tr>
                  <a:tr h="0">
                    <a:tc>
                      <a:txBody>
                        <a:bodyPr/>
                        <a:lstStyle/>
                        <a:p>
                          <a:pPr marL="0" lvl="0" indent="0" algn="l" rtl="0">
                            <a:spcBef>
                              <a:spcPts val="0"/>
                            </a:spcBef>
                            <a:spcAft>
                              <a:spcPts val="0"/>
                            </a:spcAft>
                            <a:buNone/>
                          </a:pPr>
                          <a:endParaRPr sz="800"/>
                        </a:p>
                      </a:txBody>
                      <a:tcPr marL="91425" marR="91425" marT="91425" marB="91425"/>
                    </a:tc>
                    <a:tc>
                      <a:txBody>
                        <a:bodyPr/>
                        <a:lstStyle/>
                        <a:p>
                          <a:pPr marL="0" lvl="0" indent="0" algn="l" rtl="0">
                            <a:spcBef>
                              <a:spcPts val="0"/>
                            </a:spcBef>
                            <a:spcAft>
                              <a:spcPts val="0"/>
                            </a:spcAft>
                            <a:buNone/>
                          </a:pPr>
                          <a:endParaRPr sz="800"/>
                        </a:p>
                      </a:txBody>
                      <a:tcPr marL="91425" marR="91425" marT="91425" marB="91425"/>
                    </a:tc>
                    <a:tc>
                      <a:txBody>
                        <a:bodyPr/>
                        <a:lstStyle/>
                        <a:p>
                          <a:pPr marL="0" lvl="0" indent="0" algn="l" rtl="0">
                            <a:spcBef>
                              <a:spcPts val="0"/>
                            </a:spcBef>
                            <a:spcAft>
                              <a:spcPts val="0"/>
                            </a:spcAft>
                            <a:buNone/>
                          </a:pPr>
                          <a:endParaRPr sz="800" dirty="0"/>
                        </a:p>
                      </a:txBody>
                      <a:tcPr marL="91425" marR="91425" marT="91425" marB="91425"/>
                    </a:tc>
                    <a:extLst>
                      <a:ext uri="{0D108BD9-81ED-4DB2-BD59-A6C34878D82A}">
                        <a16:rowId xmlns:a16="http://schemas.microsoft.com/office/drawing/2014/main" val="10002"/>
                      </a:ext>
                    </a:extLst>
                  </a:tr>
                </a:tbl>
              </a:graphicData>
            </a:graphic>
          </p:graphicFrame>
          <p:sp>
            <p:nvSpPr>
              <p:cNvPr id="14" name="Google Shape;153;p19">
                <a:extLst>
                  <a:ext uri="{FF2B5EF4-FFF2-40B4-BE49-F238E27FC236}">
                    <a16:creationId xmlns:a16="http://schemas.microsoft.com/office/drawing/2014/main" id="{4807D730-96A9-59E6-ADFB-EBE9AE6C8CAB}"/>
                  </a:ext>
                </a:extLst>
              </p:cNvPr>
              <p:cNvSpPr txBox="1"/>
              <p:nvPr/>
            </p:nvSpPr>
            <p:spPr>
              <a:xfrm>
                <a:off x="3859427" y="2359055"/>
                <a:ext cx="11841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solidFill>
                      <a:schemeClr val="dk2"/>
                    </a:solidFill>
                    <a:latin typeface="Roboto"/>
                    <a:ea typeface="Roboto"/>
                    <a:cs typeface="Roboto"/>
                    <a:sym typeface="Roboto"/>
                  </a:rPr>
                  <a:t>user_actions</a:t>
                </a:r>
                <a:endParaRPr sz="800">
                  <a:solidFill>
                    <a:schemeClr val="dk2"/>
                  </a:solidFill>
                  <a:latin typeface="Roboto"/>
                  <a:ea typeface="Roboto"/>
                  <a:cs typeface="Roboto"/>
                  <a:sym typeface="Roboto"/>
                </a:endParaRPr>
              </a:p>
            </p:txBody>
          </p:sp>
        </p:grpSp>
      </p:grpSp>
      <p:grpSp>
        <p:nvGrpSpPr>
          <p:cNvPr id="46" name="Group 45">
            <a:extLst>
              <a:ext uri="{FF2B5EF4-FFF2-40B4-BE49-F238E27FC236}">
                <a16:creationId xmlns:a16="http://schemas.microsoft.com/office/drawing/2014/main" id="{9D97E0B1-3EC8-5FD4-EA42-A35141EB7C88}"/>
              </a:ext>
            </a:extLst>
          </p:cNvPr>
          <p:cNvGrpSpPr/>
          <p:nvPr/>
        </p:nvGrpSpPr>
        <p:grpSpPr>
          <a:xfrm>
            <a:off x="3826985" y="777825"/>
            <a:ext cx="1221925" cy="1158410"/>
            <a:chOff x="5651402" y="223705"/>
            <a:chExt cx="1221925" cy="1158410"/>
          </a:xfrm>
        </p:grpSpPr>
        <p:sp>
          <p:nvSpPr>
            <p:cNvPr id="20" name="Google Shape;159;p19">
              <a:extLst>
                <a:ext uri="{FF2B5EF4-FFF2-40B4-BE49-F238E27FC236}">
                  <a16:creationId xmlns:a16="http://schemas.microsoft.com/office/drawing/2014/main" id="{02F17D97-FFA5-2A80-643F-0743106962D8}"/>
                </a:ext>
              </a:extLst>
            </p:cNvPr>
            <p:cNvSpPr/>
            <p:nvPr/>
          </p:nvSpPr>
          <p:spPr>
            <a:xfrm>
              <a:off x="5651427" y="223705"/>
              <a:ext cx="1221900" cy="11583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grpSp>
          <p:nvGrpSpPr>
            <p:cNvPr id="6" name="Group 5">
              <a:extLst>
                <a:ext uri="{FF2B5EF4-FFF2-40B4-BE49-F238E27FC236}">
                  <a16:creationId xmlns:a16="http://schemas.microsoft.com/office/drawing/2014/main" id="{CC339953-F6CF-8FEC-44E8-0019922AEF0C}"/>
                </a:ext>
              </a:extLst>
            </p:cNvPr>
            <p:cNvGrpSpPr/>
            <p:nvPr/>
          </p:nvGrpSpPr>
          <p:grpSpPr>
            <a:xfrm>
              <a:off x="5651402" y="223705"/>
              <a:ext cx="1221825" cy="1158410"/>
              <a:chOff x="5651402" y="223705"/>
              <a:chExt cx="1221825" cy="1158410"/>
            </a:xfrm>
          </p:grpSpPr>
          <p:graphicFrame>
            <p:nvGraphicFramePr>
              <p:cNvPr id="21" name="Google Shape;160;p19">
                <a:extLst>
                  <a:ext uri="{FF2B5EF4-FFF2-40B4-BE49-F238E27FC236}">
                    <a16:creationId xmlns:a16="http://schemas.microsoft.com/office/drawing/2014/main" id="{D03C7A9F-3D99-5392-9778-AE68A35CC9B8}"/>
                  </a:ext>
                </a:extLst>
              </p:cNvPr>
              <p:cNvGraphicFramePr/>
              <p:nvPr/>
            </p:nvGraphicFramePr>
            <p:xfrm>
              <a:off x="5651402" y="467805"/>
              <a:ext cx="1221825" cy="914310"/>
            </p:xfrm>
            <a:graphic>
              <a:graphicData uri="http://schemas.openxmlformats.org/drawingml/2006/table">
                <a:tbl>
                  <a:tblPr>
                    <a:noFill/>
                    <a:tableStyleId>{62796A89-BD9E-437E-83C4-1F7B4A862C73}</a:tableStyleId>
                  </a:tblPr>
                  <a:tblGrid>
                    <a:gridCol w="407275">
                      <a:extLst>
                        <a:ext uri="{9D8B030D-6E8A-4147-A177-3AD203B41FA5}">
                          <a16:colId xmlns:a16="http://schemas.microsoft.com/office/drawing/2014/main" val="20000"/>
                        </a:ext>
                      </a:extLst>
                    </a:gridCol>
                    <a:gridCol w="407275">
                      <a:extLst>
                        <a:ext uri="{9D8B030D-6E8A-4147-A177-3AD203B41FA5}">
                          <a16:colId xmlns:a16="http://schemas.microsoft.com/office/drawing/2014/main" val="20001"/>
                        </a:ext>
                      </a:extLst>
                    </a:gridCol>
                    <a:gridCol w="407275">
                      <a:extLst>
                        <a:ext uri="{9D8B030D-6E8A-4147-A177-3AD203B41FA5}">
                          <a16:colId xmlns:a16="http://schemas.microsoft.com/office/drawing/2014/main" val="20002"/>
                        </a:ext>
                      </a:extLst>
                    </a:gridCol>
                  </a:tblGrid>
                  <a:tr h="0">
                    <a:tc>
                      <a:txBody>
                        <a:bodyPr/>
                        <a:lstStyle/>
                        <a:p>
                          <a:pPr marL="0" lvl="0" indent="0" algn="l" rtl="0">
                            <a:spcBef>
                              <a:spcPts val="0"/>
                            </a:spcBef>
                            <a:spcAft>
                              <a:spcPts val="0"/>
                            </a:spcAft>
                            <a:buNone/>
                          </a:pPr>
                          <a:endParaRPr sz="800"/>
                        </a:p>
                      </a:txBody>
                      <a:tcPr marL="91425" marR="91425" marT="91425" marB="91425"/>
                    </a:tc>
                    <a:tc>
                      <a:txBody>
                        <a:bodyPr/>
                        <a:lstStyle/>
                        <a:p>
                          <a:pPr marL="0" lvl="0" indent="0" algn="l" rtl="0">
                            <a:spcBef>
                              <a:spcPts val="0"/>
                            </a:spcBef>
                            <a:spcAft>
                              <a:spcPts val="0"/>
                            </a:spcAft>
                            <a:buNone/>
                          </a:pPr>
                          <a:endParaRPr sz="800"/>
                        </a:p>
                      </a:txBody>
                      <a:tcPr marL="91425" marR="91425" marT="91425" marB="91425"/>
                    </a:tc>
                    <a:tc>
                      <a:txBody>
                        <a:bodyPr/>
                        <a:lstStyle/>
                        <a:p>
                          <a:pPr marL="0" lvl="0" indent="0" algn="l" rtl="0">
                            <a:spcBef>
                              <a:spcPts val="0"/>
                            </a:spcBef>
                            <a:spcAft>
                              <a:spcPts val="0"/>
                            </a:spcAft>
                            <a:buNone/>
                          </a:pPr>
                          <a:endParaRPr sz="800"/>
                        </a:p>
                      </a:txBody>
                      <a:tcPr marL="91425" marR="91425" marT="91425" marB="91425"/>
                    </a:tc>
                    <a:extLst>
                      <a:ext uri="{0D108BD9-81ED-4DB2-BD59-A6C34878D82A}">
                        <a16:rowId xmlns:a16="http://schemas.microsoft.com/office/drawing/2014/main" val="10000"/>
                      </a:ext>
                    </a:extLst>
                  </a:tr>
                  <a:tr h="0">
                    <a:tc>
                      <a:txBody>
                        <a:bodyPr/>
                        <a:lstStyle/>
                        <a:p>
                          <a:pPr marL="0" lvl="0" indent="0" algn="l" rtl="0">
                            <a:spcBef>
                              <a:spcPts val="0"/>
                            </a:spcBef>
                            <a:spcAft>
                              <a:spcPts val="0"/>
                            </a:spcAft>
                            <a:buNone/>
                          </a:pPr>
                          <a:endParaRPr sz="800"/>
                        </a:p>
                      </a:txBody>
                      <a:tcPr marL="91425" marR="91425" marT="91425" marB="91425"/>
                    </a:tc>
                    <a:tc>
                      <a:txBody>
                        <a:bodyPr/>
                        <a:lstStyle/>
                        <a:p>
                          <a:pPr marL="0" lvl="0" indent="0" algn="l" rtl="0">
                            <a:spcBef>
                              <a:spcPts val="0"/>
                            </a:spcBef>
                            <a:spcAft>
                              <a:spcPts val="0"/>
                            </a:spcAft>
                            <a:buNone/>
                          </a:pPr>
                          <a:endParaRPr sz="800"/>
                        </a:p>
                      </a:txBody>
                      <a:tcPr marL="91425" marR="91425" marT="91425" marB="91425"/>
                    </a:tc>
                    <a:tc>
                      <a:txBody>
                        <a:bodyPr/>
                        <a:lstStyle/>
                        <a:p>
                          <a:pPr marL="0" lvl="0" indent="0" algn="l" rtl="0">
                            <a:spcBef>
                              <a:spcPts val="0"/>
                            </a:spcBef>
                            <a:spcAft>
                              <a:spcPts val="0"/>
                            </a:spcAft>
                            <a:buNone/>
                          </a:pPr>
                          <a:endParaRPr sz="800"/>
                        </a:p>
                      </a:txBody>
                      <a:tcPr marL="91425" marR="91425" marT="91425" marB="91425"/>
                    </a:tc>
                    <a:extLst>
                      <a:ext uri="{0D108BD9-81ED-4DB2-BD59-A6C34878D82A}">
                        <a16:rowId xmlns:a16="http://schemas.microsoft.com/office/drawing/2014/main" val="10001"/>
                      </a:ext>
                    </a:extLst>
                  </a:tr>
                  <a:tr h="0">
                    <a:tc>
                      <a:txBody>
                        <a:bodyPr/>
                        <a:lstStyle/>
                        <a:p>
                          <a:pPr marL="0" lvl="0" indent="0" algn="l" rtl="0">
                            <a:spcBef>
                              <a:spcPts val="0"/>
                            </a:spcBef>
                            <a:spcAft>
                              <a:spcPts val="0"/>
                            </a:spcAft>
                            <a:buNone/>
                          </a:pPr>
                          <a:endParaRPr sz="800"/>
                        </a:p>
                      </a:txBody>
                      <a:tcPr marL="91425" marR="91425" marT="91425" marB="91425"/>
                    </a:tc>
                    <a:tc>
                      <a:txBody>
                        <a:bodyPr/>
                        <a:lstStyle/>
                        <a:p>
                          <a:pPr marL="0" lvl="0" indent="0" algn="l" rtl="0">
                            <a:spcBef>
                              <a:spcPts val="0"/>
                            </a:spcBef>
                            <a:spcAft>
                              <a:spcPts val="0"/>
                            </a:spcAft>
                            <a:buNone/>
                          </a:pPr>
                          <a:endParaRPr sz="800"/>
                        </a:p>
                      </a:txBody>
                      <a:tcPr marL="91425" marR="91425" marT="91425" marB="91425"/>
                    </a:tc>
                    <a:tc>
                      <a:txBody>
                        <a:bodyPr/>
                        <a:lstStyle/>
                        <a:p>
                          <a:pPr marL="0" lvl="0" indent="0" algn="l" rtl="0">
                            <a:spcBef>
                              <a:spcPts val="0"/>
                            </a:spcBef>
                            <a:spcAft>
                              <a:spcPts val="0"/>
                            </a:spcAft>
                            <a:buNone/>
                          </a:pPr>
                          <a:endParaRPr sz="800"/>
                        </a:p>
                      </a:txBody>
                      <a:tcPr marL="91425" marR="91425" marT="91425" marB="91425"/>
                    </a:tc>
                    <a:extLst>
                      <a:ext uri="{0D108BD9-81ED-4DB2-BD59-A6C34878D82A}">
                        <a16:rowId xmlns:a16="http://schemas.microsoft.com/office/drawing/2014/main" val="10002"/>
                      </a:ext>
                    </a:extLst>
                  </a:tr>
                </a:tbl>
              </a:graphicData>
            </a:graphic>
          </p:graphicFrame>
          <p:sp>
            <p:nvSpPr>
              <p:cNvPr id="22" name="Google Shape;161;p19">
                <a:extLst>
                  <a:ext uri="{FF2B5EF4-FFF2-40B4-BE49-F238E27FC236}">
                    <a16:creationId xmlns:a16="http://schemas.microsoft.com/office/drawing/2014/main" id="{8AD3E76C-D8F7-DF20-F3B4-9EE09D7BFB5A}"/>
                  </a:ext>
                </a:extLst>
              </p:cNvPr>
              <p:cNvSpPr txBox="1"/>
              <p:nvPr/>
            </p:nvSpPr>
            <p:spPr>
              <a:xfrm>
                <a:off x="5689002" y="223705"/>
                <a:ext cx="11841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CA" sz="800" dirty="0" err="1">
                    <a:solidFill>
                      <a:schemeClr val="dk2"/>
                    </a:solidFill>
                    <a:latin typeface="Roboto"/>
                    <a:ea typeface="Roboto"/>
                    <a:cs typeface="Roboto"/>
                    <a:sym typeface="Roboto"/>
                  </a:rPr>
                  <a:t>biz_app_event</a:t>
                </a:r>
                <a:endParaRPr sz="800" dirty="0">
                  <a:solidFill>
                    <a:schemeClr val="dk2"/>
                  </a:solidFill>
                  <a:latin typeface="Roboto"/>
                  <a:ea typeface="Roboto"/>
                  <a:cs typeface="Roboto"/>
                  <a:sym typeface="Roboto"/>
                </a:endParaRPr>
              </a:p>
            </p:txBody>
          </p:sp>
        </p:grpSp>
      </p:grpSp>
      <p:sp>
        <p:nvSpPr>
          <p:cNvPr id="26" name="Google Shape;159;p19">
            <a:extLst>
              <a:ext uri="{FF2B5EF4-FFF2-40B4-BE49-F238E27FC236}">
                <a16:creationId xmlns:a16="http://schemas.microsoft.com/office/drawing/2014/main" id="{28A71D99-0875-D959-4FBB-94384E2B3063}"/>
              </a:ext>
            </a:extLst>
          </p:cNvPr>
          <p:cNvSpPr/>
          <p:nvPr/>
        </p:nvSpPr>
        <p:spPr>
          <a:xfrm>
            <a:off x="7492910" y="782961"/>
            <a:ext cx="1221900" cy="11583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grpSp>
        <p:nvGrpSpPr>
          <p:cNvPr id="36" name="Group 35">
            <a:extLst>
              <a:ext uri="{FF2B5EF4-FFF2-40B4-BE49-F238E27FC236}">
                <a16:creationId xmlns:a16="http://schemas.microsoft.com/office/drawing/2014/main" id="{58205AF2-8E70-45E4-F5CB-433F513563FF}"/>
              </a:ext>
            </a:extLst>
          </p:cNvPr>
          <p:cNvGrpSpPr/>
          <p:nvPr/>
        </p:nvGrpSpPr>
        <p:grpSpPr>
          <a:xfrm>
            <a:off x="7492985" y="788494"/>
            <a:ext cx="1221825" cy="1158410"/>
            <a:chOff x="7492885" y="782961"/>
            <a:chExt cx="1221825" cy="1158410"/>
          </a:xfrm>
        </p:grpSpPr>
        <p:graphicFrame>
          <p:nvGraphicFramePr>
            <p:cNvPr id="27" name="Google Shape;160;p19">
              <a:extLst>
                <a:ext uri="{FF2B5EF4-FFF2-40B4-BE49-F238E27FC236}">
                  <a16:creationId xmlns:a16="http://schemas.microsoft.com/office/drawing/2014/main" id="{C76A7DA5-ED90-A4B8-7F36-99625971E1D8}"/>
                </a:ext>
              </a:extLst>
            </p:cNvPr>
            <p:cNvGraphicFramePr/>
            <p:nvPr/>
          </p:nvGraphicFramePr>
          <p:xfrm>
            <a:off x="7492885" y="1027061"/>
            <a:ext cx="1221825" cy="914310"/>
          </p:xfrm>
          <a:graphic>
            <a:graphicData uri="http://schemas.openxmlformats.org/drawingml/2006/table">
              <a:tbl>
                <a:tblPr>
                  <a:noFill/>
                  <a:tableStyleId>{62796A89-BD9E-437E-83C4-1F7B4A862C73}</a:tableStyleId>
                </a:tblPr>
                <a:tblGrid>
                  <a:gridCol w="407275">
                    <a:extLst>
                      <a:ext uri="{9D8B030D-6E8A-4147-A177-3AD203B41FA5}">
                        <a16:colId xmlns:a16="http://schemas.microsoft.com/office/drawing/2014/main" val="20000"/>
                      </a:ext>
                    </a:extLst>
                  </a:gridCol>
                  <a:gridCol w="407275">
                    <a:extLst>
                      <a:ext uri="{9D8B030D-6E8A-4147-A177-3AD203B41FA5}">
                        <a16:colId xmlns:a16="http://schemas.microsoft.com/office/drawing/2014/main" val="20001"/>
                      </a:ext>
                    </a:extLst>
                  </a:gridCol>
                  <a:gridCol w="407275">
                    <a:extLst>
                      <a:ext uri="{9D8B030D-6E8A-4147-A177-3AD203B41FA5}">
                        <a16:colId xmlns:a16="http://schemas.microsoft.com/office/drawing/2014/main" val="20002"/>
                      </a:ext>
                    </a:extLst>
                  </a:gridCol>
                </a:tblGrid>
                <a:tr h="0">
                  <a:tc>
                    <a:txBody>
                      <a:bodyPr/>
                      <a:lstStyle/>
                      <a:p>
                        <a:pPr marL="0" lvl="0" indent="0" algn="l" rtl="0">
                          <a:spcBef>
                            <a:spcPts val="0"/>
                          </a:spcBef>
                          <a:spcAft>
                            <a:spcPts val="0"/>
                          </a:spcAft>
                          <a:buNone/>
                        </a:pPr>
                        <a:endParaRPr sz="800"/>
                      </a:p>
                    </a:txBody>
                    <a:tcPr marL="91425" marR="91425" marT="91425" marB="91425"/>
                  </a:tc>
                  <a:tc>
                    <a:txBody>
                      <a:bodyPr/>
                      <a:lstStyle/>
                      <a:p>
                        <a:pPr marL="0" lvl="0" indent="0" algn="l" rtl="0">
                          <a:spcBef>
                            <a:spcPts val="0"/>
                          </a:spcBef>
                          <a:spcAft>
                            <a:spcPts val="0"/>
                          </a:spcAft>
                          <a:buNone/>
                        </a:pPr>
                        <a:endParaRPr sz="800"/>
                      </a:p>
                    </a:txBody>
                    <a:tcPr marL="91425" marR="91425" marT="91425" marB="91425"/>
                  </a:tc>
                  <a:tc>
                    <a:txBody>
                      <a:bodyPr/>
                      <a:lstStyle/>
                      <a:p>
                        <a:pPr marL="0" lvl="0" indent="0" algn="l" rtl="0">
                          <a:spcBef>
                            <a:spcPts val="0"/>
                          </a:spcBef>
                          <a:spcAft>
                            <a:spcPts val="0"/>
                          </a:spcAft>
                          <a:buNone/>
                        </a:pPr>
                        <a:endParaRPr sz="800"/>
                      </a:p>
                    </a:txBody>
                    <a:tcPr marL="91425" marR="91425" marT="91425" marB="91425"/>
                  </a:tc>
                  <a:extLst>
                    <a:ext uri="{0D108BD9-81ED-4DB2-BD59-A6C34878D82A}">
                      <a16:rowId xmlns:a16="http://schemas.microsoft.com/office/drawing/2014/main" val="10000"/>
                    </a:ext>
                  </a:extLst>
                </a:tr>
                <a:tr h="0">
                  <a:tc>
                    <a:txBody>
                      <a:bodyPr/>
                      <a:lstStyle/>
                      <a:p>
                        <a:pPr marL="0" lvl="0" indent="0" algn="l" rtl="0">
                          <a:spcBef>
                            <a:spcPts val="0"/>
                          </a:spcBef>
                          <a:spcAft>
                            <a:spcPts val="0"/>
                          </a:spcAft>
                          <a:buNone/>
                        </a:pPr>
                        <a:endParaRPr sz="800"/>
                      </a:p>
                    </a:txBody>
                    <a:tcPr marL="91425" marR="91425" marT="91425" marB="91425"/>
                  </a:tc>
                  <a:tc>
                    <a:txBody>
                      <a:bodyPr/>
                      <a:lstStyle/>
                      <a:p>
                        <a:pPr marL="0" lvl="0" indent="0" algn="l" rtl="0">
                          <a:spcBef>
                            <a:spcPts val="0"/>
                          </a:spcBef>
                          <a:spcAft>
                            <a:spcPts val="0"/>
                          </a:spcAft>
                          <a:buNone/>
                        </a:pPr>
                        <a:endParaRPr sz="800"/>
                      </a:p>
                    </a:txBody>
                    <a:tcPr marL="91425" marR="91425" marT="91425" marB="91425"/>
                  </a:tc>
                  <a:tc>
                    <a:txBody>
                      <a:bodyPr/>
                      <a:lstStyle/>
                      <a:p>
                        <a:pPr marL="0" lvl="0" indent="0" algn="l" rtl="0">
                          <a:spcBef>
                            <a:spcPts val="0"/>
                          </a:spcBef>
                          <a:spcAft>
                            <a:spcPts val="0"/>
                          </a:spcAft>
                          <a:buNone/>
                        </a:pPr>
                        <a:endParaRPr sz="800"/>
                      </a:p>
                    </a:txBody>
                    <a:tcPr marL="91425" marR="91425" marT="91425" marB="91425"/>
                  </a:tc>
                  <a:extLst>
                    <a:ext uri="{0D108BD9-81ED-4DB2-BD59-A6C34878D82A}">
                      <a16:rowId xmlns:a16="http://schemas.microsoft.com/office/drawing/2014/main" val="10001"/>
                    </a:ext>
                  </a:extLst>
                </a:tr>
                <a:tr h="0">
                  <a:tc>
                    <a:txBody>
                      <a:bodyPr/>
                      <a:lstStyle/>
                      <a:p>
                        <a:pPr marL="0" lvl="0" indent="0" algn="l" rtl="0">
                          <a:spcBef>
                            <a:spcPts val="0"/>
                          </a:spcBef>
                          <a:spcAft>
                            <a:spcPts val="0"/>
                          </a:spcAft>
                          <a:buNone/>
                        </a:pPr>
                        <a:endParaRPr sz="800"/>
                      </a:p>
                    </a:txBody>
                    <a:tcPr marL="91425" marR="91425" marT="91425" marB="91425"/>
                  </a:tc>
                  <a:tc>
                    <a:txBody>
                      <a:bodyPr/>
                      <a:lstStyle/>
                      <a:p>
                        <a:pPr marL="0" lvl="0" indent="0" algn="l" rtl="0">
                          <a:spcBef>
                            <a:spcPts val="0"/>
                          </a:spcBef>
                          <a:spcAft>
                            <a:spcPts val="0"/>
                          </a:spcAft>
                          <a:buNone/>
                        </a:pPr>
                        <a:endParaRPr sz="800"/>
                      </a:p>
                    </a:txBody>
                    <a:tcPr marL="91425" marR="91425" marT="91425" marB="91425"/>
                  </a:tc>
                  <a:tc>
                    <a:txBody>
                      <a:bodyPr/>
                      <a:lstStyle/>
                      <a:p>
                        <a:pPr marL="0" lvl="0" indent="0" algn="l" rtl="0">
                          <a:spcBef>
                            <a:spcPts val="0"/>
                          </a:spcBef>
                          <a:spcAft>
                            <a:spcPts val="0"/>
                          </a:spcAft>
                          <a:buNone/>
                        </a:pPr>
                        <a:endParaRPr sz="800"/>
                      </a:p>
                    </a:txBody>
                    <a:tcPr marL="91425" marR="91425" marT="91425" marB="91425"/>
                  </a:tc>
                  <a:extLst>
                    <a:ext uri="{0D108BD9-81ED-4DB2-BD59-A6C34878D82A}">
                      <a16:rowId xmlns:a16="http://schemas.microsoft.com/office/drawing/2014/main" val="10002"/>
                    </a:ext>
                  </a:extLst>
                </a:tr>
              </a:tbl>
            </a:graphicData>
          </a:graphic>
        </p:graphicFrame>
        <p:sp>
          <p:nvSpPr>
            <p:cNvPr id="28" name="Google Shape;161;p19">
              <a:extLst>
                <a:ext uri="{FF2B5EF4-FFF2-40B4-BE49-F238E27FC236}">
                  <a16:creationId xmlns:a16="http://schemas.microsoft.com/office/drawing/2014/main" id="{A7357824-CBAE-16EA-5E1E-063CC1D020D5}"/>
                </a:ext>
              </a:extLst>
            </p:cNvPr>
            <p:cNvSpPr txBox="1"/>
            <p:nvPr/>
          </p:nvSpPr>
          <p:spPr>
            <a:xfrm>
              <a:off x="7530485" y="782961"/>
              <a:ext cx="11841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CA" sz="800" dirty="0" err="1">
                  <a:solidFill>
                    <a:schemeClr val="dk2"/>
                  </a:solidFill>
                  <a:latin typeface="Roboto"/>
                  <a:ea typeface="Roboto"/>
                  <a:cs typeface="Roboto"/>
                  <a:sym typeface="Roboto"/>
                </a:rPr>
                <a:t>email_event</a:t>
              </a:r>
              <a:endParaRPr sz="800" dirty="0">
                <a:solidFill>
                  <a:schemeClr val="dk2"/>
                </a:solidFill>
                <a:latin typeface="Roboto"/>
                <a:ea typeface="Roboto"/>
                <a:cs typeface="Roboto"/>
                <a:sym typeface="Roboto"/>
              </a:endParaRPr>
            </a:p>
          </p:txBody>
        </p:sp>
      </p:grpSp>
      <p:grpSp>
        <p:nvGrpSpPr>
          <p:cNvPr id="47" name="Group 46">
            <a:extLst>
              <a:ext uri="{FF2B5EF4-FFF2-40B4-BE49-F238E27FC236}">
                <a16:creationId xmlns:a16="http://schemas.microsoft.com/office/drawing/2014/main" id="{FA2E5C23-B097-B8D8-86F2-D03CC834D0A0}"/>
              </a:ext>
            </a:extLst>
          </p:cNvPr>
          <p:cNvGrpSpPr/>
          <p:nvPr/>
        </p:nvGrpSpPr>
        <p:grpSpPr>
          <a:xfrm>
            <a:off x="3257475" y="2358945"/>
            <a:ext cx="1314300" cy="1158410"/>
            <a:chOff x="5470877" y="1992605"/>
            <a:chExt cx="1314300" cy="1158410"/>
          </a:xfrm>
        </p:grpSpPr>
        <p:sp>
          <p:nvSpPr>
            <p:cNvPr id="9" name="Google Shape;148;p19">
              <a:extLst>
                <a:ext uri="{FF2B5EF4-FFF2-40B4-BE49-F238E27FC236}">
                  <a16:creationId xmlns:a16="http://schemas.microsoft.com/office/drawing/2014/main" id="{9F6731A6-05E5-E023-28AE-CC2DF809FA72}"/>
                </a:ext>
              </a:extLst>
            </p:cNvPr>
            <p:cNvSpPr/>
            <p:nvPr/>
          </p:nvSpPr>
          <p:spPr>
            <a:xfrm>
              <a:off x="5525777" y="1992605"/>
              <a:ext cx="1221900" cy="11583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grpSp>
          <p:nvGrpSpPr>
            <p:cNvPr id="30" name="Group 29">
              <a:extLst>
                <a:ext uri="{FF2B5EF4-FFF2-40B4-BE49-F238E27FC236}">
                  <a16:creationId xmlns:a16="http://schemas.microsoft.com/office/drawing/2014/main" id="{0D74A4CF-1936-1050-082C-53240A5E20E2}"/>
                </a:ext>
              </a:extLst>
            </p:cNvPr>
            <p:cNvGrpSpPr/>
            <p:nvPr/>
          </p:nvGrpSpPr>
          <p:grpSpPr>
            <a:xfrm>
              <a:off x="5470877" y="1992605"/>
              <a:ext cx="1314300" cy="1158410"/>
              <a:chOff x="5470877" y="1992605"/>
              <a:chExt cx="1314300" cy="1158410"/>
            </a:xfrm>
          </p:grpSpPr>
          <p:graphicFrame>
            <p:nvGraphicFramePr>
              <p:cNvPr id="10" name="Google Shape;149;p19">
                <a:extLst>
                  <a:ext uri="{FF2B5EF4-FFF2-40B4-BE49-F238E27FC236}">
                    <a16:creationId xmlns:a16="http://schemas.microsoft.com/office/drawing/2014/main" id="{256800BD-146B-F4B6-8810-52B25B6E0715}"/>
                  </a:ext>
                </a:extLst>
              </p:cNvPr>
              <p:cNvGraphicFramePr/>
              <p:nvPr/>
            </p:nvGraphicFramePr>
            <p:xfrm>
              <a:off x="5525752" y="2236705"/>
              <a:ext cx="1221825" cy="914310"/>
            </p:xfrm>
            <a:graphic>
              <a:graphicData uri="http://schemas.openxmlformats.org/drawingml/2006/table">
                <a:tbl>
                  <a:tblPr>
                    <a:noFill/>
                    <a:tableStyleId>{62796A89-BD9E-437E-83C4-1F7B4A862C73}</a:tableStyleId>
                  </a:tblPr>
                  <a:tblGrid>
                    <a:gridCol w="407275">
                      <a:extLst>
                        <a:ext uri="{9D8B030D-6E8A-4147-A177-3AD203B41FA5}">
                          <a16:colId xmlns:a16="http://schemas.microsoft.com/office/drawing/2014/main" val="20000"/>
                        </a:ext>
                      </a:extLst>
                    </a:gridCol>
                    <a:gridCol w="407275">
                      <a:extLst>
                        <a:ext uri="{9D8B030D-6E8A-4147-A177-3AD203B41FA5}">
                          <a16:colId xmlns:a16="http://schemas.microsoft.com/office/drawing/2014/main" val="20001"/>
                        </a:ext>
                      </a:extLst>
                    </a:gridCol>
                    <a:gridCol w="407275">
                      <a:extLst>
                        <a:ext uri="{9D8B030D-6E8A-4147-A177-3AD203B41FA5}">
                          <a16:colId xmlns:a16="http://schemas.microsoft.com/office/drawing/2014/main" val="20002"/>
                        </a:ext>
                      </a:extLst>
                    </a:gridCol>
                  </a:tblGrid>
                  <a:tr h="0">
                    <a:tc>
                      <a:txBody>
                        <a:bodyPr/>
                        <a:lstStyle/>
                        <a:p>
                          <a:pPr marL="0" lvl="0" indent="0" algn="l" rtl="0">
                            <a:spcBef>
                              <a:spcPts val="0"/>
                            </a:spcBef>
                            <a:spcAft>
                              <a:spcPts val="0"/>
                            </a:spcAft>
                            <a:buNone/>
                          </a:pPr>
                          <a:endParaRPr sz="800"/>
                        </a:p>
                      </a:txBody>
                      <a:tcPr marL="91425" marR="91425" marT="91425" marB="91425"/>
                    </a:tc>
                    <a:tc>
                      <a:txBody>
                        <a:bodyPr/>
                        <a:lstStyle/>
                        <a:p>
                          <a:pPr marL="0" lvl="0" indent="0" algn="l" rtl="0">
                            <a:spcBef>
                              <a:spcPts val="0"/>
                            </a:spcBef>
                            <a:spcAft>
                              <a:spcPts val="0"/>
                            </a:spcAft>
                            <a:buNone/>
                          </a:pPr>
                          <a:endParaRPr sz="800"/>
                        </a:p>
                      </a:txBody>
                      <a:tcPr marL="91425" marR="91425" marT="91425" marB="91425"/>
                    </a:tc>
                    <a:tc>
                      <a:txBody>
                        <a:bodyPr/>
                        <a:lstStyle/>
                        <a:p>
                          <a:pPr marL="0" lvl="0" indent="0" algn="l" rtl="0">
                            <a:spcBef>
                              <a:spcPts val="0"/>
                            </a:spcBef>
                            <a:spcAft>
                              <a:spcPts val="0"/>
                            </a:spcAft>
                            <a:buNone/>
                          </a:pPr>
                          <a:endParaRPr sz="800"/>
                        </a:p>
                      </a:txBody>
                      <a:tcPr marL="91425" marR="91425" marT="91425" marB="91425"/>
                    </a:tc>
                    <a:extLst>
                      <a:ext uri="{0D108BD9-81ED-4DB2-BD59-A6C34878D82A}">
                        <a16:rowId xmlns:a16="http://schemas.microsoft.com/office/drawing/2014/main" val="10000"/>
                      </a:ext>
                    </a:extLst>
                  </a:tr>
                  <a:tr h="0">
                    <a:tc>
                      <a:txBody>
                        <a:bodyPr/>
                        <a:lstStyle/>
                        <a:p>
                          <a:pPr marL="0" lvl="0" indent="0" algn="l" rtl="0">
                            <a:spcBef>
                              <a:spcPts val="0"/>
                            </a:spcBef>
                            <a:spcAft>
                              <a:spcPts val="0"/>
                            </a:spcAft>
                            <a:buNone/>
                          </a:pPr>
                          <a:endParaRPr sz="800"/>
                        </a:p>
                      </a:txBody>
                      <a:tcPr marL="91425" marR="91425" marT="91425" marB="91425"/>
                    </a:tc>
                    <a:tc>
                      <a:txBody>
                        <a:bodyPr/>
                        <a:lstStyle/>
                        <a:p>
                          <a:pPr marL="0" lvl="0" indent="0" algn="l" rtl="0">
                            <a:spcBef>
                              <a:spcPts val="0"/>
                            </a:spcBef>
                            <a:spcAft>
                              <a:spcPts val="0"/>
                            </a:spcAft>
                            <a:buNone/>
                          </a:pPr>
                          <a:endParaRPr sz="800"/>
                        </a:p>
                      </a:txBody>
                      <a:tcPr marL="91425" marR="91425" marT="91425" marB="91425"/>
                    </a:tc>
                    <a:tc>
                      <a:txBody>
                        <a:bodyPr/>
                        <a:lstStyle/>
                        <a:p>
                          <a:pPr marL="0" lvl="0" indent="0" algn="l" rtl="0">
                            <a:spcBef>
                              <a:spcPts val="0"/>
                            </a:spcBef>
                            <a:spcAft>
                              <a:spcPts val="0"/>
                            </a:spcAft>
                            <a:buNone/>
                          </a:pPr>
                          <a:endParaRPr sz="800"/>
                        </a:p>
                      </a:txBody>
                      <a:tcPr marL="91425" marR="91425" marT="91425" marB="91425"/>
                    </a:tc>
                    <a:extLst>
                      <a:ext uri="{0D108BD9-81ED-4DB2-BD59-A6C34878D82A}">
                        <a16:rowId xmlns:a16="http://schemas.microsoft.com/office/drawing/2014/main" val="10001"/>
                      </a:ext>
                    </a:extLst>
                  </a:tr>
                  <a:tr h="0">
                    <a:tc>
                      <a:txBody>
                        <a:bodyPr/>
                        <a:lstStyle/>
                        <a:p>
                          <a:pPr marL="0" lvl="0" indent="0" algn="l" rtl="0">
                            <a:spcBef>
                              <a:spcPts val="0"/>
                            </a:spcBef>
                            <a:spcAft>
                              <a:spcPts val="0"/>
                            </a:spcAft>
                            <a:buNone/>
                          </a:pPr>
                          <a:endParaRPr sz="800"/>
                        </a:p>
                      </a:txBody>
                      <a:tcPr marL="91425" marR="91425" marT="91425" marB="91425"/>
                    </a:tc>
                    <a:tc>
                      <a:txBody>
                        <a:bodyPr/>
                        <a:lstStyle/>
                        <a:p>
                          <a:pPr marL="0" lvl="0" indent="0" algn="l" rtl="0">
                            <a:spcBef>
                              <a:spcPts val="0"/>
                            </a:spcBef>
                            <a:spcAft>
                              <a:spcPts val="0"/>
                            </a:spcAft>
                            <a:buNone/>
                          </a:pPr>
                          <a:endParaRPr sz="800"/>
                        </a:p>
                      </a:txBody>
                      <a:tcPr marL="91425" marR="91425" marT="91425" marB="91425"/>
                    </a:tc>
                    <a:tc>
                      <a:txBody>
                        <a:bodyPr/>
                        <a:lstStyle/>
                        <a:p>
                          <a:pPr marL="0" lvl="0" indent="0" algn="l" rtl="0">
                            <a:spcBef>
                              <a:spcPts val="0"/>
                            </a:spcBef>
                            <a:spcAft>
                              <a:spcPts val="0"/>
                            </a:spcAft>
                            <a:buNone/>
                          </a:pPr>
                          <a:endParaRPr sz="800" dirty="0"/>
                        </a:p>
                      </a:txBody>
                      <a:tcPr marL="91425" marR="91425" marT="91425" marB="91425"/>
                    </a:tc>
                    <a:extLst>
                      <a:ext uri="{0D108BD9-81ED-4DB2-BD59-A6C34878D82A}">
                        <a16:rowId xmlns:a16="http://schemas.microsoft.com/office/drawing/2014/main" val="10002"/>
                      </a:ext>
                    </a:extLst>
                  </a:tr>
                </a:tbl>
              </a:graphicData>
            </a:graphic>
          </p:graphicFrame>
          <p:sp>
            <p:nvSpPr>
              <p:cNvPr id="11" name="Google Shape;150;p19">
                <a:extLst>
                  <a:ext uri="{FF2B5EF4-FFF2-40B4-BE49-F238E27FC236}">
                    <a16:creationId xmlns:a16="http://schemas.microsoft.com/office/drawing/2014/main" id="{23A813CD-D88E-E529-667B-4986AAF0ECF2}"/>
                  </a:ext>
                </a:extLst>
              </p:cNvPr>
              <p:cNvSpPr txBox="1"/>
              <p:nvPr/>
            </p:nvSpPr>
            <p:spPr>
              <a:xfrm>
                <a:off x="5470877" y="1992605"/>
                <a:ext cx="13143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CA" sz="800" dirty="0" err="1">
                    <a:solidFill>
                      <a:schemeClr val="dk2"/>
                    </a:solidFill>
                    <a:latin typeface="Roboto"/>
                    <a:ea typeface="Roboto"/>
                    <a:cs typeface="Roboto"/>
                    <a:sym typeface="Roboto"/>
                  </a:rPr>
                  <a:t>waitlist_click</a:t>
                </a:r>
                <a:endParaRPr sz="800" dirty="0">
                  <a:solidFill>
                    <a:schemeClr val="dk2"/>
                  </a:solidFill>
                  <a:latin typeface="Roboto"/>
                  <a:ea typeface="Roboto"/>
                  <a:cs typeface="Roboto"/>
                  <a:sym typeface="Roboto"/>
                </a:endParaRPr>
              </a:p>
            </p:txBody>
          </p:sp>
        </p:grpSp>
      </p:grpSp>
      <p:grpSp>
        <p:nvGrpSpPr>
          <p:cNvPr id="49" name="Group 48">
            <a:extLst>
              <a:ext uri="{FF2B5EF4-FFF2-40B4-BE49-F238E27FC236}">
                <a16:creationId xmlns:a16="http://schemas.microsoft.com/office/drawing/2014/main" id="{D433BDD5-5347-A5ED-7298-A79D403BF18C}"/>
              </a:ext>
            </a:extLst>
          </p:cNvPr>
          <p:cNvGrpSpPr/>
          <p:nvPr/>
        </p:nvGrpSpPr>
        <p:grpSpPr>
          <a:xfrm>
            <a:off x="5659985" y="1508335"/>
            <a:ext cx="1221925" cy="1158410"/>
            <a:chOff x="7455210" y="2300405"/>
            <a:chExt cx="1221925" cy="1158410"/>
          </a:xfrm>
        </p:grpSpPr>
        <p:sp>
          <p:nvSpPr>
            <p:cNvPr id="32" name="Google Shape;159;p19">
              <a:extLst>
                <a:ext uri="{FF2B5EF4-FFF2-40B4-BE49-F238E27FC236}">
                  <a16:creationId xmlns:a16="http://schemas.microsoft.com/office/drawing/2014/main" id="{629C1E82-9F0D-5F85-A194-225947C9C94F}"/>
                </a:ext>
              </a:extLst>
            </p:cNvPr>
            <p:cNvSpPr/>
            <p:nvPr/>
          </p:nvSpPr>
          <p:spPr>
            <a:xfrm>
              <a:off x="7455235" y="2300405"/>
              <a:ext cx="1221900" cy="11583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grpSp>
          <p:nvGrpSpPr>
            <p:cNvPr id="37" name="Group 36">
              <a:extLst>
                <a:ext uri="{FF2B5EF4-FFF2-40B4-BE49-F238E27FC236}">
                  <a16:creationId xmlns:a16="http://schemas.microsoft.com/office/drawing/2014/main" id="{926411AB-4E60-0C24-70C1-35CBE1777499}"/>
                </a:ext>
              </a:extLst>
            </p:cNvPr>
            <p:cNvGrpSpPr/>
            <p:nvPr/>
          </p:nvGrpSpPr>
          <p:grpSpPr>
            <a:xfrm>
              <a:off x="7455210" y="2300405"/>
              <a:ext cx="1221825" cy="1158410"/>
              <a:chOff x="7455210" y="2300405"/>
              <a:chExt cx="1221825" cy="1158410"/>
            </a:xfrm>
          </p:grpSpPr>
          <p:graphicFrame>
            <p:nvGraphicFramePr>
              <p:cNvPr id="33" name="Google Shape;160;p19">
                <a:extLst>
                  <a:ext uri="{FF2B5EF4-FFF2-40B4-BE49-F238E27FC236}">
                    <a16:creationId xmlns:a16="http://schemas.microsoft.com/office/drawing/2014/main" id="{85172B1A-1E60-4950-2C36-55EBF44EBCA4}"/>
                  </a:ext>
                </a:extLst>
              </p:cNvPr>
              <p:cNvGraphicFramePr/>
              <p:nvPr/>
            </p:nvGraphicFramePr>
            <p:xfrm>
              <a:off x="7455210" y="2544505"/>
              <a:ext cx="1221825" cy="914310"/>
            </p:xfrm>
            <a:graphic>
              <a:graphicData uri="http://schemas.openxmlformats.org/drawingml/2006/table">
                <a:tbl>
                  <a:tblPr>
                    <a:noFill/>
                    <a:tableStyleId>{62796A89-BD9E-437E-83C4-1F7B4A862C73}</a:tableStyleId>
                  </a:tblPr>
                  <a:tblGrid>
                    <a:gridCol w="407275">
                      <a:extLst>
                        <a:ext uri="{9D8B030D-6E8A-4147-A177-3AD203B41FA5}">
                          <a16:colId xmlns:a16="http://schemas.microsoft.com/office/drawing/2014/main" val="20000"/>
                        </a:ext>
                      </a:extLst>
                    </a:gridCol>
                    <a:gridCol w="407275">
                      <a:extLst>
                        <a:ext uri="{9D8B030D-6E8A-4147-A177-3AD203B41FA5}">
                          <a16:colId xmlns:a16="http://schemas.microsoft.com/office/drawing/2014/main" val="20001"/>
                        </a:ext>
                      </a:extLst>
                    </a:gridCol>
                    <a:gridCol w="407275">
                      <a:extLst>
                        <a:ext uri="{9D8B030D-6E8A-4147-A177-3AD203B41FA5}">
                          <a16:colId xmlns:a16="http://schemas.microsoft.com/office/drawing/2014/main" val="20002"/>
                        </a:ext>
                      </a:extLst>
                    </a:gridCol>
                  </a:tblGrid>
                  <a:tr h="0">
                    <a:tc>
                      <a:txBody>
                        <a:bodyPr/>
                        <a:lstStyle/>
                        <a:p>
                          <a:pPr marL="0" lvl="0" indent="0" algn="l" rtl="0">
                            <a:spcBef>
                              <a:spcPts val="0"/>
                            </a:spcBef>
                            <a:spcAft>
                              <a:spcPts val="0"/>
                            </a:spcAft>
                            <a:buNone/>
                          </a:pPr>
                          <a:endParaRPr sz="800"/>
                        </a:p>
                      </a:txBody>
                      <a:tcPr marL="91425" marR="91425" marT="91425" marB="91425"/>
                    </a:tc>
                    <a:tc>
                      <a:txBody>
                        <a:bodyPr/>
                        <a:lstStyle/>
                        <a:p>
                          <a:pPr marL="0" lvl="0" indent="0" algn="l" rtl="0">
                            <a:spcBef>
                              <a:spcPts val="0"/>
                            </a:spcBef>
                            <a:spcAft>
                              <a:spcPts val="0"/>
                            </a:spcAft>
                            <a:buNone/>
                          </a:pPr>
                          <a:endParaRPr sz="800"/>
                        </a:p>
                      </a:txBody>
                      <a:tcPr marL="91425" marR="91425" marT="91425" marB="91425"/>
                    </a:tc>
                    <a:tc>
                      <a:txBody>
                        <a:bodyPr/>
                        <a:lstStyle/>
                        <a:p>
                          <a:pPr marL="0" lvl="0" indent="0" algn="l" rtl="0">
                            <a:spcBef>
                              <a:spcPts val="0"/>
                            </a:spcBef>
                            <a:spcAft>
                              <a:spcPts val="0"/>
                            </a:spcAft>
                            <a:buNone/>
                          </a:pPr>
                          <a:endParaRPr sz="800"/>
                        </a:p>
                      </a:txBody>
                      <a:tcPr marL="91425" marR="91425" marT="91425" marB="91425"/>
                    </a:tc>
                    <a:extLst>
                      <a:ext uri="{0D108BD9-81ED-4DB2-BD59-A6C34878D82A}">
                        <a16:rowId xmlns:a16="http://schemas.microsoft.com/office/drawing/2014/main" val="10000"/>
                      </a:ext>
                    </a:extLst>
                  </a:tr>
                  <a:tr h="0">
                    <a:tc>
                      <a:txBody>
                        <a:bodyPr/>
                        <a:lstStyle/>
                        <a:p>
                          <a:pPr marL="0" lvl="0" indent="0" algn="l" rtl="0">
                            <a:spcBef>
                              <a:spcPts val="0"/>
                            </a:spcBef>
                            <a:spcAft>
                              <a:spcPts val="0"/>
                            </a:spcAft>
                            <a:buNone/>
                          </a:pPr>
                          <a:endParaRPr sz="800"/>
                        </a:p>
                      </a:txBody>
                      <a:tcPr marL="91425" marR="91425" marT="91425" marB="91425"/>
                    </a:tc>
                    <a:tc>
                      <a:txBody>
                        <a:bodyPr/>
                        <a:lstStyle/>
                        <a:p>
                          <a:pPr marL="0" lvl="0" indent="0" algn="l" rtl="0">
                            <a:spcBef>
                              <a:spcPts val="0"/>
                            </a:spcBef>
                            <a:spcAft>
                              <a:spcPts val="0"/>
                            </a:spcAft>
                            <a:buNone/>
                          </a:pPr>
                          <a:endParaRPr sz="800"/>
                        </a:p>
                      </a:txBody>
                      <a:tcPr marL="91425" marR="91425" marT="91425" marB="91425"/>
                    </a:tc>
                    <a:tc>
                      <a:txBody>
                        <a:bodyPr/>
                        <a:lstStyle/>
                        <a:p>
                          <a:pPr marL="0" lvl="0" indent="0" algn="l" rtl="0">
                            <a:spcBef>
                              <a:spcPts val="0"/>
                            </a:spcBef>
                            <a:spcAft>
                              <a:spcPts val="0"/>
                            </a:spcAft>
                            <a:buNone/>
                          </a:pPr>
                          <a:endParaRPr sz="800"/>
                        </a:p>
                      </a:txBody>
                      <a:tcPr marL="91425" marR="91425" marT="91425" marB="91425"/>
                    </a:tc>
                    <a:extLst>
                      <a:ext uri="{0D108BD9-81ED-4DB2-BD59-A6C34878D82A}">
                        <a16:rowId xmlns:a16="http://schemas.microsoft.com/office/drawing/2014/main" val="10001"/>
                      </a:ext>
                    </a:extLst>
                  </a:tr>
                  <a:tr h="0">
                    <a:tc>
                      <a:txBody>
                        <a:bodyPr/>
                        <a:lstStyle/>
                        <a:p>
                          <a:pPr marL="0" lvl="0" indent="0" algn="l" rtl="0">
                            <a:spcBef>
                              <a:spcPts val="0"/>
                            </a:spcBef>
                            <a:spcAft>
                              <a:spcPts val="0"/>
                            </a:spcAft>
                            <a:buNone/>
                          </a:pPr>
                          <a:endParaRPr sz="800"/>
                        </a:p>
                      </a:txBody>
                      <a:tcPr marL="91425" marR="91425" marT="91425" marB="91425"/>
                    </a:tc>
                    <a:tc>
                      <a:txBody>
                        <a:bodyPr/>
                        <a:lstStyle/>
                        <a:p>
                          <a:pPr marL="0" lvl="0" indent="0" algn="l" rtl="0">
                            <a:spcBef>
                              <a:spcPts val="0"/>
                            </a:spcBef>
                            <a:spcAft>
                              <a:spcPts val="0"/>
                            </a:spcAft>
                            <a:buNone/>
                          </a:pPr>
                          <a:endParaRPr sz="800"/>
                        </a:p>
                      </a:txBody>
                      <a:tcPr marL="91425" marR="91425" marT="91425" marB="91425"/>
                    </a:tc>
                    <a:tc>
                      <a:txBody>
                        <a:bodyPr/>
                        <a:lstStyle/>
                        <a:p>
                          <a:pPr marL="0" lvl="0" indent="0" algn="l" rtl="0">
                            <a:spcBef>
                              <a:spcPts val="0"/>
                            </a:spcBef>
                            <a:spcAft>
                              <a:spcPts val="0"/>
                            </a:spcAft>
                            <a:buNone/>
                          </a:pPr>
                          <a:endParaRPr sz="800"/>
                        </a:p>
                      </a:txBody>
                      <a:tcPr marL="91425" marR="91425" marT="91425" marB="91425"/>
                    </a:tc>
                    <a:extLst>
                      <a:ext uri="{0D108BD9-81ED-4DB2-BD59-A6C34878D82A}">
                        <a16:rowId xmlns:a16="http://schemas.microsoft.com/office/drawing/2014/main" val="10002"/>
                      </a:ext>
                    </a:extLst>
                  </a:tr>
                </a:tbl>
              </a:graphicData>
            </a:graphic>
          </p:graphicFrame>
          <p:sp>
            <p:nvSpPr>
              <p:cNvPr id="34" name="Google Shape;161;p19">
                <a:extLst>
                  <a:ext uri="{FF2B5EF4-FFF2-40B4-BE49-F238E27FC236}">
                    <a16:creationId xmlns:a16="http://schemas.microsoft.com/office/drawing/2014/main" id="{1458841F-DD01-6E6A-0CAD-42FFE709FEA5}"/>
                  </a:ext>
                </a:extLst>
              </p:cNvPr>
              <p:cNvSpPr txBox="1"/>
              <p:nvPr/>
            </p:nvSpPr>
            <p:spPr>
              <a:xfrm>
                <a:off x="7492810" y="2300405"/>
                <a:ext cx="11841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CA" sz="800" dirty="0" err="1">
                    <a:solidFill>
                      <a:schemeClr val="dk2"/>
                    </a:solidFill>
                    <a:latin typeface="Roboto"/>
                    <a:ea typeface="Roboto"/>
                    <a:cs typeface="Roboto"/>
                    <a:sym typeface="Roboto"/>
                  </a:rPr>
                  <a:t>push_event</a:t>
                </a:r>
                <a:endParaRPr sz="800" dirty="0">
                  <a:solidFill>
                    <a:schemeClr val="dk2"/>
                  </a:solidFill>
                  <a:latin typeface="Roboto"/>
                  <a:ea typeface="Roboto"/>
                  <a:cs typeface="Roboto"/>
                  <a:sym typeface="Roboto"/>
                </a:endParaRPr>
              </a:p>
            </p:txBody>
          </p:sp>
        </p:grpSp>
      </p:grpSp>
      <p:sp>
        <p:nvSpPr>
          <p:cNvPr id="38" name="Google Shape;159;p19">
            <a:extLst>
              <a:ext uri="{FF2B5EF4-FFF2-40B4-BE49-F238E27FC236}">
                <a16:creationId xmlns:a16="http://schemas.microsoft.com/office/drawing/2014/main" id="{E07A7663-1A5B-6F4B-279D-CF246BEB2FEA}"/>
              </a:ext>
            </a:extLst>
          </p:cNvPr>
          <p:cNvSpPr/>
          <p:nvPr/>
        </p:nvSpPr>
        <p:spPr>
          <a:xfrm>
            <a:off x="7455235" y="3663839"/>
            <a:ext cx="1221900" cy="11583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grpSp>
        <p:nvGrpSpPr>
          <p:cNvPr id="42" name="Group 41">
            <a:extLst>
              <a:ext uri="{FF2B5EF4-FFF2-40B4-BE49-F238E27FC236}">
                <a16:creationId xmlns:a16="http://schemas.microsoft.com/office/drawing/2014/main" id="{B0A1D977-FBF2-7806-DE29-A7A3A65A41D0}"/>
              </a:ext>
            </a:extLst>
          </p:cNvPr>
          <p:cNvGrpSpPr/>
          <p:nvPr/>
        </p:nvGrpSpPr>
        <p:grpSpPr>
          <a:xfrm>
            <a:off x="7455210" y="3663839"/>
            <a:ext cx="1221825" cy="1158410"/>
            <a:chOff x="7455210" y="3663839"/>
            <a:chExt cx="1221825" cy="1158410"/>
          </a:xfrm>
        </p:grpSpPr>
        <p:graphicFrame>
          <p:nvGraphicFramePr>
            <p:cNvPr id="39" name="Google Shape;160;p19">
              <a:extLst>
                <a:ext uri="{FF2B5EF4-FFF2-40B4-BE49-F238E27FC236}">
                  <a16:creationId xmlns:a16="http://schemas.microsoft.com/office/drawing/2014/main" id="{1B2613CA-0679-4578-A002-15A9C546EC73}"/>
                </a:ext>
              </a:extLst>
            </p:cNvPr>
            <p:cNvGraphicFramePr/>
            <p:nvPr/>
          </p:nvGraphicFramePr>
          <p:xfrm>
            <a:off x="7455210" y="3907939"/>
            <a:ext cx="1221825" cy="914310"/>
          </p:xfrm>
          <a:graphic>
            <a:graphicData uri="http://schemas.openxmlformats.org/drawingml/2006/table">
              <a:tbl>
                <a:tblPr>
                  <a:noFill/>
                  <a:tableStyleId>{62796A89-BD9E-437E-83C4-1F7B4A862C73}</a:tableStyleId>
                </a:tblPr>
                <a:tblGrid>
                  <a:gridCol w="407275">
                    <a:extLst>
                      <a:ext uri="{9D8B030D-6E8A-4147-A177-3AD203B41FA5}">
                        <a16:colId xmlns:a16="http://schemas.microsoft.com/office/drawing/2014/main" val="20000"/>
                      </a:ext>
                    </a:extLst>
                  </a:gridCol>
                  <a:gridCol w="407275">
                    <a:extLst>
                      <a:ext uri="{9D8B030D-6E8A-4147-A177-3AD203B41FA5}">
                        <a16:colId xmlns:a16="http://schemas.microsoft.com/office/drawing/2014/main" val="20001"/>
                      </a:ext>
                    </a:extLst>
                  </a:gridCol>
                  <a:gridCol w="407275">
                    <a:extLst>
                      <a:ext uri="{9D8B030D-6E8A-4147-A177-3AD203B41FA5}">
                        <a16:colId xmlns:a16="http://schemas.microsoft.com/office/drawing/2014/main" val="20002"/>
                      </a:ext>
                    </a:extLst>
                  </a:gridCol>
                </a:tblGrid>
                <a:tr h="0">
                  <a:tc>
                    <a:txBody>
                      <a:bodyPr/>
                      <a:lstStyle/>
                      <a:p>
                        <a:pPr marL="0" lvl="0" indent="0" algn="l" rtl="0">
                          <a:spcBef>
                            <a:spcPts val="0"/>
                          </a:spcBef>
                          <a:spcAft>
                            <a:spcPts val="0"/>
                          </a:spcAft>
                          <a:buNone/>
                        </a:pPr>
                        <a:endParaRPr sz="800"/>
                      </a:p>
                    </a:txBody>
                    <a:tcPr marL="91425" marR="91425" marT="91425" marB="91425"/>
                  </a:tc>
                  <a:tc>
                    <a:txBody>
                      <a:bodyPr/>
                      <a:lstStyle/>
                      <a:p>
                        <a:pPr marL="0" lvl="0" indent="0" algn="l" rtl="0">
                          <a:spcBef>
                            <a:spcPts val="0"/>
                          </a:spcBef>
                          <a:spcAft>
                            <a:spcPts val="0"/>
                          </a:spcAft>
                          <a:buNone/>
                        </a:pPr>
                        <a:endParaRPr sz="800"/>
                      </a:p>
                    </a:txBody>
                    <a:tcPr marL="91425" marR="91425" marT="91425" marB="91425"/>
                  </a:tc>
                  <a:tc>
                    <a:txBody>
                      <a:bodyPr/>
                      <a:lstStyle/>
                      <a:p>
                        <a:pPr marL="0" lvl="0" indent="0" algn="l" rtl="0">
                          <a:spcBef>
                            <a:spcPts val="0"/>
                          </a:spcBef>
                          <a:spcAft>
                            <a:spcPts val="0"/>
                          </a:spcAft>
                          <a:buNone/>
                        </a:pPr>
                        <a:endParaRPr sz="800"/>
                      </a:p>
                    </a:txBody>
                    <a:tcPr marL="91425" marR="91425" marT="91425" marB="91425"/>
                  </a:tc>
                  <a:extLst>
                    <a:ext uri="{0D108BD9-81ED-4DB2-BD59-A6C34878D82A}">
                      <a16:rowId xmlns:a16="http://schemas.microsoft.com/office/drawing/2014/main" val="10000"/>
                    </a:ext>
                  </a:extLst>
                </a:tr>
                <a:tr h="0">
                  <a:tc>
                    <a:txBody>
                      <a:bodyPr/>
                      <a:lstStyle/>
                      <a:p>
                        <a:pPr marL="0" lvl="0" indent="0" algn="l" rtl="0">
                          <a:spcBef>
                            <a:spcPts val="0"/>
                          </a:spcBef>
                          <a:spcAft>
                            <a:spcPts val="0"/>
                          </a:spcAft>
                          <a:buNone/>
                        </a:pPr>
                        <a:endParaRPr sz="800"/>
                      </a:p>
                    </a:txBody>
                    <a:tcPr marL="91425" marR="91425" marT="91425" marB="91425"/>
                  </a:tc>
                  <a:tc>
                    <a:txBody>
                      <a:bodyPr/>
                      <a:lstStyle/>
                      <a:p>
                        <a:pPr marL="0" lvl="0" indent="0" algn="l" rtl="0">
                          <a:spcBef>
                            <a:spcPts val="0"/>
                          </a:spcBef>
                          <a:spcAft>
                            <a:spcPts val="0"/>
                          </a:spcAft>
                          <a:buNone/>
                        </a:pPr>
                        <a:endParaRPr sz="800"/>
                      </a:p>
                    </a:txBody>
                    <a:tcPr marL="91425" marR="91425" marT="91425" marB="91425"/>
                  </a:tc>
                  <a:tc>
                    <a:txBody>
                      <a:bodyPr/>
                      <a:lstStyle/>
                      <a:p>
                        <a:pPr marL="0" lvl="0" indent="0" algn="l" rtl="0">
                          <a:spcBef>
                            <a:spcPts val="0"/>
                          </a:spcBef>
                          <a:spcAft>
                            <a:spcPts val="0"/>
                          </a:spcAft>
                          <a:buNone/>
                        </a:pPr>
                        <a:endParaRPr sz="800"/>
                      </a:p>
                    </a:txBody>
                    <a:tcPr marL="91425" marR="91425" marT="91425" marB="91425"/>
                  </a:tc>
                  <a:extLst>
                    <a:ext uri="{0D108BD9-81ED-4DB2-BD59-A6C34878D82A}">
                      <a16:rowId xmlns:a16="http://schemas.microsoft.com/office/drawing/2014/main" val="10001"/>
                    </a:ext>
                  </a:extLst>
                </a:tr>
                <a:tr h="0">
                  <a:tc>
                    <a:txBody>
                      <a:bodyPr/>
                      <a:lstStyle/>
                      <a:p>
                        <a:pPr marL="0" lvl="0" indent="0" algn="l" rtl="0">
                          <a:spcBef>
                            <a:spcPts val="0"/>
                          </a:spcBef>
                          <a:spcAft>
                            <a:spcPts val="0"/>
                          </a:spcAft>
                          <a:buNone/>
                        </a:pPr>
                        <a:endParaRPr sz="800"/>
                      </a:p>
                    </a:txBody>
                    <a:tcPr marL="91425" marR="91425" marT="91425" marB="91425"/>
                  </a:tc>
                  <a:tc>
                    <a:txBody>
                      <a:bodyPr/>
                      <a:lstStyle/>
                      <a:p>
                        <a:pPr marL="0" lvl="0" indent="0" algn="l" rtl="0">
                          <a:spcBef>
                            <a:spcPts val="0"/>
                          </a:spcBef>
                          <a:spcAft>
                            <a:spcPts val="0"/>
                          </a:spcAft>
                          <a:buNone/>
                        </a:pPr>
                        <a:endParaRPr sz="800"/>
                      </a:p>
                    </a:txBody>
                    <a:tcPr marL="91425" marR="91425" marT="91425" marB="91425"/>
                  </a:tc>
                  <a:tc>
                    <a:txBody>
                      <a:bodyPr/>
                      <a:lstStyle/>
                      <a:p>
                        <a:pPr marL="0" lvl="0" indent="0" algn="l" rtl="0">
                          <a:spcBef>
                            <a:spcPts val="0"/>
                          </a:spcBef>
                          <a:spcAft>
                            <a:spcPts val="0"/>
                          </a:spcAft>
                          <a:buNone/>
                        </a:pPr>
                        <a:endParaRPr sz="800" dirty="0"/>
                      </a:p>
                    </a:txBody>
                    <a:tcPr marL="91425" marR="91425" marT="91425" marB="91425"/>
                  </a:tc>
                  <a:extLst>
                    <a:ext uri="{0D108BD9-81ED-4DB2-BD59-A6C34878D82A}">
                      <a16:rowId xmlns:a16="http://schemas.microsoft.com/office/drawing/2014/main" val="10002"/>
                    </a:ext>
                  </a:extLst>
                </a:tr>
              </a:tbl>
            </a:graphicData>
          </a:graphic>
        </p:graphicFrame>
        <p:sp>
          <p:nvSpPr>
            <p:cNvPr id="40" name="Google Shape;161;p19">
              <a:extLst>
                <a:ext uri="{FF2B5EF4-FFF2-40B4-BE49-F238E27FC236}">
                  <a16:creationId xmlns:a16="http://schemas.microsoft.com/office/drawing/2014/main" id="{A76E7FD6-EBEA-CA27-AE05-008D0D51ADA3}"/>
                </a:ext>
              </a:extLst>
            </p:cNvPr>
            <p:cNvSpPr txBox="1"/>
            <p:nvPr/>
          </p:nvSpPr>
          <p:spPr>
            <a:xfrm>
              <a:off x="7492810" y="3663839"/>
              <a:ext cx="11841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CA" sz="800" dirty="0" err="1">
                  <a:solidFill>
                    <a:schemeClr val="dk2"/>
                  </a:solidFill>
                  <a:latin typeface="Roboto"/>
                  <a:ea typeface="Roboto"/>
                  <a:cs typeface="Roboto"/>
                  <a:sym typeface="Roboto"/>
                </a:rPr>
                <a:t>biz_event</a:t>
              </a:r>
              <a:endParaRPr sz="800" dirty="0">
                <a:solidFill>
                  <a:schemeClr val="dk2"/>
                </a:solidFill>
                <a:latin typeface="Roboto"/>
                <a:ea typeface="Roboto"/>
                <a:cs typeface="Roboto"/>
                <a:sym typeface="Roboto"/>
              </a:endParaRPr>
            </a:p>
          </p:txBody>
        </p:sp>
      </p:grpSp>
      <p:pic>
        <p:nvPicPr>
          <p:cNvPr id="50" name="The team" descr="A group of people in armor with swords&#10;&#10;AI-generated content may be incorrect.">
            <a:extLst>
              <a:ext uri="{FF2B5EF4-FFF2-40B4-BE49-F238E27FC236}">
                <a16:creationId xmlns:a16="http://schemas.microsoft.com/office/drawing/2014/main" id="{9484D99F-BD1B-6811-F4FF-DE6337549C59}"/>
              </a:ext>
            </a:extLst>
          </p:cNvPr>
          <p:cNvPicPr>
            <a:picLocks noChangeAspect="1"/>
          </p:cNvPicPr>
          <p:nvPr/>
        </p:nvPicPr>
        <p:blipFill>
          <a:blip r:embed="rId4"/>
          <a:stretch>
            <a:fillRect/>
          </a:stretch>
        </p:blipFill>
        <p:spPr>
          <a:xfrm>
            <a:off x="182463" y="1180906"/>
            <a:ext cx="2862000" cy="2862000"/>
          </a:xfrm>
          <a:prstGeom prst="rect">
            <a:avLst/>
          </a:prstGeom>
          <a:ln w="76200">
            <a:solidFill>
              <a:schemeClr val="accent2">
                <a:lumMod val="25000"/>
              </a:schemeClr>
            </a:solidFill>
          </a:ln>
        </p:spPr>
      </p:pic>
      <p:sp>
        <p:nvSpPr>
          <p:cNvPr id="3" name="TextBox 2">
            <a:extLst>
              <a:ext uri="{FF2B5EF4-FFF2-40B4-BE49-F238E27FC236}">
                <a16:creationId xmlns:a16="http://schemas.microsoft.com/office/drawing/2014/main" id="{823A38C7-6746-8173-D189-1ACE6AF9A2F4}"/>
              </a:ext>
            </a:extLst>
          </p:cNvPr>
          <p:cNvSpPr txBox="1"/>
          <p:nvPr/>
        </p:nvSpPr>
        <p:spPr>
          <a:xfrm>
            <a:off x="951284" y="316160"/>
            <a:ext cx="2132314" cy="461665"/>
          </a:xfrm>
          <a:prstGeom prst="rect">
            <a:avLst/>
          </a:prstGeom>
          <a:noFill/>
        </p:spPr>
        <p:txBody>
          <a:bodyPr wrap="none" rtlCol="0">
            <a:spAutoFit/>
          </a:bodyPr>
          <a:lstStyle/>
          <a:p>
            <a:pPr algn="ctr" rtl="0"/>
            <a:r>
              <a:rPr lang="en-CA" sz="2400" b="1" i="0" u="none" strike="noStrike" dirty="0">
                <a:solidFill>
                  <a:srgbClr val="000000"/>
                </a:solidFill>
                <a:effectLst/>
                <a:latin typeface="Poppins" pitchFamily="2" charset="77"/>
                <a:cs typeface="Poppins" pitchFamily="2" charset="77"/>
              </a:rPr>
              <a:t>The Incident</a:t>
            </a:r>
            <a:endParaRPr lang="en-CA" sz="2400" b="0" dirty="0">
              <a:effectLst/>
              <a:latin typeface="Poppins" pitchFamily="2" charset="77"/>
              <a:cs typeface="Poppins" pitchFamily="2" charset="77"/>
            </a:endParaRPr>
          </a:p>
        </p:txBody>
      </p:sp>
    </p:spTree>
    <p:extLst>
      <p:ext uri="{BB962C8B-B14F-4D97-AF65-F5344CB8AC3E}">
        <p14:creationId xmlns:p14="http://schemas.microsoft.com/office/powerpoint/2010/main" val="24674789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93F6BD2-D64D-8D71-EA8D-555AEF6AE3A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a:t>
            </a:fld>
            <a:endParaRPr lang="en"/>
          </a:p>
        </p:txBody>
      </p:sp>
      <p:sp>
        <p:nvSpPr>
          <p:cNvPr id="3" name="Subtitle 2">
            <a:extLst>
              <a:ext uri="{FF2B5EF4-FFF2-40B4-BE49-F238E27FC236}">
                <a16:creationId xmlns:a16="http://schemas.microsoft.com/office/drawing/2014/main" id="{AB2117C4-2B23-472C-CA35-E44C8D4D6173}"/>
              </a:ext>
            </a:extLst>
          </p:cNvPr>
          <p:cNvSpPr>
            <a:spLocks noGrp="1"/>
          </p:cNvSpPr>
          <p:nvPr>
            <p:ph type="subTitle" idx="1"/>
          </p:nvPr>
        </p:nvSpPr>
        <p:spPr/>
        <p:txBody>
          <a:bodyPr/>
          <a:lstStyle/>
          <a:p>
            <a:r>
              <a:rPr lang="en-US" dirty="0"/>
              <a:t>Let’s tell some people…</a:t>
            </a:r>
          </a:p>
        </p:txBody>
      </p:sp>
      <p:grpSp>
        <p:nvGrpSpPr>
          <p:cNvPr id="10" name="Group 9">
            <a:extLst>
              <a:ext uri="{FF2B5EF4-FFF2-40B4-BE49-F238E27FC236}">
                <a16:creationId xmlns:a16="http://schemas.microsoft.com/office/drawing/2014/main" id="{FCB7DF3E-53F0-A06F-CAAE-F4C8B870652A}"/>
              </a:ext>
            </a:extLst>
          </p:cNvPr>
          <p:cNvGrpSpPr/>
          <p:nvPr/>
        </p:nvGrpSpPr>
        <p:grpSpPr>
          <a:xfrm>
            <a:off x="354456" y="1418923"/>
            <a:ext cx="3298004" cy="3164440"/>
            <a:chOff x="431515" y="1212351"/>
            <a:chExt cx="3298004" cy="3164440"/>
          </a:xfrm>
        </p:grpSpPr>
        <p:sp>
          <p:nvSpPr>
            <p:cNvPr id="11" name="Rectangle 10">
              <a:extLst>
                <a:ext uri="{FF2B5EF4-FFF2-40B4-BE49-F238E27FC236}">
                  <a16:creationId xmlns:a16="http://schemas.microsoft.com/office/drawing/2014/main" id="{AF9E0827-1D0A-F536-7F61-E2FA23FA6C44}"/>
                </a:ext>
              </a:extLst>
            </p:cNvPr>
            <p:cNvSpPr/>
            <p:nvPr/>
          </p:nvSpPr>
          <p:spPr>
            <a:xfrm>
              <a:off x="431515" y="1212351"/>
              <a:ext cx="3298004" cy="316444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6ED8853-3A91-34AF-397B-C7CEE6FD5D3A}"/>
                </a:ext>
              </a:extLst>
            </p:cNvPr>
            <p:cNvSpPr/>
            <p:nvPr/>
          </p:nvSpPr>
          <p:spPr>
            <a:xfrm>
              <a:off x="544530" y="1304818"/>
              <a:ext cx="3071973" cy="215758"/>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200" b="1" dirty="0">
                  <a:solidFill>
                    <a:schemeClr val="tx1"/>
                  </a:solidFill>
                  <a:latin typeface="Open Sans" panose="020B0606030504020204" pitchFamily="34" charset="0"/>
                  <a:ea typeface="Open Sans" panose="020B0606030504020204" pitchFamily="34" charset="0"/>
                  <a:cs typeface="Open Sans" panose="020B0606030504020204" pitchFamily="34" charset="0"/>
                </a:rPr>
                <a:t>To: </a:t>
              </a:r>
              <a:r>
                <a:rPr lang="en-US" sz="120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all-the-devs@yelp.com</a:t>
              </a:r>
              <a:endParaRPr lang="en-US" sz="1200" b="1"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3" name="Rectangle 12">
              <a:extLst>
                <a:ext uri="{FF2B5EF4-FFF2-40B4-BE49-F238E27FC236}">
                  <a16:creationId xmlns:a16="http://schemas.microsoft.com/office/drawing/2014/main" id="{4105B177-209D-2AAB-ADE5-3555D88DAF3C}"/>
                </a:ext>
              </a:extLst>
            </p:cNvPr>
            <p:cNvSpPr/>
            <p:nvPr/>
          </p:nvSpPr>
          <p:spPr>
            <a:xfrm>
              <a:off x="544530" y="1587669"/>
              <a:ext cx="3071973" cy="215758"/>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200" b="1" dirty="0">
                  <a:solidFill>
                    <a:schemeClr val="tx1"/>
                  </a:solidFill>
                  <a:latin typeface="Open Sans" panose="020B0606030504020204" pitchFamily="34" charset="0"/>
                  <a:ea typeface="Open Sans" panose="020B0606030504020204" pitchFamily="34" charset="0"/>
                  <a:cs typeface="Open Sans" panose="020B0606030504020204" pitchFamily="34" charset="0"/>
                </a:rPr>
                <a:t>From: </a:t>
              </a:r>
              <a:r>
                <a:rPr lang="en-US" sz="120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my-team@yelp.com</a:t>
              </a:r>
              <a:endParaRPr lang="en-US" sz="1200" b="1"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4" name="Rectangle 13">
              <a:extLst>
                <a:ext uri="{FF2B5EF4-FFF2-40B4-BE49-F238E27FC236}">
                  <a16:creationId xmlns:a16="http://schemas.microsoft.com/office/drawing/2014/main" id="{A2E0B1B7-5323-559C-32C7-3081A9761A21}"/>
                </a:ext>
              </a:extLst>
            </p:cNvPr>
            <p:cNvSpPr/>
            <p:nvPr/>
          </p:nvSpPr>
          <p:spPr>
            <a:xfrm>
              <a:off x="544530" y="1893168"/>
              <a:ext cx="3071973" cy="215758"/>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200" b="1" dirty="0">
                  <a:solidFill>
                    <a:schemeClr val="tx1"/>
                  </a:solidFill>
                  <a:latin typeface="Open Sans" panose="020B0606030504020204" pitchFamily="34" charset="0"/>
                  <a:ea typeface="Open Sans" panose="020B0606030504020204" pitchFamily="34" charset="0"/>
                  <a:cs typeface="Open Sans" panose="020B0606030504020204" pitchFamily="34" charset="0"/>
                </a:rPr>
                <a:t>Subject: </a:t>
              </a:r>
              <a:r>
                <a:rPr lang="en-US" sz="120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session_summary</a:t>
              </a:r>
              <a:r>
                <a:rPr lang="en-US" sz="1200" dirty="0">
                  <a:solidFill>
                    <a:schemeClr val="tx1"/>
                  </a:solidFill>
                  <a:latin typeface="Open Sans" panose="020B0606030504020204" pitchFamily="34" charset="0"/>
                  <a:ea typeface="Open Sans" panose="020B0606030504020204" pitchFamily="34" charset="0"/>
                  <a:cs typeface="Open Sans" panose="020B0606030504020204" pitchFamily="34" charset="0"/>
                </a:rPr>
                <a:t> is old</a:t>
              </a:r>
            </a:p>
          </p:txBody>
        </p:sp>
        <p:sp>
          <p:nvSpPr>
            <p:cNvPr id="15" name="Rectangle 14">
              <a:extLst>
                <a:ext uri="{FF2B5EF4-FFF2-40B4-BE49-F238E27FC236}">
                  <a16:creationId xmlns:a16="http://schemas.microsoft.com/office/drawing/2014/main" id="{B9ABC620-89AA-7F06-B2E9-203D6464078D}"/>
                </a:ext>
              </a:extLst>
            </p:cNvPr>
            <p:cNvSpPr/>
            <p:nvPr/>
          </p:nvSpPr>
          <p:spPr>
            <a:xfrm>
              <a:off x="534255" y="2198667"/>
              <a:ext cx="3071973" cy="207538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000" dirty="0">
                  <a:solidFill>
                    <a:schemeClr val="tx1"/>
                  </a:solidFill>
                  <a:latin typeface="Open Sans" panose="020B0606030504020204" pitchFamily="34" charset="0"/>
                  <a:ea typeface="Open Sans" panose="020B0606030504020204" pitchFamily="34" charset="0"/>
                  <a:cs typeface="Open Sans" panose="020B0606030504020204" pitchFamily="34" charset="0"/>
                </a:rPr>
                <a:t>Hello Everyone!!!</a:t>
              </a:r>
            </a:p>
            <a:p>
              <a:endParaRPr lang="en-US" sz="1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r>
                <a:rPr lang="en-US" sz="1000" dirty="0">
                  <a:solidFill>
                    <a:schemeClr val="tx1"/>
                  </a:solidFill>
                  <a:latin typeface="Open Sans" panose="020B0606030504020204" pitchFamily="34" charset="0"/>
                  <a:ea typeface="Open Sans" panose="020B0606030504020204" pitchFamily="34" charset="0"/>
                  <a:cs typeface="Open Sans" panose="020B0606030504020204" pitchFamily="34" charset="0"/>
                </a:rPr>
                <a:t>We wanted to send a friendly reminder that the </a:t>
              </a:r>
              <a:r>
                <a:rPr lang="en-US" sz="100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session_summary</a:t>
              </a:r>
              <a:r>
                <a:rPr lang="en-US" sz="1000" dirty="0">
                  <a:solidFill>
                    <a:schemeClr val="tx1"/>
                  </a:solidFill>
                  <a:latin typeface="Open Sans" panose="020B0606030504020204" pitchFamily="34" charset="0"/>
                  <a:ea typeface="Open Sans" panose="020B0606030504020204" pitchFamily="34" charset="0"/>
                  <a:cs typeface="Open Sans" panose="020B0606030504020204" pitchFamily="34" charset="0"/>
                </a:rPr>
                <a:t> table is old, and we no longer recommend using it. Please use the sessions table instead.</a:t>
              </a:r>
            </a:p>
            <a:p>
              <a:endParaRPr lang="en-US" sz="1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r>
                <a:rPr lang="en-US" sz="1000" dirty="0">
                  <a:solidFill>
                    <a:schemeClr val="tx1"/>
                  </a:solidFill>
                  <a:latin typeface="Open Sans" panose="020B0606030504020204" pitchFamily="34" charset="0"/>
                  <a:ea typeface="Open Sans" panose="020B0606030504020204" pitchFamily="34" charset="0"/>
                  <a:cs typeface="Open Sans" panose="020B0606030504020204" pitchFamily="34" charset="0"/>
                </a:rPr>
                <a:t>Check it out and contact us if you have any issues!</a:t>
              </a:r>
            </a:p>
            <a:p>
              <a:endParaRPr lang="en-US" sz="12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r>
                <a:rPr lang="en-US" sz="1000" dirty="0">
                  <a:solidFill>
                    <a:schemeClr val="tx1"/>
                  </a:solidFill>
                  <a:latin typeface="Open Sans" panose="020B0606030504020204" pitchFamily="34" charset="0"/>
                  <a:ea typeface="Open Sans" panose="020B0606030504020204" pitchFamily="34" charset="0"/>
                  <a:cs typeface="Open Sans" panose="020B0606030504020204" pitchFamily="34" charset="0"/>
                </a:rPr>
                <a:t>My team</a:t>
              </a:r>
            </a:p>
          </p:txBody>
        </p:sp>
      </p:grpSp>
      <p:grpSp>
        <p:nvGrpSpPr>
          <p:cNvPr id="17" name="Group 16">
            <a:extLst>
              <a:ext uri="{FF2B5EF4-FFF2-40B4-BE49-F238E27FC236}">
                <a16:creationId xmlns:a16="http://schemas.microsoft.com/office/drawing/2014/main" id="{14E9CCB9-A8E6-5E3A-3FF0-902C800E686A}"/>
              </a:ext>
            </a:extLst>
          </p:cNvPr>
          <p:cNvGrpSpPr/>
          <p:nvPr/>
        </p:nvGrpSpPr>
        <p:grpSpPr>
          <a:xfrm>
            <a:off x="2250040" y="989530"/>
            <a:ext cx="3298004" cy="3164440"/>
            <a:chOff x="431515" y="1212351"/>
            <a:chExt cx="3298004" cy="3164440"/>
          </a:xfrm>
        </p:grpSpPr>
        <p:sp>
          <p:nvSpPr>
            <p:cNvPr id="18" name="Rectangle 17">
              <a:extLst>
                <a:ext uri="{FF2B5EF4-FFF2-40B4-BE49-F238E27FC236}">
                  <a16:creationId xmlns:a16="http://schemas.microsoft.com/office/drawing/2014/main" id="{9BB582B3-AD92-94D7-FCF9-65AF1F905788}"/>
                </a:ext>
              </a:extLst>
            </p:cNvPr>
            <p:cNvSpPr/>
            <p:nvPr/>
          </p:nvSpPr>
          <p:spPr>
            <a:xfrm>
              <a:off x="431515" y="1212351"/>
              <a:ext cx="3298004" cy="316444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08826738-F878-96DD-DDD9-4FC555DFD418}"/>
                </a:ext>
              </a:extLst>
            </p:cNvPr>
            <p:cNvSpPr/>
            <p:nvPr/>
          </p:nvSpPr>
          <p:spPr>
            <a:xfrm>
              <a:off x="544530" y="1304818"/>
              <a:ext cx="3071973" cy="215758"/>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200" b="1" dirty="0">
                  <a:solidFill>
                    <a:schemeClr val="tx1"/>
                  </a:solidFill>
                  <a:latin typeface="Open Sans" panose="020B0606030504020204" pitchFamily="34" charset="0"/>
                  <a:ea typeface="Open Sans" panose="020B0606030504020204" pitchFamily="34" charset="0"/>
                  <a:cs typeface="Open Sans" panose="020B0606030504020204" pitchFamily="34" charset="0"/>
                </a:rPr>
                <a:t>To: </a:t>
              </a:r>
              <a:r>
                <a:rPr lang="en-US" sz="120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all-the-devs@yelp.com</a:t>
              </a:r>
              <a:endParaRPr lang="en-US" sz="1200" b="1"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0" name="Rectangle 19">
              <a:extLst>
                <a:ext uri="{FF2B5EF4-FFF2-40B4-BE49-F238E27FC236}">
                  <a16:creationId xmlns:a16="http://schemas.microsoft.com/office/drawing/2014/main" id="{CE95DC18-753B-47ED-2036-C1E8503FC158}"/>
                </a:ext>
              </a:extLst>
            </p:cNvPr>
            <p:cNvSpPr/>
            <p:nvPr/>
          </p:nvSpPr>
          <p:spPr>
            <a:xfrm>
              <a:off x="544530" y="1587669"/>
              <a:ext cx="3071973" cy="215758"/>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200" b="1" dirty="0">
                  <a:solidFill>
                    <a:schemeClr val="tx1"/>
                  </a:solidFill>
                  <a:latin typeface="Open Sans" panose="020B0606030504020204" pitchFamily="34" charset="0"/>
                  <a:ea typeface="Open Sans" panose="020B0606030504020204" pitchFamily="34" charset="0"/>
                  <a:cs typeface="Open Sans" panose="020B0606030504020204" pitchFamily="34" charset="0"/>
                </a:rPr>
                <a:t>From: </a:t>
              </a:r>
              <a:r>
                <a:rPr lang="en-US" sz="120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my-team@yelp.com</a:t>
              </a:r>
              <a:endParaRPr lang="en-US" sz="1200" b="1"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1" name="Rectangle 20">
              <a:extLst>
                <a:ext uri="{FF2B5EF4-FFF2-40B4-BE49-F238E27FC236}">
                  <a16:creationId xmlns:a16="http://schemas.microsoft.com/office/drawing/2014/main" id="{1047ABC1-2E43-9EDC-BC33-D728A63C8D34}"/>
                </a:ext>
              </a:extLst>
            </p:cNvPr>
            <p:cNvSpPr/>
            <p:nvPr/>
          </p:nvSpPr>
          <p:spPr>
            <a:xfrm>
              <a:off x="544530" y="1893168"/>
              <a:ext cx="3071973" cy="215758"/>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200" b="1" dirty="0">
                  <a:solidFill>
                    <a:schemeClr val="tx1"/>
                  </a:solidFill>
                  <a:latin typeface="Open Sans" panose="020B0606030504020204" pitchFamily="34" charset="0"/>
                  <a:ea typeface="Open Sans" panose="020B0606030504020204" pitchFamily="34" charset="0"/>
                  <a:cs typeface="Open Sans" panose="020B0606030504020204" pitchFamily="34" charset="0"/>
                </a:rPr>
                <a:t>Subject: </a:t>
              </a:r>
              <a:r>
                <a:rPr lang="en-US" sz="120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session_summary</a:t>
              </a:r>
              <a:r>
                <a:rPr lang="en-US" sz="1200" dirty="0">
                  <a:solidFill>
                    <a:schemeClr val="tx1"/>
                  </a:solidFill>
                  <a:latin typeface="Open Sans" panose="020B0606030504020204" pitchFamily="34" charset="0"/>
                  <a:ea typeface="Open Sans" panose="020B0606030504020204" pitchFamily="34" charset="0"/>
                  <a:cs typeface="Open Sans" panose="020B0606030504020204" pitchFamily="34" charset="0"/>
                </a:rPr>
                <a:t> is old</a:t>
              </a:r>
            </a:p>
          </p:txBody>
        </p:sp>
        <p:sp>
          <p:nvSpPr>
            <p:cNvPr id="22" name="Rectangle 21">
              <a:extLst>
                <a:ext uri="{FF2B5EF4-FFF2-40B4-BE49-F238E27FC236}">
                  <a16:creationId xmlns:a16="http://schemas.microsoft.com/office/drawing/2014/main" id="{C5A0225B-5F00-5AFC-B8F2-9E2BBBD70C6A}"/>
                </a:ext>
              </a:extLst>
            </p:cNvPr>
            <p:cNvSpPr/>
            <p:nvPr/>
          </p:nvSpPr>
          <p:spPr>
            <a:xfrm>
              <a:off x="534255" y="2198667"/>
              <a:ext cx="3071973" cy="207538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000" dirty="0">
                  <a:solidFill>
                    <a:schemeClr val="tx1"/>
                  </a:solidFill>
                  <a:latin typeface="Open Sans" panose="020B0606030504020204" pitchFamily="34" charset="0"/>
                  <a:ea typeface="Open Sans" panose="020B0606030504020204" pitchFamily="34" charset="0"/>
                  <a:cs typeface="Open Sans" panose="020B0606030504020204" pitchFamily="34" charset="0"/>
                </a:rPr>
                <a:t>Hello all</a:t>
              </a:r>
            </a:p>
            <a:p>
              <a:endParaRPr lang="en-US" sz="1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r>
                <a:rPr lang="en-US" sz="1000" dirty="0">
                  <a:solidFill>
                    <a:schemeClr val="tx1"/>
                  </a:solidFill>
                  <a:latin typeface="Open Sans" panose="020B0606030504020204" pitchFamily="34" charset="0"/>
                  <a:ea typeface="Open Sans" panose="020B0606030504020204" pitchFamily="34" charset="0"/>
                  <a:cs typeface="Open Sans" panose="020B0606030504020204" pitchFamily="34" charset="0"/>
                </a:rPr>
                <a:t>The current </a:t>
              </a:r>
              <a:r>
                <a:rPr lang="en-US" sz="100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session_summary</a:t>
              </a:r>
              <a:r>
                <a:rPr lang="en-US" sz="1000" dirty="0">
                  <a:solidFill>
                    <a:schemeClr val="tx1"/>
                  </a:solidFill>
                  <a:latin typeface="Open Sans" panose="020B0606030504020204" pitchFamily="34" charset="0"/>
                  <a:ea typeface="Open Sans" panose="020B0606030504020204" pitchFamily="34" charset="0"/>
                  <a:cs typeface="Open Sans" panose="020B0606030504020204" pitchFamily="34" charset="0"/>
                </a:rPr>
                <a:t> table is old and we no longer recommend using it. Please check out our migration guide for help figuring out how to use sessions instead</a:t>
              </a:r>
            </a:p>
            <a:p>
              <a:endParaRPr lang="en-US" sz="1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r>
                <a:rPr lang="en-US" sz="1000" dirty="0">
                  <a:solidFill>
                    <a:schemeClr val="tx1"/>
                  </a:solidFill>
                  <a:latin typeface="Open Sans" panose="020B0606030504020204" pitchFamily="34" charset="0"/>
                  <a:ea typeface="Open Sans" panose="020B0606030504020204" pitchFamily="34" charset="0"/>
                  <a:cs typeface="Open Sans" panose="020B0606030504020204" pitchFamily="34" charset="0"/>
                </a:rPr>
                <a:t>As always, happy to help if you have any issues!</a:t>
              </a:r>
            </a:p>
            <a:p>
              <a:endParaRPr lang="en-US" sz="12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r>
                <a:rPr lang="en-US" sz="1000" dirty="0">
                  <a:solidFill>
                    <a:schemeClr val="tx1"/>
                  </a:solidFill>
                  <a:latin typeface="Open Sans" panose="020B0606030504020204" pitchFamily="34" charset="0"/>
                  <a:ea typeface="Open Sans" panose="020B0606030504020204" pitchFamily="34" charset="0"/>
                  <a:cs typeface="Open Sans" panose="020B0606030504020204" pitchFamily="34" charset="0"/>
                </a:rPr>
                <a:t>My team</a:t>
              </a:r>
            </a:p>
          </p:txBody>
        </p:sp>
      </p:grpSp>
      <p:grpSp>
        <p:nvGrpSpPr>
          <p:cNvPr id="23" name="Group 22">
            <a:extLst>
              <a:ext uri="{FF2B5EF4-FFF2-40B4-BE49-F238E27FC236}">
                <a16:creationId xmlns:a16="http://schemas.microsoft.com/office/drawing/2014/main" id="{651D8866-72C4-1871-E8DA-0D19BA75CCC5}"/>
              </a:ext>
            </a:extLst>
          </p:cNvPr>
          <p:cNvGrpSpPr/>
          <p:nvPr/>
        </p:nvGrpSpPr>
        <p:grpSpPr>
          <a:xfrm>
            <a:off x="3673011" y="1724584"/>
            <a:ext cx="3298004" cy="3164440"/>
            <a:chOff x="431515" y="1212351"/>
            <a:chExt cx="3298004" cy="3164440"/>
          </a:xfrm>
        </p:grpSpPr>
        <p:sp>
          <p:nvSpPr>
            <p:cNvPr id="24" name="Rectangle 23">
              <a:extLst>
                <a:ext uri="{FF2B5EF4-FFF2-40B4-BE49-F238E27FC236}">
                  <a16:creationId xmlns:a16="http://schemas.microsoft.com/office/drawing/2014/main" id="{52EDAD30-DCA9-36E6-F2E9-39025C72479A}"/>
                </a:ext>
              </a:extLst>
            </p:cNvPr>
            <p:cNvSpPr/>
            <p:nvPr/>
          </p:nvSpPr>
          <p:spPr>
            <a:xfrm>
              <a:off x="431515" y="1212351"/>
              <a:ext cx="3298004" cy="316444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92548116-979D-921C-9CC0-1E06C670EC5E}"/>
                </a:ext>
              </a:extLst>
            </p:cNvPr>
            <p:cNvSpPr/>
            <p:nvPr/>
          </p:nvSpPr>
          <p:spPr>
            <a:xfrm>
              <a:off x="544530" y="1304818"/>
              <a:ext cx="3071973" cy="215758"/>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200" b="1" dirty="0">
                  <a:solidFill>
                    <a:schemeClr val="tx1"/>
                  </a:solidFill>
                  <a:latin typeface="Open Sans" panose="020B0606030504020204" pitchFamily="34" charset="0"/>
                  <a:ea typeface="Open Sans" panose="020B0606030504020204" pitchFamily="34" charset="0"/>
                  <a:cs typeface="Open Sans" panose="020B0606030504020204" pitchFamily="34" charset="0"/>
                </a:rPr>
                <a:t>To: </a:t>
              </a:r>
              <a:r>
                <a:rPr lang="en-US" sz="120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all-the-devs@yelp.com</a:t>
              </a:r>
              <a:endParaRPr lang="en-US" sz="1200" b="1"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6" name="Rectangle 25">
              <a:extLst>
                <a:ext uri="{FF2B5EF4-FFF2-40B4-BE49-F238E27FC236}">
                  <a16:creationId xmlns:a16="http://schemas.microsoft.com/office/drawing/2014/main" id="{C82C3A40-03AC-9CE7-DC18-F08CF4D3A693}"/>
                </a:ext>
              </a:extLst>
            </p:cNvPr>
            <p:cNvSpPr/>
            <p:nvPr/>
          </p:nvSpPr>
          <p:spPr>
            <a:xfrm>
              <a:off x="544530" y="1587669"/>
              <a:ext cx="3071973" cy="215758"/>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200" b="1" dirty="0">
                  <a:solidFill>
                    <a:schemeClr val="tx1"/>
                  </a:solidFill>
                  <a:latin typeface="Open Sans" panose="020B0606030504020204" pitchFamily="34" charset="0"/>
                  <a:ea typeface="Open Sans" panose="020B0606030504020204" pitchFamily="34" charset="0"/>
                  <a:cs typeface="Open Sans" panose="020B0606030504020204" pitchFamily="34" charset="0"/>
                </a:rPr>
                <a:t>From: </a:t>
              </a:r>
              <a:r>
                <a:rPr lang="en-US" sz="120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my-team@yelp.com</a:t>
              </a:r>
              <a:endParaRPr lang="en-US" sz="1200" b="1"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7" name="Rectangle 26">
              <a:extLst>
                <a:ext uri="{FF2B5EF4-FFF2-40B4-BE49-F238E27FC236}">
                  <a16:creationId xmlns:a16="http://schemas.microsoft.com/office/drawing/2014/main" id="{4EF9C72A-DC78-E95F-5534-76B517B0C039}"/>
                </a:ext>
              </a:extLst>
            </p:cNvPr>
            <p:cNvSpPr/>
            <p:nvPr/>
          </p:nvSpPr>
          <p:spPr>
            <a:xfrm>
              <a:off x="544530" y="1893168"/>
              <a:ext cx="3071973" cy="215758"/>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200" b="1" dirty="0">
                  <a:solidFill>
                    <a:schemeClr val="tx1"/>
                  </a:solidFill>
                  <a:latin typeface="Open Sans" panose="020B0606030504020204" pitchFamily="34" charset="0"/>
                  <a:ea typeface="Open Sans" panose="020B0606030504020204" pitchFamily="34" charset="0"/>
                  <a:cs typeface="Open Sans" panose="020B0606030504020204" pitchFamily="34" charset="0"/>
                </a:rPr>
                <a:t>Subject: </a:t>
              </a:r>
              <a:r>
                <a:rPr lang="en-US" sz="1200" dirty="0">
                  <a:solidFill>
                    <a:schemeClr val="tx1"/>
                  </a:solidFill>
                  <a:latin typeface="Open Sans" panose="020B0606030504020204" pitchFamily="34" charset="0"/>
                  <a:ea typeface="Open Sans" panose="020B0606030504020204" pitchFamily="34" charset="0"/>
                  <a:cs typeface="Open Sans" panose="020B0606030504020204" pitchFamily="34" charset="0"/>
                </a:rPr>
                <a:t>Don’t use </a:t>
              </a:r>
              <a:r>
                <a:rPr lang="en-US" sz="120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session_summary</a:t>
              </a:r>
              <a:endParaRPr lang="en-US" sz="12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8" name="Rectangle 27">
              <a:extLst>
                <a:ext uri="{FF2B5EF4-FFF2-40B4-BE49-F238E27FC236}">
                  <a16:creationId xmlns:a16="http://schemas.microsoft.com/office/drawing/2014/main" id="{2F5BA03C-EF64-135D-D8B5-BB2DDE3D0901}"/>
                </a:ext>
              </a:extLst>
            </p:cNvPr>
            <p:cNvSpPr/>
            <p:nvPr/>
          </p:nvSpPr>
          <p:spPr>
            <a:xfrm>
              <a:off x="534255" y="2198667"/>
              <a:ext cx="3071973" cy="207538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000" dirty="0">
                  <a:solidFill>
                    <a:schemeClr val="tx1"/>
                  </a:solidFill>
                  <a:latin typeface="Open Sans" panose="020B0606030504020204" pitchFamily="34" charset="0"/>
                  <a:ea typeface="Open Sans" panose="020B0606030504020204" pitchFamily="34" charset="0"/>
                  <a:cs typeface="Open Sans" panose="020B0606030504020204" pitchFamily="34" charset="0"/>
                </a:rPr>
                <a:t>Hello,</a:t>
              </a:r>
            </a:p>
            <a:p>
              <a:endParaRPr lang="en-US" sz="1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r>
                <a:rPr lang="en-US" sz="1000" dirty="0">
                  <a:solidFill>
                    <a:schemeClr val="tx1"/>
                  </a:solidFill>
                  <a:latin typeface="Open Sans" panose="020B0606030504020204" pitchFamily="34" charset="0"/>
                  <a:ea typeface="Open Sans" panose="020B0606030504020204" pitchFamily="34" charset="0"/>
                  <a:cs typeface="Open Sans" panose="020B0606030504020204" pitchFamily="34" charset="0"/>
                </a:rPr>
                <a:t>This is a reminder that the </a:t>
              </a:r>
              <a:r>
                <a:rPr lang="en-US" sz="100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session_summary</a:t>
              </a:r>
              <a:r>
                <a:rPr lang="en-US" sz="1000" dirty="0">
                  <a:solidFill>
                    <a:schemeClr val="tx1"/>
                  </a:solidFill>
                  <a:latin typeface="Open Sans" panose="020B0606030504020204" pitchFamily="34" charset="0"/>
                  <a:ea typeface="Open Sans" panose="020B0606030504020204" pitchFamily="34" charset="0"/>
                  <a:cs typeface="Open Sans" panose="020B0606030504020204" pitchFamily="34" charset="0"/>
                </a:rPr>
                <a:t> table should not be used. It is old, and unreliable, and it has bugs. Please use the sessions table instead.</a:t>
              </a:r>
            </a:p>
            <a:p>
              <a:endParaRPr lang="en-US" sz="1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r>
                <a:rPr lang="en-US" sz="1000" dirty="0">
                  <a:solidFill>
                    <a:schemeClr val="tx1"/>
                  </a:solidFill>
                  <a:latin typeface="Open Sans" panose="020B0606030504020204" pitchFamily="34" charset="0"/>
                  <a:ea typeface="Open Sans" panose="020B0606030504020204" pitchFamily="34" charset="0"/>
                  <a:cs typeface="Open Sans" panose="020B0606030504020204" pitchFamily="34" charset="0"/>
                </a:rPr>
                <a:t>As always, happy to help if you have any issues!</a:t>
              </a:r>
            </a:p>
            <a:p>
              <a:endParaRPr lang="en-US" sz="12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r>
                <a:rPr lang="en-US" sz="1000" dirty="0">
                  <a:solidFill>
                    <a:schemeClr val="tx1"/>
                  </a:solidFill>
                  <a:latin typeface="Open Sans" panose="020B0606030504020204" pitchFamily="34" charset="0"/>
                  <a:ea typeface="Open Sans" panose="020B0606030504020204" pitchFamily="34" charset="0"/>
                  <a:cs typeface="Open Sans" panose="020B0606030504020204" pitchFamily="34" charset="0"/>
                </a:rPr>
                <a:t>My team</a:t>
              </a:r>
            </a:p>
          </p:txBody>
        </p:sp>
      </p:grpSp>
      <p:grpSp>
        <p:nvGrpSpPr>
          <p:cNvPr id="30" name="Group 29">
            <a:extLst>
              <a:ext uri="{FF2B5EF4-FFF2-40B4-BE49-F238E27FC236}">
                <a16:creationId xmlns:a16="http://schemas.microsoft.com/office/drawing/2014/main" id="{0FE5CAE5-9464-85E1-7595-6F9A4DFEB954}"/>
              </a:ext>
            </a:extLst>
          </p:cNvPr>
          <p:cNvGrpSpPr/>
          <p:nvPr/>
        </p:nvGrpSpPr>
        <p:grpSpPr>
          <a:xfrm>
            <a:off x="5445304" y="989530"/>
            <a:ext cx="3298004" cy="3164440"/>
            <a:chOff x="431515" y="1212351"/>
            <a:chExt cx="3298004" cy="3164440"/>
          </a:xfrm>
        </p:grpSpPr>
        <p:sp>
          <p:nvSpPr>
            <p:cNvPr id="31" name="Rectangle 30">
              <a:extLst>
                <a:ext uri="{FF2B5EF4-FFF2-40B4-BE49-F238E27FC236}">
                  <a16:creationId xmlns:a16="http://schemas.microsoft.com/office/drawing/2014/main" id="{BD1C09D5-5D99-9E40-87B9-2E45042C159F}"/>
                </a:ext>
              </a:extLst>
            </p:cNvPr>
            <p:cNvSpPr/>
            <p:nvPr/>
          </p:nvSpPr>
          <p:spPr>
            <a:xfrm>
              <a:off x="431515" y="1212351"/>
              <a:ext cx="3298004" cy="316444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B7609C2E-4F2A-370C-ABEA-AF1A290DF6D9}"/>
                </a:ext>
              </a:extLst>
            </p:cNvPr>
            <p:cNvSpPr/>
            <p:nvPr/>
          </p:nvSpPr>
          <p:spPr>
            <a:xfrm>
              <a:off x="544530" y="1304818"/>
              <a:ext cx="3071973" cy="215758"/>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200" b="1" dirty="0">
                  <a:solidFill>
                    <a:schemeClr val="tx1"/>
                  </a:solidFill>
                  <a:latin typeface="Open Sans" panose="020B0606030504020204" pitchFamily="34" charset="0"/>
                  <a:ea typeface="Open Sans" panose="020B0606030504020204" pitchFamily="34" charset="0"/>
                  <a:cs typeface="Open Sans" panose="020B0606030504020204" pitchFamily="34" charset="0"/>
                </a:rPr>
                <a:t>To: </a:t>
              </a:r>
              <a:r>
                <a:rPr lang="en-US" sz="120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all-the-devs@yelp.com</a:t>
              </a:r>
              <a:endParaRPr lang="en-US" sz="1200" b="1"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3" name="Rectangle 32">
              <a:extLst>
                <a:ext uri="{FF2B5EF4-FFF2-40B4-BE49-F238E27FC236}">
                  <a16:creationId xmlns:a16="http://schemas.microsoft.com/office/drawing/2014/main" id="{4BFC8ED9-2694-B2DE-CC48-00BC2F4C6C46}"/>
                </a:ext>
              </a:extLst>
            </p:cNvPr>
            <p:cNvSpPr/>
            <p:nvPr/>
          </p:nvSpPr>
          <p:spPr>
            <a:xfrm>
              <a:off x="544530" y="1587669"/>
              <a:ext cx="3071973" cy="215758"/>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200" b="1" dirty="0">
                  <a:solidFill>
                    <a:schemeClr val="tx1"/>
                  </a:solidFill>
                  <a:latin typeface="Open Sans" panose="020B0606030504020204" pitchFamily="34" charset="0"/>
                  <a:ea typeface="Open Sans" panose="020B0606030504020204" pitchFamily="34" charset="0"/>
                  <a:cs typeface="Open Sans" panose="020B0606030504020204" pitchFamily="34" charset="0"/>
                </a:rPr>
                <a:t>From: </a:t>
              </a:r>
              <a:r>
                <a:rPr lang="en-US" sz="120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my-team@yelp.com</a:t>
              </a:r>
              <a:endParaRPr lang="en-US" sz="1200" b="1"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4" name="Rectangle 33">
              <a:extLst>
                <a:ext uri="{FF2B5EF4-FFF2-40B4-BE49-F238E27FC236}">
                  <a16:creationId xmlns:a16="http://schemas.microsoft.com/office/drawing/2014/main" id="{602C9B7F-4078-CB07-6EE0-ADDBAB67F16E}"/>
                </a:ext>
              </a:extLst>
            </p:cNvPr>
            <p:cNvSpPr/>
            <p:nvPr/>
          </p:nvSpPr>
          <p:spPr>
            <a:xfrm>
              <a:off x="544530" y="1893168"/>
              <a:ext cx="3071973" cy="215758"/>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200" b="1" dirty="0">
                  <a:solidFill>
                    <a:schemeClr val="tx1"/>
                  </a:solidFill>
                  <a:latin typeface="Open Sans" panose="020B0606030504020204" pitchFamily="34" charset="0"/>
                  <a:ea typeface="Open Sans" panose="020B0606030504020204" pitchFamily="34" charset="0"/>
                  <a:cs typeface="Open Sans" panose="020B0606030504020204" pitchFamily="34" charset="0"/>
                </a:rPr>
                <a:t>Subject: </a:t>
              </a:r>
              <a:r>
                <a:rPr lang="en-US" sz="1200" dirty="0">
                  <a:solidFill>
                    <a:schemeClr val="tx1"/>
                  </a:solidFill>
                  <a:latin typeface="Open Sans" panose="020B0606030504020204" pitchFamily="34" charset="0"/>
                  <a:ea typeface="Open Sans" panose="020B0606030504020204" pitchFamily="34" charset="0"/>
                  <a:cs typeface="Open Sans" panose="020B0606030504020204" pitchFamily="34" charset="0"/>
                </a:rPr>
                <a:t>sessions is the way to go!</a:t>
              </a:r>
            </a:p>
          </p:txBody>
        </p:sp>
        <p:sp>
          <p:nvSpPr>
            <p:cNvPr id="35" name="Rectangle 34">
              <a:extLst>
                <a:ext uri="{FF2B5EF4-FFF2-40B4-BE49-F238E27FC236}">
                  <a16:creationId xmlns:a16="http://schemas.microsoft.com/office/drawing/2014/main" id="{BCE76E72-888E-16FC-6F85-BEE154C1B47C}"/>
                </a:ext>
              </a:extLst>
            </p:cNvPr>
            <p:cNvSpPr/>
            <p:nvPr/>
          </p:nvSpPr>
          <p:spPr>
            <a:xfrm>
              <a:off x="534255" y="2198667"/>
              <a:ext cx="3071973" cy="207538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000" dirty="0">
                  <a:solidFill>
                    <a:schemeClr val="tx1"/>
                  </a:solidFill>
                  <a:latin typeface="Open Sans" panose="020B0606030504020204" pitchFamily="34" charset="0"/>
                  <a:ea typeface="Open Sans" panose="020B0606030504020204" pitchFamily="34" charset="0"/>
                  <a:cs typeface="Open Sans" panose="020B0606030504020204" pitchFamily="34" charset="0"/>
                </a:rPr>
                <a:t>Hello,</a:t>
              </a:r>
            </a:p>
            <a:p>
              <a:endParaRPr lang="en-US" sz="1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r>
                <a:rPr lang="en-US" sz="1000" dirty="0">
                  <a:solidFill>
                    <a:schemeClr val="tx1"/>
                  </a:solidFill>
                  <a:latin typeface="Open Sans" panose="020B0606030504020204" pitchFamily="34" charset="0"/>
                  <a:ea typeface="Open Sans" panose="020B0606030504020204" pitchFamily="34" charset="0"/>
                  <a:cs typeface="Open Sans" panose="020B0606030504020204" pitchFamily="34" charset="0"/>
                </a:rPr>
                <a:t>The sessions table is new, and has a lot of really amazing features. Please use it instead of </a:t>
              </a:r>
              <a:r>
                <a:rPr lang="en-US" sz="100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session_summary</a:t>
              </a:r>
              <a:r>
                <a:rPr lang="en-US" sz="1000" dirty="0">
                  <a:solidFill>
                    <a:schemeClr val="tx1"/>
                  </a:solidFill>
                  <a:latin typeface="Open Sans" panose="020B0606030504020204" pitchFamily="34" charset="0"/>
                  <a:ea typeface="Open Sans" panose="020B0606030504020204" pitchFamily="34" charset="0"/>
                  <a:cs typeface="Open Sans" panose="020B0606030504020204" pitchFamily="34" charset="0"/>
                </a:rPr>
                <a:t>, which has a few critical bugs and differences.</a:t>
              </a:r>
            </a:p>
            <a:p>
              <a:endParaRPr lang="en-US" sz="1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r>
                <a:rPr lang="en-US" sz="1000" dirty="0">
                  <a:solidFill>
                    <a:schemeClr val="tx1"/>
                  </a:solidFill>
                  <a:latin typeface="Open Sans" panose="020B0606030504020204" pitchFamily="34" charset="0"/>
                  <a:ea typeface="Open Sans" panose="020B0606030504020204" pitchFamily="34" charset="0"/>
                  <a:cs typeface="Open Sans" panose="020B0606030504020204" pitchFamily="34" charset="0"/>
                </a:rPr>
                <a:t>Please tell us if you have any issues!</a:t>
              </a:r>
            </a:p>
            <a:p>
              <a:endParaRPr lang="en-US" sz="12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r>
                <a:rPr lang="en-US" sz="1000" dirty="0">
                  <a:solidFill>
                    <a:schemeClr val="tx1"/>
                  </a:solidFill>
                  <a:latin typeface="Open Sans" panose="020B0606030504020204" pitchFamily="34" charset="0"/>
                  <a:ea typeface="Open Sans" panose="020B0606030504020204" pitchFamily="34" charset="0"/>
                  <a:cs typeface="Open Sans" panose="020B0606030504020204" pitchFamily="34" charset="0"/>
                </a:rPr>
                <a:t>My team</a:t>
              </a:r>
            </a:p>
          </p:txBody>
        </p:sp>
      </p:grpSp>
      <p:sp>
        <p:nvSpPr>
          <p:cNvPr id="36" name="Rectangle 35">
            <a:extLst>
              <a:ext uri="{FF2B5EF4-FFF2-40B4-BE49-F238E27FC236}">
                <a16:creationId xmlns:a16="http://schemas.microsoft.com/office/drawing/2014/main" id="{89552333-D568-7B20-1E2A-D2FD645DFDB5}"/>
              </a:ext>
            </a:extLst>
          </p:cNvPr>
          <p:cNvSpPr/>
          <p:nvPr/>
        </p:nvSpPr>
        <p:spPr>
          <a:xfrm>
            <a:off x="599440" y="1924930"/>
            <a:ext cx="7874000" cy="1610750"/>
          </a:xfrm>
          <a:prstGeom prst="rect">
            <a:avLst/>
          </a:prstGeom>
          <a:solidFill>
            <a:schemeClr val="accent3">
              <a:lumMod val="20000"/>
              <a:lumOff val="80000"/>
            </a:schemeClr>
          </a:solidFill>
          <a:ln>
            <a:solidFill>
              <a:schemeClr val="accent3">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Open Sans" panose="020B0606030504020204" pitchFamily="34" charset="0"/>
                <a:ea typeface="Open Sans" panose="020B0606030504020204" pitchFamily="34" charset="0"/>
                <a:cs typeface="Open Sans" panose="020B0606030504020204" pitchFamily="34" charset="0"/>
              </a:rPr>
              <a:t>This documentation is about the </a:t>
            </a:r>
            <a:r>
              <a:rPr lang="en-US" dirty="0" err="1">
                <a:solidFill>
                  <a:schemeClr val="tx1"/>
                </a:solidFill>
                <a:latin typeface="Open Sans" panose="020B0606030504020204" pitchFamily="34" charset="0"/>
                <a:ea typeface="Open Sans" panose="020B0606030504020204" pitchFamily="34" charset="0"/>
                <a:cs typeface="Open Sans" panose="020B0606030504020204" pitchFamily="34" charset="0"/>
              </a:rPr>
              <a:t>session_summary</a:t>
            </a:r>
            <a:r>
              <a:rPr lang="en-US" dirty="0">
                <a:solidFill>
                  <a:schemeClr val="tx1"/>
                </a:solidFill>
                <a:latin typeface="Open Sans" panose="020B0606030504020204" pitchFamily="34" charset="0"/>
                <a:ea typeface="Open Sans" panose="020B0606030504020204" pitchFamily="34" charset="0"/>
                <a:cs typeface="Open Sans" panose="020B0606030504020204" pitchFamily="34" charset="0"/>
              </a:rPr>
              <a:t> table which has been deprecated for years and contains multiple known bugs. </a:t>
            </a:r>
            <a:r>
              <a:rPr lang="en-US" b="1" dirty="0">
                <a:solidFill>
                  <a:schemeClr val="tx1"/>
                </a:solidFill>
                <a:latin typeface="Open Sans" panose="020B0606030504020204" pitchFamily="34" charset="0"/>
                <a:ea typeface="Open Sans" panose="020B0606030504020204" pitchFamily="34" charset="0"/>
                <a:cs typeface="Open Sans" panose="020B0606030504020204" pitchFamily="34" charset="0"/>
              </a:rPr>
              <a:t>DO NOT USE THIS TABLE</a:t>
            </a:r>
            <a:r>
              <a:rPr lang="en-US"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p>
        </p:txBody>
      </p:sp>
    </p:spTree>
    <p:custDataLst>
      <p:tags r:id="rId1"/>
    </p:custDataLst>
    <p:extLst>
      <p:ext uri="{BB962C8B-B14F-4D97-AF65-F5344CB8AC3E}">
        <p14:creationId xmlns:p14="http://schemas.microsoft.com/office/powerpoint/2010/main" val="1342309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81B12F-6D50-0470-B109-64A210120170}"/>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3556B27-82FC-3F95-CA00-9997592518D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110</a:t>
            </a:fld>
            <a:endParaRPr lang="en"/>
          </a:p>
        </p:txBody>
      </p:sp>
      <mc:AlternateContent xmlns:mc="http://schemas.openxmlformats.org/markup-compatibility/2006" xmlns:p14="http://schemas.microsoft.com/office/powerpoint/2010/main">
        <mc:Choice Requires="p14">
          <p:contentPart p14:bwMode="auto" r:id="rId3">
            <p14:nvContentPartPr>
              <p14:cNvPr id="10" name="Ink 9">
                <a:extLst>
                  <a:ext uri="{FF2B5EF4-FFF2-40B4-BE49-F238E27FC236}">
                    <a16:creationId xmlns:a16="http://schemas.microsoft.com/office/drawing/2014/main" id="{653C3C14-AA20-24AB-325E-34E33CAA5589}"/>
                  </a:ext>
                </a:extLst>
              </p14:cNvPr>
              <p14:cNvContentPartPr/>
              <p14:nvPr/>
            </p14:nvContentPartPr>
            <p14:xfrm>
              <a:off x="852856" y="3190939"/>
              <a:ext cx="360" cy="360"/>
            </p14:xfrm>
          </p:contentPart>
        </mc:Choice>
        <mc:Fallback xmlns="">
          <p:pic>
            <p:nvPicPr>
              <p:cNvPr id="10" name="Ink 9">
                <a:extLst>
                  <a:ext uri="{FF2B5EF4-FFF2-40B4-BE49-F238E27FC236}">
                    <a16:creationId xmlns:a16="http://schemas.microsoft.com/office/drawing/2014/main" id="{FA5DF959-BB81-797C-5191-4D019EFFB529}"/>
                  </a:ext>
                </a:extLst>
              </p:cNvPr>
              <p:cNvPicPr/>
              <p:nvPr/>
            </p:nvPicPr>
            <p:blipFill>
              <a:blip r:embed="rId4"/>
              <a:stretch>
                <a:fillRect/>
              </a:stretch>
            </p:blipFill>
            <p:spPr>
              <a:xfrm>
                <a:off x="846736" y="3184819"/>
                <a:ext cx="12600" cy="12600"/>
              </a:xfrm>
              <a:prstGeom prst="rect">
                <a:avLst/>
              </a:prstGeom>
            </p:spPr>
          </p:pic>
        </mc:Fallback>
      </mc:AlternateContent>
      <p:grpSp>
        <p:nvGrpSpPr>
          <p:cNvPr id="13" name="Group 12">
            <a:extLst>
              <a:ext uri="{FF2B5EF4-FFF2-40B4-BE49-F238E27FC236}">
                <a16:creationId xmlns:a16="http://schemas.microsoft.com/office/drawing/2014/main" id="{E637DE4A-06DC-A154-0A65-F2821A67883D}"/>
              </a:ext>
            </a:extLst>
          </p:cNvPr>
          <p:cNvGrpSpPr/>
          <p:nvPr/>
        </p:nvGrpSpPr>
        <p:grpSpPr>
          <a:xfrm>
            <a:off x="2131255" y="1116841"/>
            <a:ext cx="3357872" cy="914400"/>
            <a:chOff x="2131255" y="1116841"/>
            <a:chExt cx="3357872" cy="914400"/>
          </a:xfrm>
        </p:grpSpPr>
        <p:sp>
          <p:nvSpPr>
            <p:cNvPr id="7" name="TextBox 6">
              <a:extLst>
                <a:ext uri="{FF2B5EF4-FFF2-40B4-BE49-F238E27FC236}">
                  <a16:creationId xmlns:a16="http://schemas.microsoft.com/office/drawing/2014/main" id="{A0E8444F-9CEF-B094-65CB-4487B0840036}"/>
                </a:ext>
              </a:extLst>
            </p:cNvPr>
            <p:cNvSpPr txBox="1"/>
            <p:nvPr/>
          </p:nvSpPr>
          <p:spPr>
            <a:xfrm>
              <a:off x="2991327" y="1249544"/>
              <a:ext cx="2497800" cy="707886"/>
            </a:xfrm>
            <a:prstGeom prst="rect">
              <a:avLst/>
            </a:prstGeom>
            <a:noFill/>
          </p:spPr>
          <p:txBody>
            <a:bodyPr wrap="none" rtlCol="0">
              <a:spAutoFit/>
            </a:bodyPr>
            <a:lstStyle/>
            <a:p>
              <a:pPr algn="ctr"/>
              <a:r>
                <a:rPr lang="en-US" sz="4000" dirty="0">
                  <a:solidFill>
                    <a:schemeClr val="bg1"/>
                  </a:solidFill>
                  <a:latin typeface="Open Sans" panose="020B0606030504020204" pitchFamily="34" charset="0"/>
                  <a:ea typeface="Open Sans" panose="020B0606030504020204" pitchFamily="34" charset="0"/>
                  <a:cs typeface="Open Sans" panose="020B0606030504020204" pitchFamily="34" charset="0"/>
                </a:rPr>
                <a:t>Complete</a:t>
              </a:r>
            </a:p>
          </p:txBody>
        </p:sp>
        <p:pic>
          <p:nvPicPr>
            <p:cNvPr id="8" name="Graphic 7" descr="Checkbox Checked with solid fill">
              <a:extLst>
                <a:ext uri="{FF2B5EF4-FFF2-40B4-BE49-F238E27FC236}">
                  <a16:creationId xmlns:a16="http://schemas.microsoft.com/office/drawing/2014/main" id="{C0F1DEE5-452A-A243-7EBF-64BABBE96A6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131255" y="1116841"/>
              <a:ext cx="914400" cy="914400"/>
            </a:xfrm>
            <a:prstGeom prst="rect">
              <a:avLst/>
            </a:prstGeom>
          </p:spPr>
        </p:pic>
      </p:grpSp>
    </p:spTree>
    <p:custDataLst>
      <p:tags r:id="rId1"/>
    </p:custDataLst>
    <p:extLst>
      <p:ext uri="{BB962C8B-B14F-4D97-AF65-F5344CB8AC3E}">
        <p14:creationId xmlns:p14="http://schemas.microsoft.com/office/powerpoint/2010/main" val="185454369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130">
          <a:extLst>
            <a:ext uri="{FF2B5EF4-FFF2-40B4-BE49-F238E27FC236}">
              <a16:creationId xmlns:a16="http://schemas.microsoft.com/office/drawing/2014/main" id="{E0D538EA-72A9-3A39-9A72-3F93D6DDAD70}"/>
            </a:ext>
          </a:extLst>
        </p:cNvPr>
        <p:cNvGrpSpPr/>
        <p:nvPr/>
      </p:nvGrpSpPr>
      <p:grpSpPr>
        <a:xfrm>
          <a:off x="0" y="0"/>
          <a:ext cx="0" cy="0"/>
          <a:chOff x="0" y="0"/>
          <a:chExt cx="0" cy="0"/>
        </a:xfrm>
      </p:grpSpPr>
      <p:pic>
        <p:nvPicPr>
          <p:cNvPr id="18" name="Picture 17" descr="A purple creature with tentacles&#10;&#10;AI-generated content may be incorrect.">
            <a:extLst>
              <a:ext uri="{FF2B5EF4-FFF2-40B4-BE49-F238E27FC236}">
                <a16:creationId xmlns:a16="http://schemas.microsoft.com/office/drawing/2014/main" id="{A9DBD926-713F-D3F7-1EEA-CEF89F57C9BE}"/>
              </a:ext>
            </a:extLst>
          </p:cNvPr>
          <p:cNvPicPr>
            <a:picLocks noChangeAspect="1"/>
          </p:cNvPicPr>
          <p:nvPr/>
        </p:nvPicPr>
        <p:blipFill>
          <a:blip r:embed="rId3"/>
          <a:stretch>
            <a:fillRect/>
          </a:stretch>
        </p:blipFill>
        <p:spPr>
          <a:xfrm>
            <a:off x="3753121" y="1380989"/>
            <a:ext cx="2862000" cy="2862000"/>
          </a:xfrm>
          <a:prstGeom prst="rect">
            <a:avLst/>
          </a:prstGeom>
        </p:spPr>
      </p:pic>
      <p:sp>
        <p:nvSpPr>
          <p:cNvPr id="131" name="Google Shape;131;p18">
            <a:extLst>
              <a:ext uri="{FF2B5EF4-FFF2-40B4-BE49-F238E27FC236}">
                <a16:creationId xmlns:a16="http://schemas.microsoft.com/office/drawing/2014/main" id="{0FBAF6AF-1283-C8D5-68E4-BF689819A25E}"/>
              </a:ext>
            </a:extLst>
          </p:cNvPr>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solidFill>
                  <a:schemeClr val="dk2"/>
                </a:solidFill>
              </a:rPr>
              <a:t>111</a:t>
            </a:fld>
            <a:endParaRPr>
              <a:solidFill>
                <a:schemeClr val="dk2"/>
              </a:solidFill>
            </a:endParaRPr>
          </a:p>
        </p:txBody>
      </p:sp>
      <p:grpSp>
        <p:nvGrpSpPr>
          <p:cNvPr id="43" name="Group 42">
            <a:extLst>
              <a:ext uri="{FF2B5EF4-FFF2-40B4-BE49-F238E27FC236}">
                <a16:creationId xmlns:a16="http://schemas.microsoft.com/office/drawing/2014/main" id="{7BC5D610-697F-3E46-F07E-3FA14E53D9D3}"/>
              </a:ext>
            </a:extLst>
          </p:cNvPr>
          <p:cNvGrpSpPr/>
          <p:nvPr/>
        </p:nvGrpSpPr>
        <p:grpSpPr>
          <a:xfrm>
            <a:off x="4151615" y="3875518"/>
            <a:ext cx="1221925" cy="1185348"/>
            <a:chOff x="4023152" y="762205"/>
            <a:chExt cx="1221925" cy="1185348"/>
          </a:xfrm>
        </p:grpSpPr>
        <p:sp>
          <p:nvSpPr>
            <p:cNvPr id="5" name="Google Shape;145;p19">
              <a:extLst>
                <a:ext uri="{FF2B5EF4-FFF2-40B4-BE49-F238E27FC236}">
                  <a16:creationId xmlns:a16="http://schemas.microsoft.com/office/drawing/2014/main" id="{358550D6-6625-638A-56C0-3CC2D02AC63E}"/>
                </a:ext>
              </a:extLst>
            </p:cNvPr>
            <p:cNvSpPr/>
            <p:nvPr/>
          </p:nvSpPr>
          <p:spPr>
            <a:xfrm>
              <a:off x="4023177" y="762205"/>
              <a:ext cx="1221900" cy="11583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grpSp>
          <p:nvGrpSpPr>
            <p:cNvPr id="4" name="Group 3">
              <a:extLst>
                <a:ext uri="{FF2B5EF4-FFF2-40B4-BE49-F238E27FC236}">
                  <a16:creationId xmlns:a16="http://schemas.microsoft.com/office/drawing/2014/main" id="{726AD7BD-1D1A-F527-A3CF-CF828A49C1FA}"/>
                </a:ext>
              </a:extLst>
            </p:cNvPr>
            <p:cNvGrpSpPr/>
            <p:nvPr/>
          </p:nvGrpSpPr>
          <p:grpSpPr>
            <a:xfrm>
              <a:off x="4023152" y="762205"/>
              <a:ext cx="1221825" cy="1185348"/>
              <a:chOff x="4023152" y="762205"/>
              <a:chExt cx="1221825" cy="1185348"/>
            </a:xfrm>
          </p:grpSpPr>
          <p:graphicFrame>
            <p:nvGraphicFramePr>
              <p:cNvPr id="7" name="Google Shape;146;p19">
                <a:extLst>
                  <a:ext uri="{FF2B5EF4-FFF2-40B4-BE49-F238E27FC236}">
                    <a16:creationId xmlns:a16="http://schemas.microsoft.com/office/drawing/2014/main" id="{92013C72-93A9-7F23-E901-FF39E876D8C6}"/>
                  </a:ext>
                </a:extLst>
              </p:cNvPr>
              <p:cNvGraphicFramePr/>
              <p:nvPr/>
            </p:nvGraphicFramePr>
            <p:xfrm>
              <a:off x="4023152" y="1006305"/>
              <a:ext cx="1221825" cy="941248"/>
            </p:xfrm>
            <a:graphic>
              <a:graphicData uri="http://schemas.openxmlformats.org/drawingml/2006/table">
                <a:tbl>
                  <a:tblPr>
                    <a:noFill/>
                    <a:tableStyleId>{62796A89-BD9E-437E-83C4-1F7B4A862C73}</a:tableStyleId>
                  </a:tblPr>
                  <a:tblGrid>
                    <a:gridCol w="407275">
                      <a:extLst>
                        <a:ext uri="{9D8B030D-6E8A-4147-A177-3AD203B41FA5}">
                          <a16:colId xmlns:a16="http://schemas.microsoft.com/office/drawing/2014/main" val="20000"/>
                        </a:ext>
                      </a:extLst>
                    </a:gridCol>
                    <a:gridCol w="407275">
                      <a:extLst>
                        <a:ext uri="{9D8B030D-6E8A-4147-A177-3AD203B41FA5}">
                          <a16:colId xmlns:a16="http://schemas.microsoft.com/office/drawing/2014/main" val="20001"/>
                        </a:ext>
                      </a:extLst>
                    </a:gridCol>
                    <a:gridCol w="407275">
                      <a:extLst>
                        <a:ext uri="{9D8B030D-6E8A-4147-A177-3AD203B41FA5}">
                          <a16:colId xmlns:a16="http://schemas.microsoft.com/office/drawing/2014/main" val="20002"/>
                        </a:ext>
                      </a:extLst>
                    </a:gridCol>
                  </a:tblGrid>
                  <a:tr h="0">
                    <a:tc>
                      <a:txBody>
                        <a:bodyPr/>
                        <a:lstStyle/>
                        <a:p>
                          <a:pPr marL="0" lvl="0" indent="0" algn="l" rtl="0">
                            <a:spcBef>
                              <a:spcPts val="0"/>
                            </a:spcBef>
                            <a:spcAft>
                              <a:spcPts val="0"/>
                            </a:spcAft>
                            <a:buNone/>
                          </a:pPr>
                          <a:endParaRPr sz="800"/>
                        </a:p>
                      </a:txBody>
                      <a:tcPr marL="91425" marR="91425" marT="91425" marB="91425"/>
                    </a:tc>
                    <a:tc>
                      <a:txBody>
                        <a:bodyPr/>
                        <a:lstStyle/>
                        <a:p>
                          <a:pPr marL="0" lvl="0" indent="0" algn="l" rtl="0">
                            <a:spcBef>
                              <a:spcPts val="0"/>
                            </a:spcBef>
                            <a:spcAft>
                              <a:spcPts val="0"/>
                            </a:spcAft>
                            <a:buNone/>
                          </a:pPr>
                          <a:endParaRPr sz="800"/>
                        </a:p>
                      </a:txBody>
                      <a:tcPr marL="91425" marR="91425" marT="91425" marB="91425"/>
                    </a:tc>
                    <a:tc>
                      <a:txBody>
                        <a:bodyPr/>
                        <a:lstStyle/>
                        <a:p>
                          <a:pPr marL="0" lvl="0" indent="0" algn="l" rtl="0">
                            <a:spcBef>
                              <a:spcPts val="0"/>
                            </a:spcBef>
                            <a:spcAft>
                              <a:spcPts val="0"/>
                            </a:spcAft>
                            <a:buNone/>
                          </a:pPr>
                          <a:endParaRPr sz="800"/>
                        </a:p>
                      </a:txBody>
                      <a:tcPr marL="91425" marR="91425" marT="91425" marB="91425"/>
                    </a:tc>
                    <a:extLst>
                      <a:ext uri="{0D108BD9-81ED-4DB2-BD59-A6C34878D82A}">
                        <a16:rowId xmlns:a16="http://schemas.microsoft.com/office/drawing/2014/main" val="10000"/>
                      </a:ext>
                    </a:extLst>
                  </a:tr>
                  <a:tr h="331708">
                    <a:tc>
                      <a:txBody>
                        <a:bodyPr/>
                        <a:lstStyle/>
                        <a:p>
                          <a:pPr marL="0" lvl="0" indent="0" algn="l" rtl="0">
                            <a:spcBef>
                              <a:spcPts val="0"/>
                            </a:spcBef>
                            <a:spcAft>
                              <a:spcPts val="0"/>
                            </a:spcAft>
                            <a:buNone/>
                          </a:pPr>
                          <a:endParaRPr sz="800"/>
                        </a:p>
                      </a:txBody>
                      <a:tcPr marL="91425" marR="91425" marT="91425" marB="91425"/>
                    </a:tc>
                    <a:tc>
                      <a:txBody>
                        <a:bodyPr/>
                        <a:lstStyle/>
                        <a:p>
                          <a:pPr marL="0" lvl="0" indent="0" algn="l" rtl="0">
                            <a:spcBef>
                              <a:spcPts val="0"/>
                            </a:spcBef>
                            <a:spcAft>
                              <a:spcPts val="0"/>
                            </a:spcAft>
                            <a:buNone/>
                          </a:pPr>
                          <a:endParaRPr sz="800"/>
                        </a:p>
                      </a:txBody>
                      <a:tcPr marL="91425" marR="91425" marT="91425" marB="91425"/>
                    </a:tc>
                    <a:tc>
                      <a:txBody>
                        <a:bodyPr/>
                        <a:lstStyle/>
                        <a:p>
                          <a:pPr marL="0" lvl="0" indent="0" algn="l" rtl="0">
                            <a:spcBef>
                              <a:spcPts val="0"/>
                            </a:spcBef>
                            <a:spcAft>
                              <a:spcPts val="0"/>
                            </a:spcAft>
                            <a:buNone/>
                          </a:pPr>
                          <a:endParaRPr sz="800"/>
                        </a:p>
                      </a:txBody>
                      <a:tcPr marL="91425" marR="91425" marT="91425" marB="91425"/>
                    </a:tc>
                    <a:extLst>
                      <a:ext uri="{0D108BD9-81ED-4DB2-BD59-A6C34878D82A}">
                        <a16:rowId xmlns:a16="http://schemas.microsoft.com/office/drawing/2014/main" val="10001"/>
                      </a:ext>
                    </a:extLst>
                  </a:tr>
                  <a:tr h="0">
                    <a:tc>
                      <a:txBody>
                        <a:bodyPr/>
                        <a:lstStyle/>
                        <a:p>
                          <a:pPr marL="0" lvl="0" indent="0" algn="l" rtl="0">
                            <a:spcBef>
                              <a:spcPts val="0"/>
                            </a:spcBef>
                            <a:spcAft>
                              <a:spcPts val="0"/>
                            </a:spcAft>
                            <a:buNone/>
                          </a:pPr>
                          <a:endParaRPr sz="800"/>
                        </a:p>
                      </a:txBody>
                      <a:tcPr marL="91425" marR="91425" marT="91425" marB="91425"/>
                    </a:tc>
                    <a:tc>
                      <a:txBody>
                        <a:bodyPr/>
                        <a:lstStyle/>
                        <a:p>
                          <a:pPr marL="0" lvl="0" indent="0" algn="l" rtl="0">
                            <a:spcBef>
                              <a:spcPts val="0"/>
                            </a:spcBef>
                            <a:spcAft>
                              <a:spcPts val="0"/>
                            </a:spcAft>
                            <a:buNone/>
                          </a:pPr>
                          <a:endParaRPr sz="800"/>
                        </a:p>
                      </a:txBody>
                      <a:tcPr marL="91425" marR="91425" marT="91425" marB="91425"/>
                    </a:tc>
                    <a:tc>
                      <a:txBody>
                        <a:bodyPr/>
                        <a:lstStyle/>
                        <a:p>
                          <a:pPr marL="0" lvl="0" indent="0" algn="l" rtl="0">
                            <a:spcBef>
                              <a:spcPts val="0"/>
                            </a:spcBef>
                            <a:spcAft>
                              <a:spcPts val="0"/>
                            </a:spcAft>
                            <a:buNone/>
                          </a:pPr>
                          <a:endParaRPr sz="800" dirty="0"/>
                        </a:p>
                      </a:txBody>
                      <a:tcPr marL="91425" marR="91425" marT="91425" marB="91425"/>
                    </a:tc>
                    <a:extLst>
                      <a:ext uri="{0D108BD9-81ED-4DB2-BD59-A6C34878D82A}">
                        <a16:rowId xmlns:a16="http://schemas.microsoft.com/office/drawing/2014/main" val="10002"/>
                      </a:ext>
                    </a:extLst>
                  </a:tr>
                </a:tbl>
              </a:graphicData>
            </a:graphic>
          </p:graphicFrame>
          <p:sp>
            <p:nvSpPr>
              <p:cNvPr id="8" name="Google Shape;147;p19">
                <a:extLst>
                  <a:ext uri="{FF2B5EF4-FFF2-40B4-BE49-F238E27FC236}">
                    <a16:creationId xmlns:a16="http://schemas.microsoft.com/office/drawing/2014/main" id="{6DD443FA-845D-7C89-06A4-67847F8615D0}"/>
                  </a:ext>
                </a:extLst>
              </p:cNvPr>
              <p:cNvSpPr txBox="1"/>
              <p:nvPr/>
            </p:nvSpPr>
            <p:spPr>
              <a:xfrm>
                <a:off x="4060752" y="762205"/>
                <a:ext cx="1184100" cy="307746"/>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dirty="0" err="1">
                    <a:solidFill>
                      <a:schemeClr val="dk2"/>
                    </a:solidFill>
                    <a:latin typeface="Roboto"/>
                    <a:ea typeface="Roboto"/>
                    <a:cs typeface="Roboto"/>
                    <a:sym typeface="Roboto"/>
                  </a:rPr>
                  <a:t>biz_sessions</a:t>
                </a:r>
                <a:endParaRPr sz="800" dirty="0">
                  <a:solidFill>
                    <a:schemeClr val="dk2"/>
                  </a:solidFill>
                  <a:latin typeface="Roboto"/>
                  <a:ea typeface="Roboto"/>
                  <a:cs typeface="Roboto"/>
                  <a:sym typeface="Roboto"/>
                </a:endParaRPr>
              </a:p>
            </p:txBody>
          </p:sp>
        </p:grpSp>
      </p:grpSp>
      <p:grpSp>
        <p:nvGrpSpPr>
          <p:cNvPr id="19" name="Group 18">
            <a:extLst>
              <a:ext uri="{FF2B5EF4-FFF2-40B4-BE49-F238E27FC236}">
                <a16:creationId xmlns:a16="http://schemas.microsoft.com/office/drawing/2014/main" id="{AFC83E0C-818A-AEC7-B995-D08A1C9EED33}"/>
              </a:ext>
            </a:extLst>
          </p:cNvPr>
          <p:cNvGrpSpPr/>
          <p:nvPr/>
        </p:nvGrpSpPr>
        <p:grpSpPr>
          <a:xfrm>
            <a:off x="6775575" y="3875518"/>
            <a:ext cx="1222125" cy="1162658"/>
            <a:chOff x="5525602" y="3512997"/>
            <a:chExt cx="1222125" cy="1162658"/>
          </a:xfrm>
        </p:grpSpPr>
        <p:sp>
          <p:nvSpPr>
            <p:cNvPr id="15" name="Google Shape;154;p19">
              <a:extLst>
                <a:ext uri="{FF2B5EF4-FFF2-40B4-BE49-F238E27FC236}">
                  <a16:creationId xmlns:a16="http://schemas.microsoft.com/office/drawing/2014/main" id="{5152234D-4EB6-E582-BA31-D5B4C7D36420}"/>
                </a:ext>
              </a:extLst>
            </p:cNvPr>
            <p:cNvSpPr/>
            <p:nvPr/>
          </p:nvSpPr>
          <p:spPr>
            <a:xfrm>
              <a:off x="5525827" y="3517355"/>
              <a:ext cx="1221900" cy="11583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grpSp>
          <p:nvGrpSpPr>
            <p:cNvPr id="31" name="Group 30">
              <a:extLst>
                <a:ext uri="{FF2B5EF4-FFF2-40B4-BE49-F238E27FC236}">
                  <a16:creationId xmlns:a16="http://schemas.microsoft.com/office/drawing/2014/main" id="{AAF10770-F9FB-F34E-F97D-DA717985ECFE}"/>
                </a:ext>
              </a:extLst>
            </p:cNvPr>
            <p:cNvGrpSpPr/>
            <p:nvPr/>
          </p:nvGrpSpPr>
          <p:grpSpPr>
            <a:xfrm>
              <a:off x="5525602" y="3512997"/>
              <a:ext cx="1221825" cy="1158410"/>
              <a:chOff x="5525802" y="3517355"/>
              <a:chExt cx="1221825" cy="1158410"/>
            </a:xfrm>
          </p:grpSpPr>
          <p:graphicFrame>
            <p:nvGraphicFramePr>
              <p:cNvPr id="16" name="Google Shape;155;p19">
                <a:extLst>
                  <a:ext uri="{FF2B5EF4-FFF2-40B4-BE49-F238E27FC236}">
                    <a16:creationId xmlns:a16="http://schemas.microsoft.com/office/drawing/2014/main" id="{9632A919-0CE4-CD19-20C9-9D2D183E6846}"/>
                  </a:ext>
                </a:extLst>
              </p:cNvPr>
              <p:cNvGraphicFramePr/>
              <p:nvPr/>
            </p:nvGraphicFramePr>
            <p:xfrm>
              <a:off x="5525802" y="3761455"/>
              <a:ext cx="1221825" cy="914310"/>
            </p:xfrm>
            <a:graphic>
              <a:graphicData uri="http://schemas.openxmlformats.org/drawingml/2006/table">
                <a:tbl>
                  <a:tblPr>
                    <a:noFill/>
                    <a:tableStyleId>{62796A89-BD9E-437E-83C4-1F7B4A862C73}</a:tableStyleId>
                  </a:tblPr>
                  <a:tblGrid>
                    <a:gridCol w="407275">
                      <a:extLst>
                        <a:ext uri="{9D8B030D-6E8A-4147-A177-3AD203B41FA5}">
                          <a16:colId xmlns:a16="http://schemas.microsoft.com/office/drawing/2014/main" val="20000"/>
                        </a:ext>
                      </a:extLst>
                    </a:gridCol>
                    <a:gridCol w="407275">
                      <a:extLst>
                        <a:ext uri="{9D8B030D-6E8A-4147-A177-3AD203B41FA5}">
                          <a16:colId xmlns:a16="http://schemas.microsoft.com/office/drawing/2014/main" val="20001"/>
                        </a:ext>
                      </a:extLst>
                    </a:gridCol>
                    <a:gridCol w="407275">
                      <a:extLst>
                        <a:ext uri="{9D8B030D-6E8A-4147-A177-3AD203B41FA5}">
                          <a16:colId xmlns:a16="http://schemas.microsoft.com/office/drawing/2014/main" val="20002"/>
                        </a:ext>
                      </a:extLst>
                    </a:gridCol>
                  </a:tblGrid>
                  <a:tr h="0">
                    <a:tc>
                      <a:txBody>
                        <a:bodyPr/>
                        <a:lstStyle/>
                        <a:p>
                          <a:pPr marL="0" lvl="0" indent="0" algn="l" rtl="0">
                            <a:spcBef>
                              <a:spcPts val="0"/>
                            </a:spcBef>
                            <a:spcAft>
                              <a:spcPts val="0"/>
                            </a:spcAft>
                            <a:buNone/>
                          </a:pPr>
                          <a:endParaRPr sz="800"/>
                        </a:p>
                      </a:txBody>
                      <a:tcPr marL="91425" marR="91425" marT="91425" marB="91425"/>
                    </a:tc>
                    <a:tc>
                      <a:txBody>
                        <a:bodyPr/>
                        <a:lstStyle/>
                        <a:p>
                          <a:pPr marL="0" lvl="0" indent="0" algn="l" rtl="0">
                            <a:spcBef>
                              <a:spcPts val="0"/>
                            </a:spcBef>
                            <a:spcAft>
                              <a:spcPts val="0"/>
                            </a:spcAft>
                            <a:buNone/>
                          </a:pPr>
                          <a:endParaRPr sz="800"/>
                        </a:p>
                      </a:txBody>
                      <a:tcPr marL="91425" marR="91425" marT="91425" marB="91425"/>
                    </a:tc>
                    <a:tc>
                      <a:txBody>
                        <a:bodyPr/>
                        <a:lstStyle/>
                        <a:p>
                          <a:pPr marL="0" lvl="0" indent="0" algn="l" rtl="0">
                            <a:spcBef>
                              <a:spcPts val="0"/>
                            </a:spcBef>
                            <a:spcAft>
                              <a:spcPts val="0"/>
                            </a:spcAft>
                            <a:buNone/>
                          </a:pPr>
                          <a:endParaRPr sz="800"/>
                        </a:p>
                      </a:txBody>
                      <a:tcPr marL="91425" marR="91425" marT="91425" marB="91425"/>
                    </a:tc>
                    <a:extLst>
                      <a:ext uri="{0D108BD9-81ED-4DB2-BD59-A6C34878D82A}">
                        <a16:rowId xmlns:a16="http://schemas.microsoft.com/office/drawing/2014/main" val="10000"/>
                      </a:ext>
                    </a:extLst>
                  </a:tr>
                  <a:tr h="0">
                    <a:tc>
                      <a:txBody>
                        <a:bodyPr/>
                        <a:lstStyle/>
                        <a:p>
                          <a:pPr marL="0" lvl="0" indent="0" algn="l" rtl="0">
                            <a:spcBef>
                              <a:spcPts val="0"/>
                            </a:spcBef>
                            <a:spcAft>
                              <a:spcPts val="0"/>
                            </a:spcAft>
                            <a:buNone/>
                          </a:pPr>
                          <a:endParaRPr sz="800"/>
                        </a:p>
                      </a:txBody>
                      <a:tcPr marL="91425" marR="91425" marT="91425" marB="91425"/>
                    </a:tc>
                    <a:tc>
                      <a:txBody>
                        <a:bodyPr/>
                        <a:lstStyle/>
                        <a:p>
                          <a:pPr marL="0" lvl="0" indent="0" algn="l" rtl="0">
                            <a:spcBef>
                              <a:spcPts val="0"/>
                            </a:spcBef>
                            <a:spcAft>
                              <a:spcPts val="0"/>
                            </a:spcAft>
                            <a:buNone/>
                          </a:pPr>
                          <a:endParaRPr sz="800"/>
                        </a:p>
                      </a:txBody>
                      <a:tcPr marL="91425" marR="91425" marT="91425" marB="91425"/>
                    </a:tc>
                    <a:tc>
                      <a:txBody>
                        <a:bodyPr/>
                        <a:lstStyle/>
                        <a:p>
                          <a:pPr marL="0" lvl="0" indent="0" algn="l" rtl="0">
                            <a:spcBef>
                              <a:spcPts val="0"/>
                            </a:spcBef>
                            <a:spcAft>
                              <a:spcPts val="0"/>
                            </a:spcAft>
                            <a:buNone/>
                          </a:pPr>
                          <a:endParaRPr sz="800"/>
                        </a:p>
                      </a:txBody>
                      <a:tcPr marL="91425" marR="91425" marT="91425" marB="91425"/>
                    </a:tc>
                    <a:extLst>
                      <a:ext uri="{0D108BD9-81ED-4DB2-BD59-A6C34878D82A}">
                        <a16:rowId xmlns:a16="http://schemas.microsoft.com/office/drawing/2014/main" val="10001"/>
                      </a:ext>
                    </a:extLst>
                  </a:tr>
                  <a:tr h="0">
                    <a:tc>
                      <a:txBody>
                        <a:bodyPr/>
                        <a:lstStyle/>
                        <a:p>
                          <a:pPr marL="0" lvl="0" indent="0" algn="l" rtl="0">
                            <a:spcBef>
                              <a:spcPts val="0"/>
                            </a:spcBef>
                            <a:spcAft>
                              <a:spcPts val="0"/>
                            </a:spcAft>
                            <a:buNone/>
                          </a:pPr>
                          <a:endParaRPr sz="800"/>
                        </a:p>
                      </a:txBody>
                      <a:tcPr marL="91425" marR="91425" marT="91425" marB="91425"/>
                    </a:tc>
                    <a:tc>
                      <a:txBody>
                        <a:bodyPr/>
                        <a:lstStyle/>
                        <a:p>
                          <a:pPr marL="0" lvl="0" indent="0" algn="l" rtl="0">
                            <a:spcBef>
                              <a:spcPts val="0"/>
                            </a:spcBef>
                            <a:spcAft>
                              <a:spcPts val="0"/>
                            </a:spcAft>
                            <a:buNone/>
                          </a:pPr>
                          <a:endParaRPr sz="800"/>
                        </a:p>
                      </a:txBody>
                      <a:tcPr marL="91425" marR="91425" marT="91425" marB="91425"/>
                    </a:tc>
                    <a:tc>
                      <a:txBody>
                        <a:bodyPr/>
                        <a:lstStyle/>
                        <a:p>
                          <a:pPr marL="0" lvl="0" indent="0" algn="l" rtl="0">
                            <a:spcBef>
                              <a:spcPts val="0"/>
                            </a:spcBef>
                            <a:spcAft>
                              <a:spcPts val="0"/>
                            </a:spcAft>
                            <a:buNone/>
                          </a:pPr>
                          <a:endParaRPr sz="800"/>
                        </a:p>
                      </a:txBody>
                      <a:tcPr marL="91425" marR="91425" marT="91425" marB="91425"/>
                    </a:tc>
                    <a:extLst>
                      <a:ext uri="{0D108BD9-81ED-4DB2-BD59-A6C34878D82A}">
                        <a16:rowId xmlns:a16="http://schemas.microsoft.com/office/drawing/2014/main" val="10002"/>
                      </a:ext>
                    </a:extLst>
                  </a:tr>
                </a:tbl>
              </a:graphicData>
            </a:graphic>
          </p:graphicFrame>
          <p:sp>
            <p:nvSpPr>
              <p:cNvPr id="17" name="Google Shape;156;p19">
                <a:extLst>
                  <a:ext uri="{FF2B5EF4-FFF2-40B4-BE49-F238E27FC236}">
                    <a16:creationId xmlns:a16="http://schemas.microsoft.com/office/drawing/2014/main" id="{55DCE650-8C76-E1A7-7994-F8CA303C21A9}"/>
                  </a:ext>
                </a:extLst>
              </p:cNvPr>
              <p:cNvSpPr txBox="1"/>
              <p:nvPr/>
            </p:nvSpPr>
            <p:spPr>
              <a:xfrm>
                <a:off x="5563402" y="3517355"/>
                <a:ext cx="11841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solidFill>
                      <a:schemeClr val="dk2"/>
                    </a:solidFill>
                    <a:latin typeface="Roboto"/>
                    <a:ea typeface="Roboto"/>
                    <a:cs typeface="Roboto"/>
                    <a:sym typeface="Roboto"/>
                  </a:rPr>
                  <a:t>search_data</a:t>
                </a:r>
                <a:endParaRPr sz="800">
                  <a:solidFill>
                    <a:schemeClr val="dk2"/>
                  </a:solidFill>
                  <a:latin typeface="Roboto"/>
                  <a:ea typeface="Roboto"/>
                  <a:cs typeface="Roboto"/>
                  <a:sym typeface="Roboto"/>
                </a:endParaRPr>
              </a:p>
            </p:txBody>
          </p:sp>
        </p:grpSp>
      </p:grpSp>
      <p:grpSp>
        <p:nvGrpSpPr>
          <p:cNvPr id="44" name="Group 43">
            <a:extLst>
              <a:ext uri="{FF2B5EF4-FFF2-40B4-BE49-F238E27FC236}">
                <a16:creationId xmlns:a16="http://schemas.microsoft.com/office/drawing/2014/main" id="{86FAE9CA-BAC2-7827-D322-524BB9C69C93}"/>
              </a:ext>
            </a:extLst>
          </p:cNvPr>
          <p:cNvGrpSpPr/>
          <p:nvPr/>
        </p:nvGrpSpPr>
        <p:grpSpPr>
          <a:xfrm>
            <a:off x="7724003" y="2105765"/>
            <a:ext cx="1221925" cy="1158410"/>
            <a:chOff x="3821827" y="2359055"/>
            <a:chExt cx="1221925" cy="1158410"/>
          </a:xfrm>
        </p:grpSpPr>
        <p:sp>
          <p:nvSpPr>
            <p:cNvPr id="12" name="Google Shape;151;p19">
              <a:extLst>
                <a:ext uri="{FF2B5EF4-FFF2-40B4-BE49-F238E27FC236}">
                  <a16:creationId xmlns:a16="http://schemas.microsoft.com/office/drawing/2014/main" id="{07C1072B-2582-90E6-4321-1F11E1BD7A6C}"/>
                </a:ext>
              </a:extLst>
            </p:cNvPr>
            <p:cNvSpPr/>
            <p:nvPr/>
          </p:nvSpPr>
          <p:spPr>
            <a:xfrm>
              <a:off x="3821852" y="2359055"/>
              <a:ext cx="1221900" cy="11583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grpSp>
          <p:nvGrpSpPr>
            <p:cNvPr id="2" name="Group 1">
              <a:extLst>
                <a:ext uri="{FF2B5EF4-FFF2-40B4-BE49-F238E27FC236}">
                  <a16:creationId xmlns:a16="http://schemas.microsoft.com/office/drawing/2014/main" id="{6FEB2F82-77FE-17C8-E506-E6FC982ABE5F}"/>
                </a:ext>
              </a:extLst>
            </p:cNvPr>
            <p:cNvGrpSpPr/>
            <p:nvPr/>
          </p:nvGrpSpPr>
          <p:grpSpPr>
            <a:xfrm>
              <a:off x="3821827" y="2359055"/>
              <a:ext cx="1221825" cy="1158410"/>
              <a:chOff x="3821827" y="2359055"/>
              <a:chExt cx="1221825" cy="1158410"/>
            </a:xfrm>
          </p:grpSpPr>
          <p:graphicFrame>
            <p:nvGraphicFramePr>
              <p:cNvPr id="13" name="Google Shape;152;p19">
                <a:extLst>
                  <a:ext uri="{FF2B5EF4-FFF2-40B4-BE49-F238E27FC236}">
                    <a16:creationId xmlns:a16="http://schemas.microsoft.com/office/drawing/2014/main" id="{F9BAEA24-5CC0-1D35-2189-F9B99E65520E}"/>
                  </a:ext>
                </a:extLst>
              </p:cNvPr>
              <p:cNvGraphicFramePr/>
              <p:nvPr/>
            </p:nvGraphicFramePr>
            <p:xfrm>
              <a:off x="3821827" y="2603155"/>
              <a:ext cx="1221825" cy="914310"/>
            </p:xfrm>
            <a:graphic>
              <a:graphicData uri="http://schemas.openxmlformats.org/drawingml/2006/table">
                <a:tbl>
                  <a:tblPr>
                    <a:noFill/>
                    <a:tableStyleId>{62796A89-BD9E-437E-83C4-1F7B4A862C73}</a:tableStyleId>
                  </a:tblPr>
                  <a:tblGrid>
                    <a:gridCol w="407275">
                      <a:extLst>
                        <a:ext uri="{9D8B030D-6E8A-4147-A177-3AD203B41FA5}">
                          <a16:colId xmlns:a16="http://schemas.microsoft.com/office/drawing/2014/main" val="20000"/>
                        </a:ext>
                      </a:extLst>
                    </a:gridCol>
                    <a:gridCol w="407275">
                      <a:extLst>
                        <a:ext uri="{9D8B030D-6E8A-4147-A177-3AD203B41FA5}">
                          <a16:colId xmlns:a16="http://schemas.microsoft.com/office/drawing/2014/main" val="20001"/>
                        </a:ext>
                      </a:extLst>
                    </a:gridCol>
                    <a:gridCol w="407275">
                      <a:extLst>
                        <a:ext uri="{9D8B030D-6E8A-4147-A177-3AD203B41FA5}">
                          <a16:colId xmlns:a16="http://schemas.microsoft.com/office/drawing/2014/main" val="20002"/>
                        </a:ext>
                      </a:extLst>
                    </a:gridCol>
                  </a:tblGrid>
                  <a:tr h="0">
                    <a:tc>
                      <a:txBody>
                        <a:bodyPr/>
                        <a:lstStyle/>
                        <a:p>
                          <a:pPr marL="0" lvl="0" indent="0" algn="l" rtl="0">
                            <a:spcBef>
                              <a:spcPts val="0"/>
                            </a:spcBef>
                            <a:spcAft>
                              <a:spcPts val="0"/>
                            </a:spcAft>
                            <a:buNone/>
                          </a:pPr>
                          <a:endParaRPr sz="800"/>
                        </a:p>
                      </a:txBody>
                      <a:tcPr marL="91425" marR="91425" marT="91425" marB="91425"/>
                    </a:tc>
                    <a:tc>
                      <a:txBody>
                        <a:bodyPr/>
                        <a:lstStyle/>
                        <a:p>
                          <a:pPr marL="0" lvl="0" indent="0" algn="l" rtl="0">
                            <a:spcBef>
                              <a:spcPts val="0"/>
                            </a:spcBef>
                            <a:spcAft>
                              <a:spcPts val="0"/>
                            </a:spcAft>
                            <a:buNone/>
                          </a:pPr>
                          <a:endParaRPr sz="800"/>
                        </a:p>
                      </a:txBody>
                      <a:tcPr marL="91425" marR="91425" marT="91425" marB="91425"/>
                    </a:tc>
                    <a:tc>
                      <a:txBody>
                        <a:bodyPr/>
                        <a:lstStyle/>
                        <a:p>
                          <a:pPr marL="0" lvl="0" indent="0" algn="l" rtl="0">
                            <a:spcBef>
                              <a:spcPts val="0"/>
                            </a:spcBef>
                            <a:spcAft>
                              <a:spcPts val="0"/>
                            </a:spcAft>
                            <a:buNone/>
                          </a:pPr>
                          <a:endParaRPr sz="800"/>
                        </a:p>
                      </a:txBody>
                      <a:tcPr marL="91425" marR="91425" marT="91425" marB="91425"/>
                    </a:tc>
                    <a:extLst>
                      <a:ext uri="{0D108BD9-81ED-4DB2-BD59-A6C34878D82A}">
                        <a16:rowId xmlns:a16="http://schemas.microsoft.com/office/drawing/2014/main" val="10000"/>
                      </a:ext>
                    </a:extLst>
                  </a:tr>
                  <a:tr h="0">
                    <a:tc>
                      <a:txBody>
                        <a:bodyPr/>
                        <a:lstStyle/>
                        <a:p>
                          <a:pPr marL="0" lvl="0" indent="0" algn="l" rtl="0">
                            <a:spcBef>
                              <a:spcPts val="0"/>
                            </a:spcBef>
                            <a:spcAft>
                              <a:spcPts val="0"/>
                            </a:spcAft>
                            <a:buNone/>
                          </a:pPr>
                          <a:endParaRPr sz="800"/>
                        </a:p>
                      </a:txBody>
                      <a:tcPr marL="91425" marR="91425" marT="91425" marB="91425"/>
                    </a:tc>
                    <a:tc>
                      <a:txBody>
                        <a:bodyPr/>
                        <a:lstStyle/>
                        <a:p>
                          <a:pPr marL="0" lvl="0" indent="0" algn="l" rtl="0">
                            <a:spcBef>
                              <a:spcPts val="0"/>
                            </a:spcBef>
                            <a:spcAft>
                              <a:spcPts val="0"/>
                            </a:spcAft>
                            <a:buNone/>
                          </a:pPr>
                          <a:endParaRPr sz="800"/>
                        </a:p>
                      </a:txBody>
                      <a:tcPr marL="91425" marR="91425" marT="91425" marB="91425"/>
                    </a:tc>
                    <a:tc>
                      <a:txBody>
                        <a:bodyPr/>
                        <a:lstStyle/>
                        <a:p>
                          <a:pPr marL="0" lvl="0" indent="0" algn="l" rtl="0">
                            <a:spcBef>
                              <a:spcPts val="0"/>
                            </a:spcBef>
                            <a:spcAft>
                              <a:spcPts val="0"/>
                            </a:spcAft>
                            <a:buNone/>
                          </a:pPr>
                          <a:endParaRPr sz="800"/>
                        </a:p>
                      </a:txBody>
                      <a:tcPr marL="91425" marR="91425" marT="91425" marB="91425"/>
                    </a:tc>
                    <a:extLst>
                      <a:ext uri="{0D108BD9-81ED-4DB2-BD59-A6C34878D82A}">
                        <a16:rowId xmlns:a16="http://schemas.microsoft.com/office/drawing/2014/main" val="10001"/>
                      </a:ext>
                    </a:extLst>
                  </a:tr>
                  <a:tr h="0">
                    <a:tc>
                      <a:txBody>
                        <a:bodyPr/>
                        <a:lstStyle/>
                        <a:p>
                          <a:pPr marL="0" lvl="0" indent="0" algn="l" rtl="0">
                            <a:spcBef>
                              <a:spcPts val="0"/>
                            </a:spcBef>
                            <a:spcAft>
                              <a:spcPts val="0"/>
                            </a:spcAft>
                            <a:buNone/>
                          </a:pPr>
                          <a:endParaRPr sz="800"/>
                        </a:p>
                      </a:txBody>
                      <a:tcPr marL="91425" marR="91425" marT="91425" marB="91425"/>
                    </a:tc>
                    <a:tc>
                      <a:txBody>
                        <a:bodyPr/>
                        <a:lstStyle/>
                        <a:p>
                          <a:pPr marL="0" lvl="0" indent="0" algn="l" rtl="0">
                            <a:spcBef>
                              <a:spcPts val="0"/>
                            </a:spcBef>
                            <a:spcAft>
                              <a:spcPts val="0"/>
                            </a:spcAft>
                            <a:buNone/>
                          </a:pPr>
                          <a:endParaRPr sz="800"/>
                        </a:p>
                      </a:txBody>
                      <a:tcPr marL="91425" marR="91425" marT="91425" marB="91425"/>
                    </a:tc>
                    <a:tc>
                      <a:txBody>
                        <a:bodyPr/>
                        <a:lstStyle/>
                        <a:p>
                          <a:pPr marL="0" lvl="0" indent="0" algn="l" rtl="0">
                            <a:spcBef>
                              <a:spcPts val="0"/>
                            </a:spcBef>
                            <a:spcAft>
                              <a:spcPts val="0"/>
                            </a:spcAft>
                            <a:buNone/>
                          </a:pPr>
                          <a:endParaRPr sz="800" dirty="0"/>
                        </a:p>
                      </a:txBody>
                      <a:tcPr marL="91425" marR="91425" marT="91425" marB="91425"/>
                    </a:tc>
                    <a:extLst>
                      <a:ext uri="{0D108BD9-81ED-4DB2-BD59-A6C34878D82A}">
                        <a16:rowId xmlns:a16="http://schemas.microsoft.com/office/drawing/2014/main" val="10002"/>
                      </a:ext>
                    </a:extLst>
                  </a:tr>
                </a:tbl>
              </a:graphicData>
            </a:graphic>
          </p:graphicFrame>
          <p:sp>
            <p:nvSpPr>
              <p:cNvPr id="14" name="Google Shape;153;p19">
                <a:extLst>
                  <a:ext uri="{FF2B5EF4-FFF2-40B4-BE49-F238E27FC236}">
                    <a16:creationId xmlns:a16="http://schemas.microsoft.com/office/drawing/2014/main" id="{D0EEBC9E-C1D5-9AAD-C2F1-093B46828647}"/>
                  </a:ext>
                </a:extLst>
              </p:cNvPr>
              <p:cNvSpPr txBox="1"/>
              <p:nvPr/>
            </p:nvSpPr>
            <p:spPr>
              <a:xfrm>
                <a:off x="3859427" y="2359055"/>
                <a:ext cx="11841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solidFill>
                      <a:schemeClr val="dk2"/>
                    </a:solidFill>
                    <a:latin typeface="Roboto"/>
                    <a:ea typeface="Roboto"/>
                    <a:cs typeface="Roboto"/>
                    <a:sym typeface="Roboto"/>
                  </a:rPr>
                  <a:t>user_actions</a:t>
                </a:r>
                <a:endParaRPr sz="800">
                  <a:solidFill>
                    <a:schemeClr val="dk2"/>
                  </a:solidFill>
                  <a:latin typeface="Roboto"/>
                  <a:ea typeface="Roboto"/>
                  <a:cs typeface="Roboto"/>
                  <a:sym typeface="Roboto"/>
                </a:endParaRPr>
              </a:p>
            </p:txBody>
          </p:sp>
        </p:grpSp>
      </p:grpSp>
      <p:grpSp>
        <p:nvGrpSpPr>
          <p:cNvPr id="46" name="Group 45">
            <a:extLst>
              <a:ext uri="{FF2B5EF4-FFF2-40B4-BE49-F238E27FC236}">
                <a16:creationId xmlns:a16="http://schemas.microsoft.com/office/drawing/2014/main" id="{8CA74F4F-1E04-0D62-407B-BF2CC4B17D47}"/>
              </a:ext>
            </a:extLst>
          </p:cNvPr>
          <p:cNvGrpSpPr/>
          <p:nvPr/>
        </p:nvGrpSpPr>
        <p:grpSpPr>
          <a:xfrm>
            <a:off x="3333288" y="958933"/>
            <a:ext cx="1221925" cy="1158410"/>
            <a:chOff x="5651402" y="223705"/>
            <a:chExt cx="1221925" cy="1158410"/>
          </a:xfrm>
        </p:grpSpPr>
        <p:sp>
          <p:nvSpPr>
            <p:cNvPr id="20" name="Google Shape;159;p19">
              <a:extLst>
                <a:ext uri="{FF2B5EF4-FFF2-40B4-BE49-F238E27FC236}">
                  <a16:creationId xmlns:a16="http://schemas.microsoft.com/office/drawing/2014/main" id="{B04DCCFE-385B-C6E3-13F4-EED04ABBAE97}"/>
                </a:ext>
              </a:extLst>
            </p:cNvPr>
            <p:cNvSpPr/>
            <p:nvPr/>
          </p:nvSpPr>
          <p:spPr>
            <a:xfrm>
              <a:off x="5651427" y="223705"/>
              <a:ext cx="1221900" cy="11583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grpSp>
          <p:nvGrpSpPr>
            <p:cNvPr id="6" name="Group 5">
              <a:extLst>
                <a:ext uri="{FF2B5EF4-FFF2-40B4-BE49-F238E27FC236}">
                  <a16:creationId xmlns:a16="http://schemas.microsoft.com/office/drawing/2014/main" id="{39FC3C1A-2AFF-8AF0-DA19-829800690449}"/>
                </a:ext>
              </a:extLst>
            </p:cNvPr>
            <p:cNvGrpSpPr/>
            <p:nvPr/>
          </p:nvGrpSpPr>
          <p:grpSpPr>
            <a:xfrm>
              <a:off x="5651402" y="223705"/>
              <a:ext cx="1221825" cy="1158410"/>
              <a:chOff x="5651402" y="223705"/>
              <a:chExt cx="1221825" cy="1158410"/>
            </a:xfrm>
          </p:grpSpPr>
          <p:graphicFrame>
            <p:nvGraphicFramePr>
              <p:cNvPr id="21" name="Google Shape;160;p19">
                <a:extLst>
                  <a:ext uri="{FF2B5EF4-FFF2-40B4-BE49-F238E27FC236}">
                    <a16:creationId xmlns:a16="http://schemas.microsoft.com/office/drawing/2014/main" id="{EC620F85-7233-6DD3-4187-A52D3735AA8D}"/>
                  </a:ext>
                </a:extLst>
              </p:cNvPr>
              <p:cNvGraphicFramePr/>
              <p:nvPr/>
            </p:nvGraphicFramePr>
            <p:xfrm>
              <a:off x="5651402" y="467805"/>
              <a:ext cx="1221825" cy="914310"/>
            </p:xfrm>
            <a:graphic>
              <a:graphicData uri="http://schemas.openxmlformats.org/drawingml/2006/table">
                <a:tbl>
                  <a:tblPr>
                    <a:noFill/>
                    <a:tableStyleId>{62796A89-BD9E-437E-83C4-1F7B4A862C73}</a:tableStyleId>
                  </a:tblPr>
                  <a:tblGrid>
                    <a:gridCol w="407275">
                      <a:extLst>
                        <a:ext uri="{9D8B030D-6E8A-4147-A177-3AD203B41FA5}">
                          <a16:colId xmlns:a16="http://schemas.microsoft.com/office/drawing/2014/main" val="20000"/>
                        </a:ext>
                      </a:extLst>
                    </a:gridCol>
                    <a:gridCol w="407275">
                      <a:extLst>
                        <a:ext uri="{9D8B030D-6E8A-4147-A177-3AD203B41FA5}">
                          <a16:colId xmlns:a16="http://schemas.microsoft.com/office/drawing/2014/main" val="20001"/>
                        </a:ext>
                      </a:extLst>
                    </a:gridCol>
                    <a:gridCol w="407275">
                      <a:extLst>
                        <a:ext uri="{9D8B030D-6E8A-4147-A177-3AD203B41FA5}">
                          <a16:colId xmlns:a16="http://schemas.microsoft.com/office/drawing/2014/main" val="20002"/>
                        </a:ext>
                      </a:extLst>
                    </a:gridCol>
                  </a:tblGrid>
                  <a:tr h="0">
                    <a:tc>
                      <a:txBody>
                        <a:bodyPr/>
                        <a:lstStyle/>
                        <a:p>
                          <a:pPr marL="0" lvl="0" indent="0" algn="l" rtl="0">
                            <a:spcBef>
                              <a:spcPts val="0"/>
                            </a:spcBef>
                            <a:spcAft>
                              <a:spcPts val="0"/>
                            </a:spcAft>
                            <a:buNone/>
                          </a:pPr>
                          <a:endParaRPr sz="800"/>
                        </a:p>
                      </a:txBody>
                      <a:tcPr marL="91425" marR="91425" marT="91425" marB="91425"/>
                    </a:tc>
                    <a:tc>
                      <a:txBody>
                        <a:bodyPr/>
                        <a:lstStyle/>
                        <a:p>
                          <a:pPr marL="0" lvl="0" indent="0" algn="l" rtl="0">
                            <a:spcBef>
                              <a:spcPts val="0"/>
                            </a:spcBef>
                            <a:spcAft>
                              <a:spcPts val="0"/>
                            </a:spcAft>
                            <a:buNone/>
                          </a:pPr>
                          <a:endParaRPr sz="800"/>
                        </a:p>
                      </a:txBody>
                      <a:tcPr marL="91425" marR="91425" marT="91425" marB="91425"/>
                    </a:tc>
                    <a:tc>
                      <a:txBody>
                        <a:bodyPr/>
                        <a:lstStyle/>
                        <a:p>
                          <a:pPr marL="0" lvl="0" indent="0" algn="l" rtl="0">
                            <a:spcBef>
                              <a:spcPts val="0"/>
                            </a:spcBef>
                            <a:spcAft>
                              <a:spcPts val="0"/>
                            </a:spcAft>
                            <a:buNone/>
                          </a:pPr>
                          <a:endParaRPr sz="800"/>
                        </a:p>
                      </a:txBody>
                      <a:tcPr marL="91425" marR="91425" marT="91425" marB="91425"/>
                    </a:tc>
                    <a:extLst>
                      <a:ext uri="{0D108BD9-81ED-4DB2-BD59-A6C34878D82A}">
                        <a16:rowId xmlns:a16="http://schemas.microsoft.com/office/drawing/2014/main" val="10000"/>
                      </a:ext>
                    </a:extLst>
                  </a:tr>
                  <a:tr h="0">
                    <a:tc>
                      <a:txBody>
                        <a:bodyPr/>
                        <a:lstStyle/>
                        <a:p>
                          <a:pPr marL="0" lvl="0" indent="0" algn="l" rtl="0">
                            <a:spcBef>
                              <a:spcPts val="0"/>
                            </a:spcBef>
                            <a:spcAft>
                              <a:spcPts val="0"/>
                            </a:spcAft>
                            <a:buNone/>
                          </a:pPr>
                          <a:endParaRPr sz="800"/>
                        </a:p>
                      </a:txBody>
                      <a:tcPr marL="91425" marR="91425" marT="91425" marB="91425"/>
                    </a:tc>
                    <a:tc>
                      <a:txBody>
                        <a:bodyPr/>
                        <a:lstStyle/>
                        <a:p>
                          <a:pPr marL="0" lvl="0" indent="0" algn="l" rtl="0">
                            <a:spcBef>
                              <a:spcPts val="0"/>
                            </a:spcBef>
                            <a:spcAft>
                              <a:spcPts val="0"/>
                            </a:spcAft>
                            <a:buNone/>
                          </a:pPr>
                          <a:endParaRPr sz="800"/>
                        </a:p>
                      </a:txBody>
                      <a:tcPr marL="91425" marR="91425" marT="91425" marB="91425"/>
                    </a:tc>
                    <a:tc>
                      <a:txBody>
                        <a:bodyPr/>
                        <a:lstStyle/>
                        <a:p>
                          <a:pPr marL="0" lvl="0" indent="0" algn="l" rtl="0">
                            <a:spcBef>
                              <a:spcPts val="0"/>
                            </a:spcBef>
                            <a:spcAft>
                              <a:spcPts val="0"/>
                            </a:spcAft>
                            <a:buNone/>
                          </a:pPr>
                          <a:endParaRPr sz="800"/>
                        </a:p>
                      </a:txBody>
                      <a:tcPr marL="91425" marR="91425" marT="91425" marB="91425"/>
                    </a:tc>
                    <a:extLst>
                      <a:ext uri="{0D108BD9-81ED-4DB2-BD59-A6C34878D82A}">
                        <a16:rowId xmlns:a16="http://schemas.microsoft.com/office/drawing/2014/main" val="10001"/>
                      </a:ext>
                    </a:extLst>
                  </a:tr>
                  <a:tr h="0">
                    <a:tc>
                      <a:txBody>
                        <a:bodyPr/>
                        <a:lstStyle/>
                        <a:p>
                          <a:pPr marL="0" lvl="0" indent="0" algn="l" rtl="0">
                            <a:spcBef>
                              <a:spcPts val="0"/>
                            </a:spcBef>
                            <a:spcAft>
                              <a:spcPts val="0"/>
                            </a:spcAft>
                            <a:buNone/>
                          </a:pPr>
                          <a:endParaRPr sz="800"/>
                        </a:p>
                      </a:txBody>
                      <a:tcPr marL="91425" marR="91425" marT="91425" marB="91425"/>
                    </a:tc>
                    <a:tc>
                      <a:txBody>
                        <a:bodyPr/>
                        <a:lstStyle/>
                        <a:p>
                          <a:pPr marL="0" lvl="0" indent="0" algn="l" rtl="0">
                            <a:spcBef>
                              <a:spcPts val="0"/>
                            </a:spcBef>
                            <a:spcAft>
                              <a:spcPts val="0"/>
                            </a:spcAft>
                            <a:buNone/>
                          </a:pPr>
                          <a:endParaRPr sz="800"/>
                        </a:p>
                      </a:txBody>
                      <a:tcPr marL="91425" marR="91425" marT="91425" marB="91425"/>
                    </a:tc>
                    <a:tc>
                      <a:txBody>
                        <a:bodyPr/>
                        <a:lstStyle/>
                        <a:p>
                          <a:pPr marL="0" lvl="0" indent="0" algn="l" rtl="0">
                            <a:spcBef>
                              <a:spcPts val="0"/>
                            </a:spcBef>
                            <a:spcAft>
                              <a:spcPts val="0"/>
                            </a:spcAft>
                            <a:buNone/>
                          </a:pPr>
                          <a:endParaRPr sz="800"/>
                        </a:p>
                      </a:txBody>
                      <a:tcPr marL="91425" marR="91425" marT="91425" marB="91425"/>
                    </a:tc>
                    <a:extLst>
                      <a:ext uri="{0D108BD9-81ED-4DB2-BD59-A6C34878D82A}">
                        <a16:rowId xmlns:a16="http://schemas.microsoft.com/office/drawing/2014/main" val="10002"/>
                      </a:ext>
                    </a:extLst>
                  </a:tr>
                </a:tbl>
              </a:graphicData>
            </a:graphic>
          </p:graphicFrame>
          <p:sp>
            <p:nvSpPr>
              <p:cNvPr id="22" name="Google Shape;161;p19">
                <a:extLst>
                  <a:ext uri="{FF2B5EF4-FFF2-40B4-BE49-F238E27FC236}">
                    <a16:creationId xmlns:a16="http://schemas.microsoft.com/office/drawing/2014/main" id="{7A19DC8C-F9C6-7678-579D-5EBE4830939A}"/>
                  </a:ext>
                </a:extLst>
              </p:cNvPr>
              <p:cNvSpPr txBox="1"/>
              <p:nvPr/>
            </p:nvSpPr>
            <p:spPr>
              <a:xfrm>
                <a:off x="5689002" y="223705"/>
                <a:ext cx="11841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CA" sz="800" dirty="0" err="1">
                    <a:solidFill>
                      <a:schemeClr val="dk2"/>
                    </a:solidFill>
                    <a:latin typeface="Roboto"/>
                    <a:ea typeface="Roboto"/>
                    <a:cs typeface="Roboto"/>
                    <a:sym typeface="Roboto"/>
                  </a:rPr>
                  <a:t>biz_app_event</a:t>
                </a:r>
                <a:endParaRPr sz="800" dirty="0">
                  <a:solidFill>
                    <a:schemeClr val="dk2"/>
                  </a:solidFill>
                  <a:latin typeface="Roboto"/>
                  <a:ea typeface="Roboto"/>
                  <a:cs typeface="Roboto"/>
                  <a:sym typeface="Roboto"/>
                </a:endParaRPr>
              </a:p>
            </p:txBody>
          </p:sp>
        </p:grpSp>
      </p:grpSp>
      <p:sp>
        <p:nvSpPr>
          <p:cNvPr id="26" name="Google Shape;159;p19">
            <a:extLst>
              <a:ext uri="{FF2B5EF4-FFF2-40B4-BE49-F238E27FC236}">
                <a16:creationId xmlns:a16="http://schemas.microsoft.com/office/drawing/2014/main" id="{CFDF2009-43AB-A630-E497-B56F1342121E}"/>
              </a:ext>
            </a:extLst>
          </p:cNvPr>
          <p:cNvSpPr/>
          <p:nvPr/>
        </p:nvSpPr>
        <p:spPr>
          <a:xfrm>
            <a:off x="7492910" y="782961"/>
            <a:ext cx="1221900" cy="11583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grpSp>
        <p:nvGrpSpPr>
          <p:cNvPr id="36" name="Group 35">
            <a:extLst>
              <a:ext uri="{FF2B5EF4-FFF2-40B4-BE49-F238E27FC236}">
                <a16:creationId xmlns:a16="http://schemas.microsoft.com/office/drawing/2014/main" id="{53E037F3-7786-84DC-9979-A95159F393CC}"/>
              </a:ext>
            </a:extLst>
          </p:cNvPr>
          <p:cNvGrpSpPr/>
          <p:nvPr/>
        </p:nvGrpSpPr>
        <p:grpSpPr>
          <a:xfrm>
            <a:off x="7492985" y="788494"/>
            <a:ext cx="1221825" cy="1158410"/>
            <a:chOff x="7492885" y="782961"/>
            <a:chExt cx="1221825" cy="1158410"/>
          </a:xfrm>
        </p:grpSpPr>
        <p:graphicFrame>
          <p:nvGraphicFramePr>
            <p:cNvPr id="27" name="Google Shape;160;p19">
              <a:extLst>
                <a:ext uri="{FF2B5EF4-FFF2-40B4-BE49-F238E27FC236}">
                  <a16:creationId xmlns:a16="http://schemas.microsoft.com/office/drawing/2014/main" id="{91158E73-67EF-47A2-78F8-B634A25343E0}"/>
                </a:ext>
              </a:extLst>
            </p:cNvPr>
            <p:cNvGraphicFramePr/>
            <p:nvPr/>
          </p:nvGraphicFramePr>
          <p:xfrm>
            <a:off x="7492885" y="1027061"/>
            <a:ext cx="1221825" cy="914310"/>
          </p:xfrm>
          <a:graphic>
            <a:graphicData uri="http://schemas.openxmlformats.org/drawingml/2006/table">
              <a:tbl>
                <a:tblPr>
                  <a:noFill/>
                  <a:tableStyleId>{62796A89-BD9E-437E-83C4-1F7B4A862C73}</a:tableStyleId>
                </a:tblPr>
                <a:tblGrid>
                  <a:gridCol w="407275">
                    <a:extLst>
                      <a:ext uri="{9D8B030D-6E8A-4147-A177-3AD203B41FA5}">
                        <a16:colId xmlns:a16="http://schemas.microsoft.com/office/drawing/2014/main" val="20000"/>
                      </a:ext>
                    </a:extLst>
                  </a:gridCol>
                  <a:gridCol w="407275">
                    <a:extLst>
                      <a:ext uri="{9D8B030D-6E8A-4147-A177-3AD203B41FA5}">
                        <a16:colId xmlns:a16="http://schemas.microsoft.com/office/drawing/2014/main" val="20001"/>
                      </a:ext>
                    </a:extLst>
                  </a:gridCol>
                  <a:gridCol w="407275">
                    <a:extLst>
                      <a:ext uri="{9D8B030D-6E8A-4147-A177-3AD203B41FA5}">
                        <a16:colId xmlns:a16="http://schemas.microsoft.com/office/drawing/2014/main" val="20002"/>
                      </a:ext>
                    </a:extLst>
                  </a:gridCol>
                </a:tblGrid>
                <a:tr h="0">
                  <a:tc>
                    <a:txBody>
                      <a:bodyPr/>
                      <a:lstStyle/>
                      <a:p>
                        <a:pPr marL="0" lvl="0" indent="0" algn="l" rtl="0">
                          <a:spcBef>
                            <a:spcPts val="0"/>
                          </a:spcBef>
                          <a:spcAft>
                            <a:spcPts val="0"/>
                          </a:spcAft>
                          <a:buNone/>
                        </a:pPr>
                        <a:endParaRPr sz="800"/>
                      </a:p>
                    </a:txBody>
                    <a:tcPr marL="91425" marR="91425" marT="91425" marB="91425"/>
                  </a:tc>
                  <a:tc>
                    <a:txBody>
                      <a:bodyPr/>
                      <a:lstStyle/>
                      <a:p>
                        <a:pPr marL="0" lvl="0" indent="0" algn="l" rtl="0">
                          <a:spcBef>
                            <a:spcPts val="0"/>
                          </a:spcBef>
                          <a:spcAft>
                            <a:spcPts val="0"/>
                          </a:spcAft>
                          <a:buNone/>
                        </a:pPr>
                        <a:endParaRPr sz="800"/>
                      </a:p>
                    </a:txBody>
                    <a:tcPr marL="91425" marR="91425" marT="91425" marB="91425"/>
                  </a:tc>
                  <a:tc>
                    <a:txBody>
                      <a:bodyPr/>
                      <a:lstStyle/>
                      <a:p>
                        <a:pPr marL="0" lvl="0" indent="0" algn="l" rtl="0">
                          <a:spcBef>
                            <a:spcPts val="0"/>
                          </a:spcBef>
                          <a:spcAft>
                            <a:spcPts val="0"/>
                          </a:spcAft>
                          <a:buNone/>
                        </a:pPr>
                        <a:endParaRPr sz="800"/>
                      </a:p>
                    </a:txBody>
                    <a:tcPr marL="91425" marR="91425" marT="91425" marB="91425"/>
                  </a:tc>
                  <a:extLst>
                    <a:ext uri="{0D108BD9-81ED-4DB2-BD59-A6C34878D82A}">
                      <a16:rowId xmlns:a16="http://schemas.microsoft.com/office/drawing/2014/main" val="10000"/>
                    </a:ext>
                  </a:extLst>
                </a:tr>
                <a:tr h="0">
                  <a:tc>
                    <a:txBody>
                      <a:bodyPr/>
                      <a:lstStyle/>
                      <a:p>
                        <a:pPr marL="0" lvl="0" indent="0" algn="l" rtl="0">
                          <a:spcBef>
                            <a:spcPts val="0"/>
                          </a:spcBef>
                          <a:spcAft>
                            <a:spcPts val="0"/>
                          </a:spcAft>
                          <a:buNone/>
                        </a:pPr>
                        <a:endParaRPr sz="800"/>
                      </a:p>
                    </a:txBody>
                    <a:tcPr marL="91425" marR="91425" marT="91425" marB="91425"/>
                  </a:tc>
                  <a:tc>
                    <a:txBody>
                      <a:bodyPr/>
                      <a:lstStyle/>
                      <a:p>
                        <a:pPr marL="0" lvl="0" indent="0" algn="l" rtl="0">
                          <a:spcBef>
                            <a:spcPts val="0"/>
                          </a:spcBef>
                          <a:spcAft>
                            <a:spcPts val="0"/>
                          </a:spcAft>
                          <a:buNone/>
                        </a:pPr>
                        <a:endParaRPr sz="800"/>
                      </a:p>
                    </a:txBody>
                    <a:tcPr marL="91425" marR="91425" marT="91425" marB="91425"/>
                  </a:tc>
                  <a:tc>
                    <a:txBody>
                      <a:bodyPr/>
                      <a:lstStyle/>
                      <a:p>
                        <a:pPr marL="0" lvl="0" indent="0" algn="l" rtl="0">
                          <a:spcBef>
                            <a:spcPts val="0"/>
                          </a:spcBef>
                          <a:spcAft>
                            <a:spcPts val="0"/>
                          </a:spcAft>
                          <a:buNone/>
                        </a:pPr>
                        <a:endParaRPr sz="800"/>
                      </a:p>
                    </a:txBody>
                    <a:tcPr marL="91425" marR="91425" marT="91425" marB="91425"/>
                  </a:tc>
                  <a:extLst>
                    <a:ext uri="{0D108BD9-81ED-4DB2-BD59-A6C34878D82A}">
                      <a16:rowId xmlns:a16="http://schemas.microsoft.com/office/drawing/2014/main" val="10001"/>
                    </a:ext>
                  </a:extLst>
                </a:tr>
                <a:tr h="0">
                  <a:tc>
                    <a:txBody>
                      <a:bodyPr/>
                      <a:lstStyle/>
                      <a:p>
                        <a:pPr marL="0" lvl="0" indent="0" algn="l" rtl="0">
                          <a:spcBef>
                            <a:spcPts val="0"/>
                          </a:spcBef>
                          <a:spcAft>
                            <a:spcPts val="0"/>
                          </a:spcAft>
                          <a:buNone/>
                        </a:pPr>
                        <a:endParaRPr sz="800"/>
                      </a:p>
                    </a:txBody>
                    <a:tcPr marL="91425" marR="91425" marT="91425" marB="91425"/>
                  </a:tc>
                  <a:tc>
                    <a:txBody>
                      <a:bodyPr/>
                      <a:lstStyle/>
                      <a:p>
                        <a:pPr marL="0" lvl="0" indent="0" algn="l" rtl="0">
                          <a:spcBef>
                            <a:spcPts val="0"/>
                          </a:spcBef>
                          <a:spcAft>
                            <a:spcPts val="0"/>
                          </a:spcAft>
                          <a:buNone/>
                        </a:pPr>
                        <a:endParaRPr sz="800"/>
                      </a:p>
                    </a:txBody>
                    <a:tcPr marL="91425" marR="91425" marT="91425" marB="91425"/>
                  </a:tc>
                  <a:tc>
                    <a:txBody>
                      <a:bodyPr/>
                      <a:lstStyle/>
                      <a:p>
                        <a:pPr marL="0" lvl="0" indent="0" algn="l" rtl="0">
                          <a:spcBef>
                            <a:spcPts val="0"/>
                          </a:spcBef>
                          <a:spcAft>
                            <a:spcPts val="0"/>
                          </a:spcAft>
                          <a:buNone/>
                        </a:pPr>
                        <a:endParaRPr sz="800"/>
                      </a:p>
                    </a:txBody>
                    <a:tcPr marL="91425" marR="91425" marT="91425" marB="91425"/>
                  </a:tc>
                  <a:extLst>
                    <a:ext uri="{0D108BD9-81ED-4DB2-BD59-A6C34878D82A}">
                      <a16:rowId xmlns:a16="http://schemas.microsoft.com/office/drawing/2014/main" val="10002"/>
                    </a:ext>
                  </a:extLst>
                </a:tr>
              </a:tbl>
            </a:graphicData>
          </a:graphic>
        </p:graphicFrame>
        <p:sp>
          <p:nvSpPr>
            <p:cNvPr id="28" name="Google Shape;161;p19">
              <a:extLst>
                <a:ext uri="{FF2B5EF4-FFF2-40B4-BE49-F238E27FC236}">
                  <a16:creationId xmlns:a16="http://schemas.microsoft.com/office/drawing/2014/main" id="{A3840243-FD96-6CB9-0A58-4BA589566406}"/>
                </a:ext>
              </a:extLst>
            </p:cNvPr>
            <p:cNvSpPr txBox="1"/>
            <p:nvPr/>
          </p:nvSpPr>
          <p:spPr>
            <a:xfrm>
              <a:off x="7530485" y="782961"/>
              <a:ext cx="11841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CA" sz="800" dirty="0" err="1">
                  <a:solidFill>
                    <a:schemeClr val="dk2"/>
                  </a:solidFill>
                  <a:latin typeface="Roboto"/>
                  <a:ea typeface="Roboto"/>
                  <a:cs typeface="Roboto"/>
                  <a:sym typeface="Roboto"/>
                </a:rPr>
                <a:t>email_event</a:t>
              </a:r>
              <a:endParaRPr sz="800" dirty="0">
                <a:solidFill>
                  <a:schemeClr val="dk2"/>
                </a:solidFill>
                <a:latin typeface="Roboto"/>
                <a:ea typeface="Roboto"/>
                <a:cs typeface="Roboto"/>
                <a:sym typeface="Roboto"/>
              </a:endParaRPr>
            </a:p>
          </p:txBody>
        </p:sp>
      </p:grpSp>
      <p:grpSp>
        <p:nvGrpSpPr>
          <p:cNvPr id="47" name="Group 46">
            <a:extLst>
              <a:ext uri="{FF2B5EF4-FFF2-40B4-BE49-F238E27FC236}">
                <a16:creationId xmlns:a16="http://schemas.microsoft.com/office/drawing/2014/main" id="{C9007F96-1DBE-2CCE-2409-CB5C148ADC51}"/>
              </a:ext>
            </a:extLst>
          </p:cNvPr>
          <p:cNvGrpSpPr/>
          <p:nvPr/>
        </p:nvGrpSpPr>
        <p:grpSpPr>
          <a:xfrm>
            <a:off x="3428839" y="2429155"/>
            <a:ext cx="1314300" cy="1158410"/>
            <a:chOff x="5470877" y="1992605"/>
            <a:chExt cx="1314300" cy="1158410"/>
          </a:xfrm>
        </p:grpSpPr>
        <p:sp>
          <p:nvSpPr>
            <p:cNvPr id="9" name="Google Shape;148;p19">
              <a:extLst>
                <a:ext uri="{FF2B5EF4-FFF2-40B4-BE49-F238E27FC236}">
                  <a16:creationId xmlns:a16="http://schemas.microsoft.com/office/drawing/2014/main" id="{29C7EBB4-EDC5-E53A-F43E-6764AD05B115}"/>
                </a:ext>
              </a:extLst>
            </p:cNvPr>
            <p:cNvSpPr/>
            <p:nvPr/>
          </p:nvSpPr>
          <p:spPr>
            <a:xfrm>
              <a:off x="5525777" y="1992605"/>
              <a:ext cx="1221900" cy="11583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grpSp>
          <p:nvGrpSpPr>
            <p:cNvPr id="30" name="Group 29">
              <a:extLst>
                <a:ext uri="{FF2B5EF4-FFF2-40B4-BE49-F238E27FC236}">
                  <a16:creationId xmlns:a16="http://schemas.microsoft.com/office/drawing/2014/main" id="{E00A079A-0729-57A2-734D-32D6AA6A2F16}"/>
                </a:ext>
              </a:extLst>
            </p:cNvPr>
            <p:cNvGrpSpPr/>
            <p:nvPr/>
          </p:nvGrpSpPr>
          <p:grpSpPr>
            <a:xfrm>
              <a:off x="5470877" y="1992605"/>
              <a:ext cx="1314300" cy="1158410"/>
              <a:chOff x="5470877" y="1992605"/>
              <a:chExt cx="1314300" cy="1158410"/>
            </a:xfrm>
          </p:grpSpPr>
          <p:graphicFrame>
            <p:nvGraphicFramePr>
              <p:cNvPr id="10" name="Google Shape;149;p19">
                <a:extLst>
                  <a:ext uri="{FF2B5EF4-FFF2-40B4-BE49-F238E27FC236}">
                    <a16:creationId xmlns:a16="http://schemas.microsoft.com/office/drawing/2014/main" id="{CD7950E0-BDFC-91EE-B436-D2C9E23773D4}"/>
                  </a:ext>
                </a:extLst>
              </p:cNvPr>
              <p:cNvGraphicFramePr/>
              <p:nvPr/>
            </p:nvGraphicFramePr>
            <p:xfrm>
              <a:off x="5525752" y="2236705"/>
              <a:ext cx="1221825" cy="914310"/>
            </p:xfrm>
            <a:graphic>
              <a:graphicData uri="http://schemas.openxmlformats.org/drawingml/2006/table">
                <a:tbl>
                  <a:tblPr>
                    <a:noFill/>
                    <a:tableStyleId>{62796A89-BD9E-437E-83C4-1F7B4A862C73}</a:tableStyleId>
                  </a:tblPr>
                  <a:tblGrid>
                    <a:gridCol w="407275">
                      <a:extLst>
                        <a:ext uri="{9D8B030D-6E8A-4147-A177-3AD203B41FA5}">
                          <a16:colId xmlns:a16="http://schemas.microsoft.com/office/drawing/2014/main" val="20000"/>
                        </a:ext>
                      </a:extLst>
                    </a:gridCol>
                    <a:gridCol w="407275">
                      <a:extLst>
                        <a:ext uri="{9D8B030D-6E8A-4147-A177-3AD203B41FA5}">
                          <a16:colId xmlns:a16="http://schemas.microsoft.com/office/drawing/2014/main" val="20001"/>
                        </a:ext>
                      </a:extLst>
                    </a:gridCol>
                    <a:gridCol w="407275">
                      <a:extLst>
                        <a:ext uri="{9D8B030D-6E8A-4147-A177-3AD203B41FA5}">
                          <a16:colId xmlns:a16="http://schemas.microsoft.com/office/drawing/2014/main" val="20002"/>
                        </a:ext>
                      </a:extLst>
                    </a:gridCol>
                  </a:tblGrid>
                  <a:tr h="0">
                    <a:tc>
                      <a:txBody>
                        <a:bodyPr/>
                        <a:lstStyle/>
                        <a:p>
                          <a:pPr marL="0" lvl="0" indent="0" algn="l" rtl="0">
                            <a:spcBef>
                              <a:spcPts val="0"/>
                            </a:spcBef>
                            <a:spcAft>
                              <a:spcPts val="0"/>
                            </a:spcAft>
                            <a:buNone/>
                          </a:pPr>
                          <a:endParaRPr sz="800"/>
                        </a:p>
                      </a:txBody>
                      <a:tcPr marL="91425" marR="91425" marT="91425" marB="91425"/>
                    </a:tc>
                    <a:tc>
                      <a:txBody>
                        <a:bodyPr/>
                        <a:lstStyle/>
                        <a:p>
                          <a:pPr marL="0" lvl="0" indent="0" algn="l" rtl="0">
                            <a:spcBef>
                              <a:spcPts val="0"/>
                            </a:spcBef>
                            <a:spcAft>
                              <a:spcPts val="0"/>
                            </a:spcAft>
                            <a:buNone/>
                          </a:pPr>
                          <a:endParaRPr sz="800"/>
                        </a:p>
                      </a:txBody>
                      <a:tcPr marL="91425" marR="91425" marT="91425" marB="91425"/>
                    </a:tc>
                    <a:tc>
                      <a:txBody>
                        <a:bodyPr/>
                        <a:lstStyle/>
                        <a:p>
                          <a:pPr marL="0" lvl="0" indent="0" algn="l" rtl="0">
                            <a:spcBef>
                              <a:spcPts val="0"/>
                            </a:spcBef>
                            <a:spcAft>
                              <a:spcPts val="0"/>
                            </a:spcAft>
                            <a:buNone/>
                          </a:pPr>
                          <a:endParaRPr sz="800"/>
                        </a:p>
                      </a:txBody>
                      <a:tcPr marL="91425" marR="91425" marT="91425" marB="91425"/>
                    </a:tc>
                    <a:extLst>
                      <a:ext uri="{0D108BD9-81ED-4DB2-BD59-A6C34878D82A}">
                        <a16:rowId xmlns:a16="http://schemas.microsoft.com/office/drawing/2014/main" val="10000"/>
                      </a:ext>
                    </a:extLst>
                  </a:tr>
                  <a:tr h="0">
                    <a:tc>
                      <a:txBody>
                        <a:bodyPr/>
                        <a:lstStyle/>
                        <a:p>
                          <a:pPr marL="0" lvl="0" indent="0" algn="l" rtl="0">
                            <a:spcBef>
                              <a:spcPts val="0"/>
                            </a:spcBef>
                            <a:spcAft>
                              <a:spcPts val="0"/>
                            </a:spcAft>
                            <a:buNone/>
                          </a:pPr>
                          <a:endParaRPr sz="800"/>
                        </a:p>
                      </a:txBody>
                      <a:tcPr marL="91425" marR="91425" marT="91425" marB="91425"/>
                    </a:tc>
                    <a:tc>
                      <a:txBody>
                        <a:bodyPr/>
                        <a:lstStyle/>
                        <a:p>
                          <a:pPr marL="0" lvl="0" indent="0" algn="l" rtl="0">
                            <a:spcBef>
                              <a:spcPts val="0"/>
                            </a:spcBef>
                            <a:spcAft>
                              <a:spcPts val="0"/>
                            </a:spcAft>
                            <a:buNone/>
                          </a:pPr>
                          <a:endParaRPr sz="800"/>
                        </a:p>
                      </a:txBody>
                      <a:tcPr marL="91425" marR="91425" marT="91425" marB="91425"/>
                    </a:tc>
                    <a:tc>
                      <a:txBody>
                        <a:bodyPr/>
                        <a:lstStyle/>
                        <a:p>
                          <a:pPr marL="0" lvl="0" indent="0" algn="l" rtl="0">
                            <a:spcBef>
                              <a:spcPts val="0"/>
                            </a:spcBef>
                            <a:spcAft>
                              <a:spcPts val="0"/>
                            </a:spcAft>
                            <a:buNone/>
                          </a:pPr>
                          <a:endParaRPr sz="800"/>
                        </a:p>
                      </a:txBody>
                      <a:tcPr marL="91425" marR="91425" marT="91425" marB="91425"/>
                    </a:tc>
                    <a:extLst>
                      <a:ext uri="{0D108BD9-81ED-4DB2-BD59-A6C34878D82A}">
                        <a16:rowId xmlns:a16="http://schemas.microsoft.com/office/drawing/2014/main" val="10001"/>
                      </a:ext>
                    </a:extLst>
                  </a:tr>
                  <a:tr h="0">
                    <a:tc>
                      <a:txBody>
                        <a:bodyPr/>
                        <a:lstStyle/>
                        <a:p>
                          <a:pPr marL="0" lvl="0" indent="0" algn="l" rtl="0">
                            <a:spcBef>
                              <a:spcPts val="0"/>
                            </a:spcBef>
                            <a:spcAft>
                              <a:spcPts val="0"/>
                            </a:spcAft>
                            <a:buNone/>
                          </a:pPr>
                          <a:endParaRPr sz="800"/>
                        </a:p>
                      </a:txBody>
                      <a:tcPr marL="91425" marR="91425" marT="91425" marB="91425"/>
                    </a:tc>
                    <a:tc>
                      <a:txBody>
                        <a:bodyPr/>
                        <a:lstStyle/>
                        <a:p>
                          <a:pPr marL="0" lvl="0" indent="0" algn="l" rtl="0">
                            <a:spcBef>
                              <a:spcPts val="0"/>
                            </a:spcBef>
                            <a:spcAft>
                              <a:spcPts val="0"/>
                            </a:spcAft>
                            <a:buNone/>
                          </a:pPr>
                          <a:endParaRPr sz="800"/>
                        </a:p>
                      </a:txBody>
                      <a:tcPr marL="91425" marR="91425" marT="91425" marB="91425"/>
                    </a:tc>
                    <a:tc>
                      <a:txBody>
                        <a:bodyPr/>
                        <a:lstStyle/>
                        <a:p>
                          <a:pPr marL="0" lvl="0" indent="0" algn="l" rtl="0">
                            <a:spcBef>
                              <a:spcPts val="0"/>
                            </a:spcBef>
                            <a:spcAft>
                              <a:spcPts val="0"/>
                            </a:spcAft>
                            <a:buNone/>
                          </a:pPr>
                          <a:endParaRPr sz="800" dirty="0"/>
                        </a:p>
                      </a:txBody>
                      <a:tcPr marL="91425" marR="91425" marT="91425" marB="91425"/>
                    </a:tc>
                    <a:extLst>
                      <a:ext uri="{0D108BD9-81ED-4DB2-BD59-A6C34878D82A}">
                        <a16:rowId xmlns:a16="http://schemas.microsoft.com/office/drawing/2014/main" val="10002"/>
                      </a:ext>
                    </a:extLst>
                  </a:tr>
                </a:tbl>
              </a:graphicData>
            </a:graphic>
          </p:graphicFrame>
          <p:sp>
            <p:nvSpPr>
              <p:cNvPr id="11" name="Google Shape;150;p19">
                <a:extLst>
                  <a:ext uri="{FF2B5EF4-FFF2-40B4-BE49-F238E27FC236}">
                    <a16:creationId xmlns:a16="http://schemas.microsoft.com/office/drawing/2014/main" id="{444FE3E4-790D-CB5E-F8C5-8E4A1AA080A4}"/>
                  </a:ext>
                </a:extLst>
              </p:cNvPr>
              <p:cNvSpPr txBox="1"/>
              <p:nvPr/>
            </p:nvSpPr>
            <p:spPr>
              <a:xfrm>
                <a:off x="5470877" y="1992605"/>
                <a:ext cx="13143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CA" sz="800" dirty="0" err="1">
                    <a:solidFill>
                      <a:schemeClr val="dk2"/>
                    </a:solidFill>
                    <a:latin typeface="Roboto"/>
                    <a:ea typeface="Roboto"/>
                    <a:cs typeface="Roboto"/>
                    <a:sym typeface="Roboto"/>
                  </a:rPr>
                  <a:t>waitlist_click</a:t>
                </a:r>
                <a:endParaRPr sz="800" dirty="0">
                  <a:solidFill>
                    <a:schemeClr val="dk2"/>
                  </a:solidFill>
                  <a:latin typeface="Roboto"/>
                  <a:ea typeface="Roboto"/>
                  <a:cs typeface="Roboto"/>
                  <a:sym typeface="Roboto"/>
                </a:endParaRPr>
              </a:p>
            </p:txBody>
          </p:sp>
        </p:grpSp>
      </p:grpSp>
      <p:grpSp>
        <p:nvGrpSpPr>
          <p:cNvPr id="49" name="Group 48">
            <a:extLst>
              <a:ext uri="{FF2B5EF4-FFF2-40B4-BE49-F238E27FC236}">
                <a16:creationId xmlns:a16="http://schemas.microsoft.com/office/drawing/2014/main" id="{EC0A0F1D-E412-D9CE-03E0-5194C9053F85}"/>
              </a:ext>
            </a:extLst>
          </p:cNvPr>
          <p:cNvGrpSpPr/>
          <p:nvPr/>
        </p:nvGrpSpPr>
        <p:grpSpPr>
          <a:xfrm>
            <a:off x="6394699" y="63718"/>
            <a:ext cx="1221925" cy="1158410"/>
            <a:chOff x="7455210" y="2300405"/>
            <a:chExt cx="1221925" cy="1158410"/>
          </a:xfrm>
        </p:grpSpPr>
        <p:sp>
          <p:nvSpPr>
            <p:cNvPr id="32" name="Google Shape;159;p19">
              <a:extLst>
                <a:ext uri="{FF2B5EF4-FFF2-40B4-BE49-F238E27FC236}">
                  <a16:creationId xmlns:a16="http://schemas.microsoft.com/office/drawing/2014/main" id="{0A7F4AF7-09D3-527B-4302-539F4401834F}"/>
                </a:ext>
              </a:extLst>
            </p:cNvPr>
            <p:cNvSpPr/>
            <p:nvPr/>
          </p:nvSpPr>
          <p:spPr>
            <a:xfrm>
              <a:off x="7455235" y="2300405"/>
              <a:ext cx="1221900" cy="11583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grpSp>
          <p:nvGrpSpPr>
            <p:cNvPr id="37" name="Group 36">
              <a:extLst>
                <a:ext uri="{FF2B5EF4-FFF2-40B4-BE49-F238E27FC236}">
                  <a16:creationId xmlns:a16="http://schemas.microsoft.com/office/drawing/2014/main" id="{5492127F-C454-5446-F021-0FD926988537}"/>
                </a:ext>
              </a:extLst>
            </p:cNvPr>
            <p:cNvGrpSpPr/>
            <p:nvPr/>
          </p:nvGrpSpPr>
          <p:grpSpPr>
            <a:xfrm>
              <a:off x="7455210" y="2300405"/>
              <a:ext cx="1221825" cy="1158410"/>
              <a:chOff x="7455210" y="2300405"/>
              <a:chExt cx="1221825" cy="1158410"/>
            </a:xfrm>
          </p:grpSpPr>
          <p:graphicFrame>
            <p:nvGraphicFramePr>
              <p:cNvPr id="33" name="Google Shape;160;p19">
                <a:extLst>
                  <a:ext uri="{FF2B5EF4-FFF2-40B4-BE49-F238E27FC236}">
                    <a16:creationId xmlns:a16="http://schemas.microsoft.com/office/drawing/2014/main" id="{4A771081-4114-7603-B7E5-626F8E5BEF4A}"/>
                  </a:ext>
                </a:extLst>
              </p:cNvPr>
              <p:cNvGraphicFramePr/>
              <p:nvPr/>
            </p:nvGraphicFramePr>
            <p:xfrm>
              <a:off x="7455210" y="2544505"/>
              <a:ext cx="1221825" cy="914310"/>
            </p:xfrm>
            <a:graphic>
              <a:graphicData uri="http://schemas.openxmlformats.org/drawingml/2006/table">
                <a:tbl>
                  <a:tblPr>
                    <a:noFill/>
                    <a:tableStyleId>{62796A89-BD9E-437E-83C4-1F7B4A862C73}</a:tableStyleId>
                  </a:tblPr>
                  <a:tblGrid>
                    <a:gridCol w="407275">
                      <a:extLst>
                        <a:ext uri="{9D8B030D-6E8A-4147-A177-3AD203B41FA5}">
                          <a16:colId xmlns:a16="http://schemas.microsoft.com/office/drawing/2014/main" val="20000"/>
                        </a:ext>
                      </a:extLst>
                    </a:gridCol>
                    <a:gridCol w="407275">
                      <a:extLst>
                        <a:ext uri="{9D8B030D-6E8A-4147-A177-3AD203B41FA5}">
                          <a16:colId xmlns:a16="http://schemas.microsoft.com/office/drawing/2014/main" val="20001"/>
                        </a:ext>
                      </a:extLst>
                    </a:gridCol>
                    <a:gridCol w="407275">
                      <a:extLst>
                        <a:ext uri="{9D8B030D-6E8A-4147-A177-3AD203B41FA5}">
                          <a16:colId xmlns:a16="http://schemas.microsoft.com/office/drawing/2014/main" val="20002"/>
                        </a:ext>
                      </a:extLst>
                    </a:gridCol>
                  </a:tblGrid>
                  <a:tr h="0">
                    <a:tc>
                      <a:txBody>
                        <a:bodyPr/>
                        <a:lstStyle/>
                        <a:p>
                          <a:pPr marL="0" lvl="0" indent="0" algn="l" rtl="0">
                            <a:spcBef>
                              <a:spcPts val="0"/>
                            </a:spcBef>
                            <a:spcAft>
                              <a:spcPts val="0"/>
                            </a:spcAft>
                            <a:buNone/>
                          </a:pPr>
                          <a:endParaRPr sz="800"/>
                        </a:p>
                      </a:txBody>
                      <a:tcPr marL="91425" marR="91425" marT="91425" marB="91425"/>
                    </a:tc>
                    <a:tc>
                      <a:txBody>
                        <a:bodyPr/>
                        <a:lstStyle/>
                        <a:p>
                          <a:pPr marL="0" lvl="0" indent="0" algn="l" rtl="0">
                            <a:spcBef>
                              <a:spcPts val="0"/>
                            </a:spcBef>
                            <a:spcAft>
                              <a:spcPts val="0"/>
                            </a:spcAft>
                            <a:buNone/>
                          </a:pPr>
                          <a:endParaRPr sz="800"/>
                        </a:p>
                      </a:txBody>
                      <a:tcPr marL="91425" marR="91425" marT="91425" marB="91425"/>
                    </a:tc>
                    <a:tc>
                      <a:txBody>
                        <a:bodyPr/>
                        <a:lstStyle/>
                        <a:p>
                          <a:pPr marL="0" lvl="0" indent="0" algn="l" rtl="0">
                            <a:spcBef>
                              <a:spcPts val="0"/>
                            </a:spcBef>
                            <a:spcAft>
                              <a:spcPts val="0"/>
                            </a:spcAft>
                            <a:buNone/>
                          </a:pPr>
                          <a:endParaRPr sz="800"/>
                        </a:p>
                      </a:txBody>
                      <a:tcPr marL="91425" marR="91425" marT="91425" marB="91425"/>
                    </a:tc>
                    <a:extLst>
                      <a:ext uri="{0D108BD9-81ED-4DB2-BD59-A6C34878D82A}">
                        <a16:rowId xmlns:a16="http://schemas.microsoft.com/office/drawing/2014/main" val="10000"/>
                      </a:ext>
                    </a:extLst>
                  </a:tr>
                  <a:tr h="0">
                    <a:tc>
                      <a:txBody>
                        <a:bodyPr/>
                        <a:lstStyle/>
                        <a:p>
                          <a:pPr marL="0" lvl="0" indent="0" algn="l" rtl="0">
                            <a:spcBef>
                              <a:spcPts val="0"/>
                            </a:spcBef>
                            <a:spcAft>
                              <a:spcPts val="0"/>
                            </a:spcAft>
                            <a:buNone/>
                          </a:pPr>
                          <a:endParaRPr sz="800"/>
                        </a:p>
                      </a:txBody>
                      <a:tcPr marL="91425" marR="91425" marT="91425" marB="91425"/>
                    </a:tc>
                    <a:tc>
                      <a:txBody>
                        <a:bodyPr/>
                        <a:lstStyle/>
                        <a:p>
                          <a:pPr marL="0" lvl="0" indent="0" algn="l" rtl="0">
                            <a:spcBef>
                              <a:spcPts val="0"/>
                            </a:spcBef>
                            <a:spcAft>
                              <a:spcPts val="0"/>
                            </a:spcAft>
                            <a:buNone/>
                          </a:pPr>
                          <a:endParaRPr sz="800"/>
                        </a:p>
                      </a:txBody>
                      <a:tcPr marL="91425" marR="91425" marT="91425" marB="91425"/>
                    </a:tc>
                    <a:tc>
                      <a:txBody>
                        <a:bodyPr/>
                        <a:lstStyle/>
                        <a:p>
                          <a:pPr marL="0" lvl="0" indent="0" algn="l" rtl="0">
                            <a:spcBef>
                              <a:spcPts val="0"/>
                            </a:spcBef>
                            <a:spcAft>
                              <a:spcPts val="0"/>
                            </a:spcAft>
                            <a:buNone/>
                          </a:pPr>
                          <a:endParaRPr sz="800"/>
                        </a:p>
                      </a:txBody>
                      <a:tcPr marL="91425" marR="91425" marT="91425" marB="91425"/>
                    </a:tc>
                    <a:extLst>
                      <a:ext uri="{0D108BD9-81ED-4DB2-BD59-A6C34878D82A}">
                        <a16:rowId xmlns:a16="http://schemas.microsoft.com/office/drawing/2014/main" val="10001"/>
                      </a:ext>
                    </a:extLst>
                  </a:tr>
                  <a:tr h="0">
                    <a:tc>
                      <a:txBody>
                        <a:bodyPr/>
                        <a:lstStyle/>
                        <a:p>
                          <a:pPr marL="0" lvl="0" indent="0" algn="l" rtl="0">
                            <a:spcBef>
                              <a:spcPts val="0"/>
                            </a:spcBef>
                            <a:spcAft>
                              <a:spcPts val="0"/>
                            </a:spcAft>
                            <a:buNone/>
                          </a:pPr>
                          <a:endParaRPr sz="800"/>
                        </a:p>
                      </a:txBody>
                      <a:tcPr marL="91425" marR="91425" marT="91425" marB="91425"/>
                    </a:tc>
                    <a:tc>
                      <a:txBody>
                        <a:bodyPr/>
                        <a:lstStyle/>
                        <a:p>
                          <a:pPr marL="0" lvl="0" indent="0" algn="l" rtl="0">
                            <a:spcBef>
                              <a:spcPts val="0"/>
                            </a:spcBef>
                            <a:spcAft>
                              <a:spcPts val="0"/>
                            </a:spcAft>
                            <a:buNone/>
                          </a:pPr>
                          <a:endParaRPr sz="800"/>
                        </a:p>
                      </a:txBody>
                      <a:tcPr marL="91425" marR="91425" marT="91425" marB="91425"/>
                    </a:tc>
                    <a:tc>
                      <a:txBody>
                        <a:bodyPr/>
                        <a:lstStyle/>
                        <a:p>
                          <a:pPr marL="0" lvl="0" indent="0" algn="l" rtl="0">
                            <a:spcBef>
                              <a:spcPts val="0"/>
                            </a:spcBef>
                            <a:spcAft>
                              <a:spcPts val="0"/>
                            </a:spcAft>
                            <a:buNone/>
                          </a:pPr>
                          <a:endParaRPr sz="800"/>
                        </a:p>
                      </a:txBody>
                      <a:tcPr marL="91425" marR="91425" marT="91425" marB="91425"/>
                    </a:tc>
                    <a:extLst>
                      <a:ext uri="{0D108BD9-81ED-4DB2-BD59-A6C34878D82A}">
                        <a16:rowId xmlns:a16="http://schemas.microsoft.com/office/drawing/2014/main" val="10002"/>
                      </a:ext>
                    </a:extLst>
                  </a:tr>
                </a:tbl>
              </a:graphicData>
            </a:graphic>
          </p:graphicFrame>
          <p:sp>
            <p:nvSpPr>
              <p:cNvPr id="34" name="Google Shape;161;p19">
                <a:extLst>
                  <a:ext uri="{FF2B5EF4-FFF2-40B4-BE49-F238E27FC236}">
                    <a16:creationId xmlns:a16="http://schemas.microsoft.com/office/drawing/2014/main" id="{EBBCD0A8-C2B9-A9A6-BA61-1F6B26D37686}"/>
                  </a:ext>
                </a:extLst>
              </p:cNvPr>
              <p:cNvSpPr txBox="1"/>
              <p:nvPr/>
            </p:nvSpPr>
            <p:spPr>
              <a:xfrm>
                <a:off x="7492810" y="2300405"/>
                <a:ext cx="11841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CA" sz="800" dirty="0" err="1">
                    <a:solidFill>
                      <a:schemeClr val="dk2"/>
                    </a:solidFill>
                    <a:latin typeface="Roboto"/>
                    <a:ea typeface="Roboto"/>
                    <a:cs typeface="Roboto"/>
                    <a:sym typeface="Roboto"/>
                  </a:rPr>
                  <a:t>push_event</a:t>
                </a:r>
                <a:endParaRPr sz="800" dirty="0">
                  <a:solidFill>
                    <a:schemeClr val="dk2"/>
                  </a:solidFill>
                  <a:latin typeface="Roboto"/>
                  <a:ea typeface="Roboto"/>
                  <a:cs typeface="Roboto"/>
                  <a:sym typeface="Roboto"/>
                </a:endParaRPr>
              </a:p>
            </p:txBody>
          </p:sp>
        </p:grpSp>
      </p:grpSp>
      <p:grpSp>
        <p:nvGrpSpPr>
          <p:cNvPr id="23" name="Group 22">
            <a:extLst>
              <a:ext uri="{FF2B5EF4-FFF2-40B4-BE49-F238E27FC236}">
                <a16:creationId xmlns:a16="http://schemas.microsoft.com/office/drawing/2014/main" id="{040027EB-7869-4231-1EAF-260DDEFC0180}"/>
              </a:ext>
            </a:extLst>
          </p:cNvPr>
          <p:cNvGrpSpPr/>
          <p:nvPr/>
        </p:nvGrpSpPr>
        <p:grpSpPr>
          <a:xfrm>
            <a:off x="7728871" y="3501835"/>
            <a:ext cx="1221925" cy="1158410"/>
            <a:chOff x="7455210" y="3663839"/>
            <a:chExt cx="1221925" cy="1158410"/>
          </a:xfrm>
        </p:grpSpPr>
        <p:sp>
          <p:nvSpPr>
            <p:cNvPr id="38" name="Google Shape;159;p19">
              <a:extLst>
                <a:ext uri="{FF2B5EF4-FFF2-40B4-BE49-F238E27FC236}">
                  <a16:creationId xmlns:a16="http://schemas.microsoft.com/office/drawing/2014/main" id="{D3AAC6B8-3ED2-9E7A-2042-1B7AB75C7A8D}"/>
                </a:ext>
              </a:extLst>
            </p:cNvPr>
            <p:cNvSpPr/>
            <p:nvPr/>
          </p:nvSpPr>
          <p:spPr>
            <a:xfrm>
              <a:off x="7455235" y="3663839"/>
              <a:ext cx="1221900" cy="11583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grpSp>
          <p:nvGrpSpPr>
            <p:cNvPr id="42" name="Group 41">
              <a:extLst>
                <a:ext uri="{FF2B5EF4-FFF2-40B4-BE49-F238E27FC236}">
                  <a16:creationId xmlns:a16="http://schemas.microsoft.com/office/drawing/2014/main" id="{EE3F9748-A28F-D9BE-7266-0C06BEA0E958}"/>
                </a:ext>
              </a:extLst>
            </p:cNvPr>
            <p:cNvGrpSpPr/>
            <p:nvPr/>
          </p:nvGrpSpPr>
          <p:grpSpPr>
            <a:xfrm>
              <a:off x="7455210" y="3663839"/>
              <a:ext cx="1221825" cy="1158410"/>
              <a:chOff x="7455210" y="3663839"/>
              <a:chExt cx="1221825" cy="1158410"/>
            </a:xfrm>
          </p:grpSpPr>
          <p:graphicFrame>
            <p:nvGraphicFramePr>
              <p:cNvPr id="39" name="Google Shape;160;p19">
                <a:extLst>
                  <a:ext uri="{FF2B5EF4-FFF2-40B4-BE49-F238E27FC236}">
                    <a16:creationId xmlns:a16="http://schemas.microsoft.com/office/drawing/2014/main" id="{22C568FE-AE20-4924-9EA2-C0471822CC58}"/>
                  </a:ext>
                </a:extLst>
              </p:cNvPr>
              <p:cNvGraphicFramePr/>
              <p:nvPr/>
            </p:nvGraphicFramePr>
            <p:xfrm>
              <a:off x="7455210" y="3907939"/>
              <a:ext cx="1221825" cy="914310"/>
            </p:xfrm>
            <a:graphic>
              <a:graphicData uri="http://schemas.openxmlformats.org/drawingml/2006/table">
                <a:tbl>
                  <a:tblPr>
                    <a:noFill/>
                    <a:tableStyleId>{62796A89-BD9E-437E-83C4-1F7B4A862C73}</a:tableStyleId>
                  </a:tblPr>
                  <a:tblGrid>
                    <a:gridCol w="407275">
                      <a:extLst>
                        <a:ext uri="{9D8B030D-6E8A-4147-A177-3AD203B41FA5}">
                          <a16:colId xmlns:a16="http://schemas.microsoft.com/office/drawing/2014/main" val="20000"/>
                        </a:ext>
                      </a:extLst>
                    </a:gridCol>
                    <a:gridCol w="407275">
                      <a:extLst>
                        <a:ext uri="{9D8B030D-6E8A-4147-A177-3AD203B41FA5}">
                          <a16:colId xmlns:a16="http://schemas.microsoft.com/office/drawing/2014/main" val="20001"/>
                        </a:ext>
                      </a:extLst>
                    </a:gridCol>
                    <a:gridCol w="407275">
                      <a:extLst>
                        <a:ext uri="{9D8B030D-6E8A-4147-A177-3AD203B41FA5}">
                          <a16:colId xmlns:a16="http://schemas.microsoft.com/office/drawing/2014/main" val="20002"/>
                        </a:ext>
                      </a:extLst>
                    </a:gridCol>
                  </a:tblGrid>
                  <a:tr h="0">
                    <a:tc>
                      <a:txBody>
                        <a:bodyPr/>
                        <a:lstStyle/>
                        <a:p>
                          <a:pPr marL="0" lvl="0" indent="0" algn="l" rtl="0">
                            <a:spcBef>
                              <a:spcPts val="0"/>
                            </a:spcBef>
                            <a:spcAft>
                              <a:spcPts val="0"/>
                            </a:spcAft>
                            <a:buNone/>
                          </a:pPr>
                          <a:endParaRPr sz="800"/>
                        </a:p>
                      </a:txBody>
                      <a:tcPr marL="91425" marR="91425" marT="91425" marB="91425"/>
                    </a:tc>
                    <a:tc>
                      <a:txBody>
                        <a:bodyPr/>
                        <a:lstStyle/>
                        <a:p>
                          <a:pPr marL="0" lvl="0" indent="0" algn="l" rtl="0">
                            <a:spcBef>
                              <a:spcPts val="0"/>
                            </a:spcBef>
                            <a:spcAft>
                              <a:spcPts val="0"/>
                            </a:spcAft>
                            <a:buNone/>
                          </a:pPr>
                          <a:endParaRPr sz="800"/>
                        </a:p>
                      </a:txBody>
                      <a:tcPr marL="91425" marR="91425" marT="91425" marB="91425"/>
                    </a:tc>
                    <a:tc>
                      <a:txBody>
                        <a:bodyPr/>
                        <a:lstStyle/>
                        <a:p>
                          <a:pPr marL="0" lvl="0" indent="0" algn="l" rtl="0">
                            <a:spcBef>
                              <a:spcPts val="0"/>
                            </a:spcBef>
                            <a:spcAft>
                              <a:spcPts val="0"/>
                            </a:spcAft>
                            <a:buNone/>
                          </a:pPr>
                          <a:endParaRPr sz="800"/>
                        </a:p>
                      </a:txBody>
                      <a:tcPr marL="91425" marR="91425" marT="91425" marB="91425"/>
                    </a:tc>
                    <a:extLst>
                      <a:ext uri="{0D108BD9-81ED-4DB2-BD59-A6C34878D82A}">
                        <a16:rowId xmlns:a16="http://schemas.microsoft.com/office/drawing/2014/main" val="10000"/>
                      </a:ext>
                    </a:extLst>
                  </a:tr>
                  <a:tr h="0">
                    <a:tc>
                      <a:txBody>
                        <a:bodyPr/>
                        <a:lstStyle/>
                        <a:p>
                          <a:pPr marL="0" lvl="0" indent="0" algn="l" rtl="0">
                            <a:spcBef>
                              <a:spcPts val="0"/>
                            </a:spcBef>
                            <a:spcAft>
                              <a:spcPts val="0"/>
                            </a:spcAft>
                            <a:buNone/>
                          </a:pPr>
                          <a:endParaRPr sz="800"/>
                        </a:p>
                      </a:txBody>
                      <a:tcPr marL="91425" marR="91425" marT="91425" marB="91425"/>
                    </a:tc>
                    <a:tc>
                      <a:txBody>
                        <a:bodyPr/>
                        <a:lstStyle/>
                        <a:p>
                          <a:pPr marL="0" lvl="0" indent="0" algn="l" rtl="0">
                            <a:spcBef>
                              <a:spcPts val="0"/>
                            </a:spcBef>
                            <a:spcAft>
                              <a:spcPts val="0"/>
                            </a:spcAft>
                            <a:buNone/>
                          </a:pPr>
                          <a:endParaRPr sz="800"/>
                        </a:p>
                      </a:txBody>
                      <a:tcPr marL="91425" marR="91425" marT="91425" marB="91425"/>
                    </a:tc>
                    <a:tc>
                      <a:txBody>
                        <a:bodyPr/>
                        <a:lstStyle/>
                        <a:p>
                          <a:pPr marL="0" lvl="0" indent="0" algn="l" rtl="0">
                            <a:spcBef>
                              <a:spcPts val="0"/>
                            </a:spcBef>
                            <a:spcAft>
                              <a:spcPts val="0"/>
                            </a:spcAft>
                            <a:buNone/>
                          </a:pPr>
                          <a:endParaRPr sz="800"/>
                        </a:p>
                      </a:txBody>
                      <a:tcPr marL="91425" marR="91425" marT="91425" marB="91425"/>
                    </a:tc>
                    <a:extLst>
                      <a:ext uri="{0D108BD9-81ED-4DB2-BD59-A6C34878D82A}">
                        <a16:rowId xmlns:a16="http://schemas.microsoft.com/office/drawing/2014/main" val="10001"/>
                      </a:ext>
                    </a:extLst>
                  </a:tr>
                  <a:tr h="0">
                    <a:tc>
                      <a:txBody>
                        <a:bodyPr/>
                        <a:lstStyle/>
                        <a:p>
                          <a:pPr marL="0" lvl="0" indent="0" algn="l" rtl="0">
                            <a:spcBef>
                              <a:spcPts val="0"/>
                            </a:spcBef>
                            <a:spcAft>
                              <a:spcPts val="0"/>
                            </a:spcAft>
                            <a:buNone/>
                          </a:pPr>
                          <a:endParaRPr sz="800"/>
                        </a:p>
                      </a:txBody>
                      <a:tcPr marL="91425" marR="91425" marT="91425" marB="91425"/>
                    </a:tc>
                    <a:tc>
                      <a:txBody>
                        <a:bodyPr/>
                        <a:lstStyle/>
                        <a:p>
                          <a:pPr marL="0" lvl="0" indent="0" algn="l" rtl="0">
                            <a:spcBef>
                              <a:spcPts val="0"/>
                            </a:spcBef>
                            <a:spcAft>
                              <a:spcPts val="0"/>
                            </a:spcAft>
                            <a:buNone/>
                          </a:pPr>
                          <a:endParaRPr sz="800"/>
                        </a:p>
                      </a:txBody>
                      <a:tcPr marL="91425" marR="91425" marT="91425" marB="91425"/>
                    </a:tc>
                    <a:tc>
                      <a:txBody>
                        <a:bodyPr/>
                        <a:lstStyle/>
                        <a:p>
                          <a:pPr marL="0" lvl="0" indent="0" algn="l" rtl="0">
                            <a:spcBef>
                              <a:spcPts val="0"/>
                            </a:spcBef>
                            <a:spcAft>
                              <a:spcPts val="0"/>
                            </a:spcAft>
                            <a:buNone/>
                          </a:pPr>
                          <a:endParaRPr sz="800" dirty="0"/>
                        </a:p>
                      </a:txBody>
                      <a:tcPr marL="91425" marR="91425" marT="91425" marB="91425"/>
                    </a:tc>
                    <a:extLst>
                      <a:ext uri="{0D108BD9-81ED-4DB2-BD59-A6C34878D82A}">
                        <a16:rowId xmlns:a16="http://schemas.microsoft.com/office/drawing/2014/main" val="10002"/>
                      </a:ext>
                    </a:extLst>
                  </a:tr>
                </a:tbl>
              </a:graphicData>
            </a:graphic>
          </p:graphicFrame>
          <p:sp>
            <p:nvSpPr>
              <p:cNvPr id="40" name="Google Shape;161;p19">
                <a:extLst>
                  <a:ext uri="{FF2B5EF4-FFF2-40B4-BE49-F238E27FC236}">
                    <a16:creationId xmlns:a16="http://schemas.microsoft.com/office/drawing/2014/main" id="{510268E5-4FAD-CFEA-C477-7FE6E4C9F7CA}"/>
                  </a:ext>
                </a:extLst>
              </p:cNvPr>
              <p:cNvSpPr txBox="1"/>
              <p:nvPr/>
            </p:nvSpPr>
            <p:spPr>
              <a:xfrm>
                <a:off x="7492810" y="3663839"/>
                <a:ext cx="11841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CA" sz="800" dirty="0" err="1">
                    <a:solidFill>
                      <a:schemeClr val="dk2"/>
                    </a:solidFill>
                    <a:latin typeface="Roboto"/>
                    <a:ea typeface="Roboto"/>
                    <a:cs typeface="Roboto"/>
                    <a:sym typeface="Roboto"/>
                  </a:rPr>
                  <a:t>biz_event</a:t>
                </a:r>
                <a:endParaRPr sz="800" dirty="0">
                  <a:solidFill>
                    <a:schemeClr val="dk2"/>
                  </a:solidFill>
                  <a:latin typeface="Roboto"/>
                  <a:ea typeface="Roboto"/>
                  <a:cs typeface="Roboto"/>
                  <a:sym typeface="Roboto"/>
                </a:endParaRPr>
              </a:p>
            </p:txBody>
          </p:sp>
        </p:grpSp>
      </p:grpSp>
      <p:pic>
        <p:nvPicPr>
          <p:cNvPr id="50" name="The team" descr="A group of people in armor with swords&#10;&#10;AI-generated content may be incorrect.">
            <a:extLst>
              <a:ext uri="{FF2B5EF4-FFF2-40B4-BE49-F238E27FC236}">
                <a16:creationId xmlns:a16="http://schemas.microsoft.com/office/drawing/2014/main" id="{DAAA5B11-5D76-4CE6-F29F-C5C375B46C33}"/>
              </a:ext>
            </a:extLst>
          </p:cNvPr>
          <p:cNvPicPr>
            <a:picLocks noChangeAspect="1"/>
          </p:cNvPicPr>
          <p:nvPr/>
        </p:nvPicPr>
        <p:blipFill>
          <a:blip r:embed="rId4"/>
          <a:stretch>
            <a:fillRect/>
          </a:stretch>
        </p:blipFill>
        <p:spPr>
          <a:xfrm>
            <a:off x="182463" y="1180906"/>
            <a:ext cx="2862000" cy="2862000"/>
          </a:xfrm>
          <a:prstGeom prst="rect">
            <a:avLst/>
          </a:prstGeom>
          <a:ln w="76200">
            <a:solidFill>
              <a:schemeClr val="accent2">
                <a:lumMod val="25000"/>
              </a:schemeClr>
            </a:solidFill>
          </a:ln>
        </p:spPr>
      </p:pic>
    </p:spTree>
    <p:extLst>
      <p:ext uri="{BB962C8B-B14F-4D97-AF65-F5344CB8AC3E}">
        <p14:creationId xmlns:p14="http://schemas.microsoft.com/office/powerpoint/2010/main" val="40012864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2FBF9D-FFFE-E6F4-6A6C-6E08FB496857}"/>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7A3BD43-6F94-AE97-4AB9-C55C2D87C45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112</a:t>
            </a:fld>
            <a:endParaRPr lang="en"/>
          </a:p>
        </p:txBody>
      </p:sp>
      <mc:AlternateContent xmlns:mc="http://schemas.openxmlformats.org/markup-compatibility/2006" xmlns:p14="http://schemas.microsoft.com/office/powerpoint/2010/main">
        <mc:Choice Requires="p14">
          <p:contentPart p14:bwMode="auto" r:id="rId3">
            <p14:nvContentPartPr>
              <p14:cNvPr id="10" name="Ink 9">
                <a:extLst>
                  <a:ext uri="{FF2B5EF4-FFF2-40B4-BE49-F238E27FC236}">
                    <a16:creationId xmlns:a16="http://schemas.microsoft.com/office/drawing/2014/main" id="{149B2DD7-85A5-802C-96CB-DEA5F3918802}"/>
                  </a:ext>
                </a:extLst>
              </p14:cNvPr>
              <p14:cNvContentPartPr/>
              <p14:nvPr/>
            </p14:nvContentPartPr>
            <p14:xfrm>
              <a:off x="852856" y="3190939"/>
              <a:ext cx="360" cy="360"/>
            </p14:xfrm>
          </p:contentPart>
        </mc:Choice>
        <mc:Fallback xmlns="">
          <p:pic>
            <p:nvPicPr>
              <p:cNvPr id="10" name="Ink 9">
                <a:extLst>
                  <a:ext uri="{FF2B5EF4-FFF2-40B4-BE49-F238E27FC236}">
                    <a16:creationId xmlns:a16="http://schemas.microsoft.com/office/drawing/2014/main" id="{FA5DF959-BB81-797C-5191-4D019EFFB529}"/>
                  </a:ext>
                </a:extLst>
              </p:cNvPr>
              <p:cNvPicPr/>
              <p:nvPr/>
            </p:nvPicPr>
            <p:blipFill>
              <a:blip r:embed="rId4"/>
              <a:stretch>
                <a:fillRect/>
              </a:stretch>
            </p:blipFill>
            <p:spPr>
              <a:xfrm>
                <a:off x="846736" y="3184819"/>
                <a:ext cx="12600" cy="12600"/>
              </a:xfrm>
              <a:prstGeom prst="rect">
                <a:avLst/>
              </a:prstGeom>
            </p:spPr>
          </p:pic>
        </mc:Fallback>
      </mc:AlternateContent>
      <p:grpSp>
        <p:nvGrpSpPr>
          <p:cNvPr id="13" name="Group 12">
            <a:extLst>
              <a:ext uri="{FF2B5EF4-FFF2-40B4-BE49-F238E27FC236}">
                <a16:creationId xmlns:a16="http://schemas.microsoft.com/office/drawing/2014/main" id="{4071D0EE-7570-1030-C4EA-268F5E77E1EF}"/>
              </a:ext>
            </a:extLst>
          </p:cNvPr>
          <p:cNvGrpSpPr/>
          <p:nvPr/>
        </p:nvGrpSpPr>
        <p:grpSpPr>
          <a:xfrm>
            <a:off x="2131255" y="1116841"/>
            <a:ext cx="3357872" cy="914400"/>
            <a:chOff x="2131255" y="1116841"/>
            <a:chExt cx="3357872" cy="914400"/>
          </a:xfrm>
        </p:grpSpPr>
        <p:sp>
          <p:nvSpPr>
            <p:cNvPr id="7" name="TextBox 6">
              <a:extLst>
                <a:ext uri="{FF2B5EF4-FFF2-40B4-BE49-F238E27FC236}">
                  <a16:creationId xmlns:a16="http://schemas.microsoft.com/office/drawing/2014/main" id="{427A42E6-80BF-AFA4-BA83-4BCBF098A9FC}"/>
                </a:ext>
              </a:extLst>
            </p:cNvPr>
            <p:cNvSpPr txBox="1"/>
            <p:nvPr/>
          </p:nvSpPr>
          <p:spPr>
            <a:xfrm>
              <a:off x="2991327" y="1249544"/>
              <a:ext cx="2497800" cy="707886"/>
            </a:xfrm>
            <a:prstGeom prst="rect">
              <a:avLst/>
            </a:prstGeom>
            <a:noFill/>
          </p:spPr>
          <p:txBody>
            <a:bodyPr wrap="none" rtlCol="0">
              <a:spAutoFit/>
            </a:bodyPr>
            <a:lstStyle/>
            <a:p>
              <a:pPr algn="ctr"/>
              <a:r>
                <a:rPr lang="en-US" sz="4000" dirty="0">
                  <a:solidFill>
                    <a:schemeClr val="bg1"/>
                  </a:solidFill>
                  <a:latin typeface="Open Sans" panose="020B0606030504020204" pitchFamily="34" charset="0"/>
                  <a:ea typeface="Open Sans" panose="020B0606030504020204" pitchFamily="34" charset="0"/>
                  <a:cs typeface="Open Sans" panose="020B0606030504020204" pitchFamily="34" charset="0"/>
                </a:rPr>
                <a:t>Complete</a:t>
              </a:r>
            </a:p>
          </p:txBody>
        </p:sp>
        <p:pic>
          <p:nvPicPr>
            <p:cNvPr id="8" name="Graphic 7" descr="Checkbox Checked with solid fill">
              <a:extLst>
                <a:ext uri="{FF2B5EF4-FFF2-40B4-BE49-F238E27FC236}">
                  <a16:creationId xmlns:a16="http://schemas.microsoft.com/office/drawing/2014/main" id="{1799BAC9-B99F-9AAF-D18E-D8FCAC52DBE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131255" y="1116841"/>
              <a:ext cx="914400" cy="914400"/>
            </a:xfrm>
            <a:prstGeom prst="rect">
              <a:avLst/>
            </a:prstGeom>
          </p:spPr>
        </p:pic>
      </p:grpSp>
      <p:grpSp>
        <p:nvGrpSpPr>
          <p:cNvPr id="12" name="Group 11">
            <a:extLst>
              <a:ext uri="{FF2B5EF4-FFF2-40B4-BE49-F238E27FC236}">
                <a16:creationId xmlns:a16="http://schemas.microsoft.com/office/drawing/2014/main" id="{63BD21BD-F33C-71AE-444A-0E746E601325}"/>
              </a:ext>
            </a:extLst>
          </p:cNvPr>
          <p:cNvGrpSpPr/>
          <p:nvPr/>
        </p:nvGrpSpPr>
        <p:grpSpPr>
          <a:xfrm>
            <a:off x="2131255" y="2030544"/>
            <a:ext cx="3240850" cy="914400"/>
            <a:chOff x="2131255" y="2102981"/>
            <a:chExt cx="3240850" cy="914400"/>
          </a:xfrm>
        </p:grpSpPr>
        <p:sp>
          <p:nvSpPr>
            <p:cNvPr id="5" name="TextBox 4">
              <a:extLst>
                <a:ext uri="{FF2B5EF4-FFF2-40B4-BE49-F238E27FC236}">
                  <a16:creationId xmlns:a16="http://schemas.microsoft.com/office/drawing/2014/main" id="{20773B92-CA10-B73D-0A6E-BE77CCF978D0}"/>
                </a:ext>
              </a:extLst>
            </p:cNvPr>
            <p:cNvSpPr txBox="1"/>
            <p:nvPr/>
          </p:nvSpPr>
          <p:spPr>
            <a:xfrm>
              <a:off x="2923998" y="2206238"/>
              <a:ext cx="2448107" cy="707886"/>
            </a:xfrm>
            <a:prstGeom prst="rect">
              <a:avLst/>
            </a:prstGeom>
            <a:noFill/>
          </p:spPr>
          <p:txBody>
            <a:bodyPr wrap="none" rtlCol="0">
              <a:spAutoFit/>
            </a:bodyPr>
            <a:lstStyle/>
            <a:p>
              <a:pPr algn="ctr"/>
              <a:r>
                <a:rPr lang="en-US" sz="4000" dirty="0">
                  <a:solidFill>
                    <a:schemeClr val="bg1"/>
                  </a:solidFill>
                  <a:latin typeface="Open Sans" panose="020B0606030504020204" pitchFamily="34" charset="0"/>
                  <a:ea typeface="Open Sans" panose="020B0606030504020204" pitchFamily="34" charset="0"/>
                  <a:cs typeface="Open Sans" panose="020B0606030504020204" pitchFamily="34" charset="0"/>
                </a:rPr>
                <a:t>Real-time</a:t>
              </a:r>
            </a:p>
          </p:txBody>
        </p:sp>
        <p:pic>
          <p:nvPicPr>
            <p:cNvPr id="9" name="Graphic 8" descr="Checkbox Checked with solid fill">
              <a:extLst>
                <a:ext uri="{FF2B5EF4-FFF2-40B4-BE49-F238E27FC236}">
                  <a16:creationId xmlns:a16="http://schemas.microsoft.com/office/drawing/2014/main" id="{9BF76971-8534-76DF-9EC1-635EF6AC1B3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131255" y="2102981"/>
              <a:ext cx="914400" cy="914400"/>
            </a:xfrm>
            <a:prstGeom prst="rect">
              <a:avLst/>
            </a:prstGeom>
          </p:spPr>
        </p:pic>
      </p:grpSp>
    </p:spTree>
    <p:custDataLst>
      <p:tags r:id="rId1"/>
    </p:custDataLst>
    <p:extLst>
      <p:ext uri="{BB962C8B-B14F-4D97-AF65-F5344CB8AC3E}">
        <p14:creationId xmlns:p14="http://schemas.microsoft.com/office/powerpoint/2010/main" val="172836669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130">
          <a:extLst>
            <a:ext uri="{FF2B5EF4-FFF2-40B4-BE49-F238E27FC236}">
              <a16:creationId xmlns:a16="http://schemas.microsoft.com/office/drawing/2014/main" id="{5E50F4BE-2B58-FB21-1778-5E840D2E4BE1}"/>
            </a:ext>
          </a:extLst>
        </p:cNvPr>
        <p:cNvGrpSpPr/>
        <p:nvPr/>
      </p:nvGrpSpPr>
      <p:grpSpPr>
        <a:xfrm>
          <a:off x="0" y="0"/>
          <a:ext cx="0" cy="0"/>
          <a:chOff x="0" y="0"/>
          <a:chExt cx="0" cy="0"/>
        </a:xfrm>
      </p:grpSpPr>
      <p:pic>
        <p:nvPicPr>
          <p:cNvPr id="4" name="Picture 3" descr="A purple creature with tentacles&#10;&#10;AI-generated content may be incorrect.">
            <a:extLst>
              <a:ext uri="{FF2B5EF4-FFF2-40B4-BE49-F238E27FC236}">
                <a16:creationId xmlns:a16="http://schemas.microsoft.com/office/drawing/2014/main" id="{2F8E5137-80BD-0B46-F8FA-E9C2AF6515D5}"/>
              </a:ext>
            </a:extLst>
          </p:cNvPr>
          <p:cNvPicPr>
            <a:picLocks noChangeAspect="1"/>
          </p:cNvPicPr>
          <p:nvPr/>
        </p:nvPicPr>
        <p:blipFill>
          <a:blip r:embed="rId3"/>
          <a:stretch>
            <a:fillRect/>
          </a:stretch>
        </p:blipFill>
        <p:spPr>
          <a:xfrm>
            <a:off x="5073302" y="1044073"/>
            <a:ext cx="2862000" cy="2862000"/>
          </a:xfrm>
          <a:prstGeom prst="rect">
            <a:avLst/>
          </a:prstGeom>
        </p:spPr>
      </p:pic>
      <p:sp>
        <p:nvSpPr>
          <p:cNvPr id="131" name="Google Shape;131;p18">
            <a:extLst>
              <a:ext uri="{FF2B5EF4-FFF2-40B4-BE49-F238E27FC236}">
                <a16:creationId xmlns:a16="http://schemas.microsoft.com/office/drawing/2014/main" id="{37F8768E-6C21-7BA0-A5AF-F34B60DD04CF}"/>
              </a:ext>
            </a:extLst>
          </p:cNvPr>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solidFill>
                  <a:schemeClr val="dk2"/>
                </a:solidFill>
              </a:rPr>
              <a:t>113</a:t>
            </a:fld>
            <a:endParaRPr>
              <a:solidFill>
                <a:schemeClr val="dk2"/>
              </a:solidFill>
            </a:endParaRPr>
          </a:p>
        </p:txBody>
      </p:sp>
      <p:sp>
        <p:nvSpPr>
          <p:cNvPr id="5" name="Google Shape;145;p19">
            <a:extLst>
              <a:ext uri="{FF2B5EF4-FFF2-40B4-BE49-F238E27FC236}">
                <a16:creationId xmlns:a16="http://schemas.microsoft.com/office/drawing/2014/main" id="{B6D6E516-0BD5-CF6D-D93D-82425600F471}"/>
              </a:ext>
            </a:extLst>
          </p:cNvPr>
          <p:cNvSpPr/>
          <p:nvPr/>
        </p:nvSpPr>
        <p:spPr>
          <a:xfrm>
            <a:off x="160525" y="1661910"/>
            <a:ext cx="1221900" cy="11583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graphicFrame>
        <p:nvGraphicFramePr>
          <p:cNvPr id="7" name="Google Shape;146;p19">
            <a:extLst>
              <a:ext uri="{FF2B5EF4-FFF2-40B4-BE49-F238E27FC236}">
                <a16:creationId xmlns:a16="http://schemas.microsoft.com/office/drawing/2014/main" id="{F436E802-B807-A9F6-3E27-DC8781117C63}"/>
              </a:ext>
            </a:extLst>
          </p:cNvPr>
          <p:cNvGraphicFramePr/>
          <p:nvPr/>
        </p:nvGraphicFramePr>
        <p:xfrm>
          <a:off x="160500" y="1870385"/>
          <a:ext cx="1221825" cy="941248"/>
        </p:xfrm>
        <a:graphic>
          <a:graphicData uri="http://schemas.openxmlformats.org/drawingml/2006/table">
            <a:tbl>
              <a:tblPr>
                <a:noFill/>
                <a:tableStyleId>{62796A89-BD9E-437E-83C4-1F7B4A862C73}</a:tableStyleId>
              </a:tblPr>
              <a:tblGrid>
                <a:gridCol w="407275">
                  <a:extLst>
                    <a:ext uri="{9D8B030D-6E8A-4147-A177-3AD203B41FA5}">
                      <a16:colId xmlns:a16="http://schemas.microsoft.com/office/drawing/2014/main" val="20000"/>
                    </a:ext>
                  </a:extLst>
                </a:gridCol>
                <a:gridCol w="407275">
                  <a:extLst>
                    <a:ext uri="{9D8B030D-6E8A-4147-A177-3AD203B41FA5}">
                      <a16:colId xmlns:a16="http://schemas.microsoft.com/office/drawing/2014/main" val="20001"/>
                    </a:ext>
                  </a:extLst>
                </a:gridCol>
                <a:gridCol w="407275">
                  <a:extLst>
                    <a:ext uri="{9D8B030D-6E8A-4147-A177-3AD203B41FA5}">
                      <a16:colId xmlns:a16="http://schemas.microsoft.com/office/drawing/2014/main" val="20002"/>
                    </a:ext>
                  </a:extLst>
                </a:gridCol>
              </a:tblGrid>
              <a:tr h="0">
                <a:tc>
                  <a:txBody>
                    <a:bodyPr/>
                    <a:lstStyle/>
                    <a:p>
                      <a:pPr marL="0" lvl="0" indent="0" algn="l" rtl="0">
                        <a:spcBef>
                          <a:spcPts val="0"/>
                        </a:spcBef>
                        <a:spcAft>
                          <a:spcPts val="0"/>
                        </a:spcAft>
                        <a:buNone/>
                      </a:pPr>
                      <a:endParaRPr sz="800"/>
                    </a:p>
                  </a:txBody>
                  <a:tcPr marL="91425" marR="91425" marT="91425" marB="91425"/>
                </a:tc>
                <a:tc>
                  <a:txBody>
                    <a:bodyPr/>
                    <a:lstStyle/>
                    <a:p>
                      <a:pPr marL="0" lvl="0" indent="0" algn="l" rtl="0">
                        <a:spcBef>
                          <a:spcPts val="0"/>
                        </a:spcBef>
                        <a:spcAft>
                          <a:spcPts val="0"/>
                        </a:spcAft>
                        <a:buNone/>
                      </a:pPr>
                      <a:endParaRPr sz="800"/>
                    </a:p>
                  </a:txBody>
                  <a:tcPr marL="91425" marR="91425" marT="91425" marB="91425"/>
                </a:tc>
                <a:tc>
                  <a:txBody>
                    <a:bodyPr/>
                    <a:lstStyle/>
                    <a:p>
                      <a:pPr marL="0" lvl="0" indent="0" algn="l" rtl="0">
                        <a:spcBef>
                          <a:spcPts val="0"/>
                        </a:spcBef>
                        <a:spcAft>
                          <a:spcPts val="0"/>
                        </a:spcAft>
                        <a:buNone/>
                      </a:pPr>
                      <a:endParaRPr sz="800"/>
                    </a:p>
                  </a:txBody>
                  <a:tcPr marL="91425" marR="91425" marT="91425" marB="91425"/>
                </a:tc>
                <a:extLst>
                  <a:ext uri="{0D108BD9-81ED-4DB2-BD59-A6C34878D82A}">
                    <a16:rowId xmlns:a16="http://schemas.microsoft.com/office/drawing/2014/main" val="10000"/>
                  </a:ext>
                </a:extLst>
              </a:tr>
              <a:tr h="331708">
                <a:tc>
                  <a:txBody>
                    <a:bodyPr/>
                    <a:lstStyle/>
                    <a:p>
                      <a:pPr marL="0" lvl="0" indent="0" algn="l" rtl="0">
                        <a:spcBef>
                          <a:spcPts val="0"/>
                        </a:spcBef>
                        <a:spcAft>
                          <a:spcPts val="0"/>
                        </a:spcAft>
                        <a:buNone/>
                      </a:pPr>
                      <a:endParaRPr sz="800"/>
                    </a:p>
                  </a:txBody>
                  <a:tcPr marL="91425" marR="91425" marT="91425" marB="91425"/>
                </a:tc>
                <a:tc>
                  <a:txBody>
                    <a:bodyPr/>
                    <a:lstStyle/>
                    <a:p>
                      <a:pPr marL="0" lvl="0" indent="0" algn="l" rtl="0">
                        <a:spcBef>
                          <a:spcPts val="0"/>
                        </a:spcBef>
                        <a:spcAft>
                          <a:spcPts val="0"/>
                        </a:spcAft>
                        <a:buNone/>
                      </a:pPr>
                      <a:endParaRPr sz="800"/>
                    </a:p>
                  </a:txBody>
                  <a:tcPr marL="91425" marR="91425" marT="91425" marB="91425"/>
                </a:tc>
                <a:tc>
                  <a:txBody>
                    <a:bodyPr/>
                    <a:lstStyle/>
                    <a:p>
                      <a:pPr marL="0" lvl="0" indent="0" algn="l" rtl="0">
                        <a:spcBef>
                          <a:spcPts val="0"/>
                        </a:spcBef>
                        <a:spcAft>
                          <a:spcPts val="0"/>
                        </a:spcAft>
                        <a:buNone/>
                      </a:pPr>
                      <a:endParaRPr sz="800"/>
                    </a:p>
                  </a:txBody>
                  <a:tcPr marL="91425" marR="91425" marT="91425" marB="91425"/>
                </a:tc>
                <a:extLst>
                  <a:ext uri="{0D108BD9-81ED-4DB2-BD59-A6C34878D82A}">
                    <a16:rowId xmlns:a16="http://schemas.microsoft.com/office/drawing/2014/main" val="10001"/>
                  </a:ext>
                </a:extLst>
              </a:tr>
              <a:tr h="0">
                <a:tc>
                  <a:txBody>
                    <a:bodyPr/>
                    <a:lstStyle/>
                    <a:p>
                      <a:pPr marL="0" lvl="0" indent="0" algn="l" rtl="0">
                        <a:spcBef>
                          <a:spcPts val="0"/>
                        </a:spcBef>
                        <a:spcAft>
                          <a:spcPts val="0"/>
                        </a:spcAft>
                        <a:buNone/>
                      </a:pPr>
                      <a:endParaRPr sz="800"/>
                    </a:p>
                  </a:txBody>
                  <a:tcPr marL="91425" marR="91425" marT="91425" marB="91425"/>
                </a:tc>
                <a:tc>
                  <a:txBody>
                    <a:bodyPr/>
                    <a:lstStyle/>
                    <a:p>
                      <a:pPr marL="0" lvl="0" indent="0" algn="l" rtl="0">
                        <a:spcBef>
                          <a:spcPts val="0"/>
                        </a:spcBef>
                        <a:spcAft>
                          <a:spcPts val="0"/>
                        </a:spcAft>
                        <a:buNone/>
                      </a:pPr>
                      <a:endParaRPr sz="800"/>
                    </a:p>
                  </a:txBody>
                  <a:tcPr marL="91425" marR="91425" marT="91425" marB="91425"/>
                </a:tc>
                <a:tc>
                  <a:txBody>
                    <a:bodyPr/>
                    <a:lstStyle/>
                    <a:p>
                      <a:pPr marL="0" lvl="0" indent="0" algn="l" rtl="0">
                        <a:spcBef>
                          <a:spcPts val="0"/>
                        </a:spcBef>
                        <a:spcAft>
                          <a:spcPts val="0"/>
                        </a:spcAft>
                        <a:buNone/>
                      </a:pPr>
                      <a:endParaRPr sz="800" dirty="0"/>
                    </a:p>
                  </a:txBody>
                  <a:tcPr marL="91425" marR="91425" marT="91425" marB="91425"/>
                </a:tc>
                <a:extLst>
                  <a:ext uri="{0D108BD9-81ED-4DB2-BD59-A6C34878D82A}">
                    <a16:rowId xmlns:a16="http://schemas.microsoft.com/office/drawing/2014/main" val="10002"/>
                  </a:ext>
                </a:extLst>
              </a:tr>
            </a:tbl>
          </a:graphicData>
        </a:graphic>
      </p:graphicFrame>
      <p:sp>
        <p:nvSpPr>
          <p:cNvPr id="8" name="Google Shape;147;p19">
            <a:extLst>
              <a:ext uri="{FF2B5EF4-FFF2-40B4-BE49-F238E27FC236}">
                <a16:creationId xmlns:a16="http://schemas.microsoft.com/office/drawing/2014/main" id="{EF768D30-A67E-8921-502E-6E8898942B09}"/>
              </a:ext>
            </a:extLst>
          </p:cNvPr>
          <p:cNvSpPr txBox="1"/>
          <p:nvPr/>
        </p:nvSpPr>
        <p:spPr>
          <a:xfrm>
            <a:off x="198100" y="1618124"/>
            <a:ext cx="1184100" cy="307746"/>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dirty="0" err="1">
                <a:solidFill>
                  <a:schemeClr val="dk2"/>
                </a:solidFill>
                <a:latin typeface="Roboto"/>
                <a:ea typeface="Roboto"/>
                <a:cs typeface="Roboto"/>
                <a:sym typeface="Roboto"/>
              </a:rPr>
              <a:t>biz_sessions</a:t>
            </a:r>
            <a:endParaRPr sz="800" dirty="0">
              <a:solidFill>
                <a:schemeClr val="dk2"/>
              </a:solidFill>
              <a:latin typeface="Roboto"/>
              <a:ea typeface="Roboto"/>
              <a:cs typeface="Roboto"/>
              <a:sym typeface="Roboto"/>
            </a:endParaRPr>
          </a:p>
        </p:txBody>
      </p:sp>
      <p:sp>
        <p:nvSpPr>
          <p:cNvPr id="9" name="Google Shape;148;p19">
            <a:extLst>
              <a:ext uri="{FF2B5EF4-FFF2-40B4-BE49-F238E27FC236}">
                <a16:creationId xmlns:a16="http://schemas.microsoft.com/office/drawing/2014/main" id="{64FD1353-9DA4-DCB6-88A6-336F335C021A}"/>
              </a:ext>
            </a:extLst>
          </p:cNvPr>
          <p:cNvSpPr/>
          <p:nvPr/>
        </p:nvSpPr>
        <p:spPr>
          <a:xfrm>
            <a:off x="198125" y="3469123"/>
            <a:ext cx="1221900" cy="11583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graphicFrame>
        <p:nvGraphicFramePr>
          <p:cNvPr id="10" name="Google Shape;149;p19">
            <a:extLst>
              <a:ext uri="{FF2B5EF4-FFF2-40B4-BE49-F238E27FC236}">
                <a16:creationId xmlns:a16="http://schemas.microsoft.com/office/drawing/2014/main" id="{2B307D96-3BDA-80A0-765A-3D925FAF5B30}"/>
              </a:ext>
            </a:extLst>
          </p:cNvPr>
          <p:cNvGraphicFramePr/>
          <p:nvPr/>
        </p:nvGraphicFramePr>
        <p:xfrm>
          <a:off x="198100" y="3713223"/>
          <a:ext cx="1221825" cy="914310"/>
        </p:xfrm>
        <a:graphic>
          <a:graphicData uri="http://schemas.openxmlformats.org/drawingml/2006/table">
            <a:tbl>
              <a:tblPr>
                <a:noFill/>
                <a:tableStyleId>{62796A89-BD9E-437E-83C4-1F7B4A862C73}</a:tableStyleId>
              </a:tblPr>
              <a:tblGrid>
                <a:gridCol w="407275">
                  <a:extLst>
                    <a:ext uri="{9D8B030D-6E8A-4147-A177-3AD203B41FA5}">
                      <a16:colId xmlns:a16="http://schemas.microsoft.com/office/drawing/2014/main" val="20000"/>
                    </a:ext>
                  </a:extLst>
                </a:gridCol>
                <a:gridCol w="407275">
                  <a:extLst>
                    <a:ext uri="{9D8B030D-6E8A-4147-A177-3AD203B41FA5}">
                      <a16:colId xmlns:a16="http://schemas.microsoft.com/office/drawing/2014/main" val="20001"/>
                    </a:ext>
                  </a:extLst>
                </a:gridCol>
                <a:gridCol w="407275">
                  <a:extLst>
                    <a:ext uri="{9D8B030D-6E8A-4147-A177-3AD203B41FA5}">
                      <a16:colId xmlns:a16="http://schemas.microsoft.com/office/drawing/2014/main" val="20002"/>
                    </a:ext>
                  </a:extLst>
                </a:gridCol>
              </a:tblGrid>
              <a:tr h="0">
                <a:tc>
                  <a:txBody>
                    <a:bodyPr/>
                    <a:lstStyle/>
                    <a:p>
                      <a:pPr marL="0" lvl="0" indent="0" algn="l" rtl="0">
                        <a:spcBef>
                          <a:spcPts val="0"/>
                        </a:spcBef>
                        <a:spcAft>
                          <a:spcPts val="0"/>
                        </a:spcAft>
                        <a:buNone/>
                      </a:pPr>
                      <a:endParaRPr sz="800"/>
                    </a:p>
                  </a:txBody>
                  <a:tcPr marL="91425" marR="91425" marT="91425" marB="91425"/>
                </a:tc>
                <a:tc>
                  <a:txBody>
                    <a:bodyPr/>
                    <a:lstStyle/>
                    <a:p>
                      <a:pPr marL="0" lvl="0" indent="0" algn="l" rtl="0">
                        <a:spcBef>
                          <a:spcPts val="0"/>
                        </a:spcBef>
                        <a:spcAft>
                          <a:spcPts val="0"/>
                        </a:spcAft>
                        <a:buNone/>
                      </a:pPr>
                      <a:endParaRPr sz="800"/>
                    </a:p>
                  </a:txBody>
                  <a:tcPr marL="91425" marR="91425" marT="91425" marB="91425"/>
                </a:tc>
                <a:tc>
                  <a:txBody>
                    <a:bodyPr/>
                    <a:lstStyle/>
                    <a:p>
                      <a:pPr marL="0" lvl="0" indent="0" algn="l" rtl="0">
                        <a:spcBef>
                          <a:spcPts val="0"/>
                        </a:spcBef>
                        <a:spcAft>
                          <a:spcPts val="0"/>
                        </a:spcAft>
                        <a:buNone/>
                      </a:pPr>
                      <a:endParaRPr sz="800"/>
                    </a:p>
                  </a:txBody>
                  <a:tcPr marL="91425" marR="91425" marT="91425" marB="91425"/>
                </a:tc>
                <a:extLst>
                  <a:ext uri="{0D108BD9-81ED-4DB2-BD59-A6C34878D82A}">
                    <a16:rowId xmlns:a16="http://schemas.microsoft.com/office/drawing/2014/main" val="10000"/>
                  </a:ext>
                </a:extLst>
              </a:tr>
              <a:tr h="0">
                <a:tc>
                  <a:txBody>
                    <a:bodyPr/>
                    <a:lstStyle/>
                    <a:p>
                      <a:pPr marL="0" lvl="0" indent="0" algn="l" rtl="0">
                        <a:spcBef>
                          <a:spcPts val="0"/>
                        </a:spcBef>
                        <a:spcAft>
                          <a:spcPts val="0"/>
                        </a:spcAft>
                        <a:buNone/>
                      </a:pPr>
                      <a:endParaRPr sz="800"/>
                    </a:p>
                  </a:txBody>
                  <a:tcPr marL="91425" marR="91425" marT="91425" marB="91425"/>
                </a:tc>
                <a:tc>
                  <a:txBody>
                    <a:bodyPr/>
                    <a:lstStyle/>
                    <a:p>
                      <a:pPr marL="0" lvl="0" indent="0" algn="l" rtl="0">
                        <a:spcBef>
                          <a:spcPts val="0"/>
                        </a:spcBef>
                        <a:spcAft>
                          <a:spcPts val="0"/>
                        </a:spcAft>
                        <a:buNone/>
                      </a:pPr>
                      <a:endParaRPr sz="800"/>
                    </a:p>
                  </a:txBody>
                  <a:tcPr marL="91425" marR="91425" marT="91425" marB="91425"/>
                </a:tc>
                <a:tc>
                  <a:txBody>
                    <a:bodyPr/>
                    <a:lstStyle/>
                    <a:p>
                      <a:pPr marL="0" lvl="0" indent="0" algn="l" rtl="0">
                        <a:spcBef>
                          <a:spcPts val="0"/>
                        </a:spcBef>
                        <a:spcAft>
                          <a:spcPts val="0"/>
                        </a:spcAft>
                        <a:buNone/>
                      </a:pPr>
                      <a:endParaRPr sz="800"/>
                    </a:p>
                  </a:txBody>
                  <a:tcPr marL="91425" marR="91425" marT="91425" marB="91425"/>
                </a:tc>
                <a:extLst>
                  <a:ext uri="{0D108BD9-81ED-4DB2-BD59-A6C34878D82A}">
                    <a16:rowId xmlns:a16="http://schemas.microsoft.com/office/drawing/2014/main" val="10001"/>
                  </a:ext>
                </a:extLst>
              </a:tr>
              <a:tr h="0">
                <a:tc>
                  <a:txBody>
                    <a:bodyPr/>
                    <a:lstStyle/>
                    <a:p>
                      <a:pPr marL="0" lvl="0" indent="0" algn="l" rtl="0">
                        <a:spcBef>
                          <a:spcPts val="0"/>
                        </a:spcBef>
                        <a:spcAft>
                          <a:spcPts val="0"/>
                        </a:spcAft>
                        <a:buNone/>
                      </a:pPr>
                      <a:endParaRPr sz="800"/>
                    </a:p>
                  </a:txBody>
                  <a:tcPr marL="91425" marR="91425" marT="91425" marB="91425"/>
                </a:tc>
                <a:tc>
                  <a:txBody>
                    <a:bodyPr/>
                    <a:lstStyle/>
                    <a:p>
                      <a:pPr marL="0" lvl="0" indent="0" algn="l" rtl="0">
                        <a:spcBef>
                          <a:spcPts val="0"/>
                        </a:spcBef>
                        <a:spcAft>
                          <a:spcPts val="0"/>
                        </a:spcAft>
                        <a:buNone/>
                      </a:pPr>
                      <a:endParaRPr sz="800"/>
                    </a:p>
                  </a:txBody>
                  <a:tcPr marL="91425" marR="91425" marT="91425" marB="91425"/>
                </a:tc>
                <a:tc>
                  <a:txBody>
                    <a:bodyPr/>
                    <a:lstStyle/>
                    <a:p>
                      <a:pPr marL="0" lvl="0" indent="0" algn="l" rtl="0">
                        <a:spcBef>
                          <a:spcPts val="0"/>
                        </a:spcBef>
                        <a:spcAft>
                          <a:spcPts val="0"/>
                        </a:spcAft>
                        <a:buNone/>
                      </a:pPr>
                      <a:endParaRPr sz="800" dirty="0"/>
                    </a:p>
                  </a:txBody>
                  <a:tcPr marL="91425" marR="91425" marT="91425" marB="91425"/>
                </a:tc>
                <a:extLst>
                  <a:ext uri="{0D108BD9-81ED-4DB2-BD59-A6C34878D82A}">
                    <a16:rowId xmlns:a16="http://schemas.microsoft.com/office/drawing/2014/main" val="10002"/>
                  </a:ext>
                </a:extLst>
              </a:tr>
            </a:tbl>
          </a:graphicData>
        </a:graphic>
      </p:graphicFrame>
      <p:sp>
        <p:nvSpPr>
          <p:cNvPr id="11" name="Google Shape;150;p19">
            <a:extLst>
              <a:ext uri="{FF2B5EF4-FFF2-40B4-BE49-F238E27FC236}">
                <a16:creationId xmlns:a16="http://schemas.microsoft.com/office/drawing/2014/main" id="{E95D67C4-562F-D419-09C9-8E4439923DA9}"/>
              </a:ext>
            </a:extLst>
          </p:cNvPr>
          <p:cNvSpPr txBox="1"/>
          <p:nvPr/>
        </p:nvSpPr>
        <p:spPr>
          <a:xfrm>
            <a:off x="105625" y="3445197"/>
            <a:ext cx="13143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CA" sz="800" dirty="0" err="1">
                <a:solidFill>
                  <a:schemeClr val="dk2"/>
                </a:solidFill>
                <a:latin typeface="Roboto"/>
                <a:ea typeface="Roboto"/>
                <a:cs typeface="Roboto"/>
                <a:sym typeface="Roboto"/>
              </a:rPr>
              <a:t>waitlist_click</a:t>
            </a:r>
            <a:endParaRPr sz="800" dirty="0">
              <a:solidFill>
                <a:schemeClr val="dk2"/>
              </a:solidFill>
              <a:latin typeface="Roboto"/>
              <a:ea typeface="Roboto"/>
              <a:cs typeface="Roboto"/>
              <a:sym typeface="Roboto"/>
            </a:endParaRPr>
          </a:p>
        </p:txBody>
      </p:sp>
      <p:sp>
        <p:nvSpPr>
          <p:cNvPr id="20" name="Google Shape;159;p19">
            <a:extLst>
              <a:ext uri="{FF2B5EF4-FFF2-40B4-BE49-F238E27FC236}">
                <a16:creationId xmlns:a16="http://schemas.microsoft.com/office/drawing/2014/main" id="{E79D9D36-4BBD-2D45-BB74-65B4F09FD605}"/>
              </a:ext>
            </a:extLst>
          </p:cNvPr>
          <p:cNvSpPr/>
          <p:nvPr/>
        </p:nvSpPr>
        <p:spPr>
          <a:xfrm>
            <a:off x="198125" y="121531"/>
            <a:ext cx="1221900" cy="11583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graphicFrame>
        <p:nvGraphicFramePr>
          <p:cNvPr id="21" name="Google Shape;160;p19">
            <a:extLst>
              <a:ext uri="{FF2B5EF4-FFF2-40B4-BE49-F238E27FC236}">
                <a16:creationId xmlns:a16="http://schemas.microsoft.com/office/drawing/2014/main" id="{094C892F-451B-AE08-38B6-99A22E16BCDF}"/>
              </a:ext>
            </a:extLst>
          </p:cNvPr>
          <p:cNvGraphicFramePr/>
          <p:nvPr/>
        </p:nvGraphicFramePr>
        <p:xfrm>
          <a:off x="198100" y="365631"/>
          <a:ext cx="1221825" cy="914310"/>
        </p:xfrm>
        <a:graphic>
          <a:graphicData uri="http://schemas.openxmlformats.org/drawingml/2006/table">
            <a:tbl>
              <a:tblPr>
                <a:noFill/>
                <a:tableStyleId>{62796A89-BD9E-437E-83C4-1F7B4A862C73}</a:tableStyleId>
              </a:tblPr>
              <a:tblGrid>
                <a:gridCol w="407275">
                  <a:extLst>
                    <a:ext uri="{9D8B030D-6E8A-4147-A177-3AD203B41FA5}">
                      <a16:colId xmlns:a16="http://schemas.microsoft.com/office/drawing/2014/main" val="20000"/>
                    </a:ext>
                  </a:extLst>
                </a:gridCol>
                <a:gridCol w="407275">
                  <a:extLst>
                    <a:ext uri="{9D8B030D-6E8A-4147-A177-3AD203B41FA5}">
                      <a16:colId xmlns:a16="http://schemas.microsoft.com/office/drawing/2014/main" val="20001"/>
                    </a:ext>
                  </a:extLst>
                </a:gridCol>
                <a:gridCol w="407275">
                  <a:extLst>
                    <a:ext uri="{9D8B030D-6E8A-4147-A177-3AD203B41FA5}">
                      <a16:colId xmlns:a16="http://schemas.microsoft.com/office/drawing/2014/main" val="20002"/>
                    </a:ext>
                  </a:extLst>
                </a:gridCol>
              </a:tblGrid>
              <a:tr h="0">
                <a:tc>
                  <a:txBody>
                    <a:bodyPr/>
                    <a:lstStyle/>
                    <a:p>
                      <a:pPr marL="0" lvl="0" indent="0" algn="l" rtl="0">
                        <a:spcBef>
                          <a:spcPts val="0"/>
                        </a:spcBef>
                        <a:spcAft>
                          <a:spcPts val="0"/>
                        </a:spcAft>
                        <a:buNone/>
                      </a:pPr>
                      <a:endParaRPr sz="800"/>
                    </a:p>
                  </a:txBody>
                  <a:tcPr marL="91425" marR="91425" marT="91425" marB="91425"/>
                </a:tc>
                <a:tc>
                  <a:txBody>
                    <a:bodyPr/>
                    <a:lstStyle/>
                    <a:p>
                      <a:pPr marL="0" lvl="0" indent="0" algn="l" rtl="0">
                        <a:spcBef>
                          <a:spcPts val="0"/>
                        </a:spcBef>
                        <a:spcAft>
                          <a:spcPts val="0"/>
                        </a:spcAft>
                        <a:buNone/>
                      </a:pPr>
                      <a:endParaRPr sz="800"/>
                    </a:p>
                  </a:txBody>
                  <a:tcPr marL="91425" marR="91425" marT="91425" marB="91425"/>
                </a:tc>
                <a:tc>
                  <a:txBody>
                    <a:bodyPr/>
                    <a:lstStyle/>
                    <a:p>
                      <a:pPr marL="0" lvl="0" indent="0" algn="l" rtl="0">
                        <a:spcBef>
                          <a:spcPts val="0"/>
                        </a:spcBef>
                        <a:spcAft>
                          <a:spcPts val="0"/>
                        </a:spcAft>
                        <a:buNone/>
                      </a:pPr>
                      <a:endParaRPr sz="800"/>
                    </a:p>
                  </a:txBody>
                  <a:tcPr marL="91425" marR="91425" marT="91425" marB="91425"/>
                </a:tc>
                <a:extLst>
                  <a:ext uri="{0D108BD9-81ED-4DB2-BD59-A6C34878D82A}">
                    <a16:rowId xmlns:a16="http://schemas.microsoft.com/office/drawing/2014/main" val="10000"/>
                  </a:ext>
                </a:extLst>
              </a:tr>
              <a:tr h="0">
                <a:tc>
                  <a:txBody>
                    <a:bodyPr/>
                    <a:lstStyle/>
                    <a:p>
                      <a:pPr marL="0" lvl="0" indent="0" algn="l" rtl="0">
                        <a:spcBef>
                          <a:spcPts val="0"/>
                        </a:spcBef>
                        <a:spcAft>
                          <a:spcPts val="0"/>
                        </a:spcAft>
                        <a:buNone/>
                      </a:pPr>
                      <a:endParaRPr sz="800"/>
                    </a:p>
                  </a:txBody>
                  <a:tcPr marL="91425" marR="91425" marT="91425" marB="91425"/>
                </a:tc>
                <a:tc>
                  <a:txBody>
                    <a:bodyPr/>
                    <a:lstStyle/>
                    <a:p>
                      <a:pPr marL="0" lvl="0" indent="0" algn="l" rtl="0">
                        <a:spcBef>
                          <a:spcPts val="0"/>
                        </a:spcBef>
                        <a:spcAft>
                          <a:spcPts val="0"/>
                        </a:spcAft>
                        <a:buNone/>
                      </a:pPr>
                      <a:endParaRPr sz="800"/>
                    </a:p>
                  </a:txBody>
                  <a:tcPr marL="91425" marR="91425" marT="91425" marB="91425"/>
                </a:tc>
                <a:tc>
                  <a:txBody>
                    <a:bodyPr/>
                    <a:lstStyle/>
                    <a:p>
                      <a:pPr marL="0" lvl="0" indent="0" algn="l" rtl="0">
                        <a:spcBef>
                          <a:spcPts val="0"/>
                        </a:spcBef>
                        <a:spcAft>
                          <a:spcPts val="0"/>
                        </a:spcAft>
                        <a:buNone/>
                      </a:pPr>
                      <a:endParaRPr sz="800"/>
                    </a:p>
                  </a:txBody>
                  <a:tcPr marL="91425" marR="91425" marT="91425" marB="91425"/>
                </a:tc>
                <a:extLst>
                  <a:ext uri="{0D108BD9-81ED-4DB2-BD59-A6C34878D82A}">
                    <a16:rowId xmlns:a16="http://schemas.microsoft.com/office/drawing/2014/main" val="10001"/>
                  </a:ext>
                </a:extLst>
              </a:tr>
              <a:tr h="0">
                <a:tc>
                  <a:txBody>
                    <a:bodyPr/>
                    <a:lstStyle/>
                    <a:p>
                      <a:pPr marL="0" lvl="0" indent="0" algn="l" rtl="0">
                        <a:spcBef>
                          <a:spcPts val="0"/>
                        </a:spcBef>
                        <a:spcAft>
                          <a:spcPts val="0"/>
                        </a:spcAft>
                        <a:buNone/>
                      </a:pPr>
                      <a:endParaRPr sz="800"/>
                    </a:p>
                  </a:txBody>
                  <a:tcPr marL="91425" marR="91425" marT="91425" marB="91425"/>
                </a:tc>
                <a:tc>
                  <a:txBody>
                    <a:bodyPr/>
                    <a:lstStyle/>
                    <a:p>
                      <a:pPr marL="0" lvl="0" indent="0" algn="l" rtl="0">
                        <a:spcBef>
                          <a:spcPts val="0"/>
                        </a:spcBef>
                        <a:spcAft>
                          <a:spcPts val="0"/>
                        </a:spcAft>
                        <a:buNone/>
                      </a:pPr>
                      <a:endParaRPr sz="800"/>
                    </a:p>
                  </a:txBody>
                  <a:tcPr marL="91425" marR="91425" marT="91425" marB="91425"/>
                </a:tc>
                <a:tc>
                  <a:txBody>
                    <a:bodyPr/>
                    <a:lstStyle/>
                    <a:p>
                      <a:pPr marL="0" lvl="0" indent="0" algn="l" rtl="0">
                        <a:spcBef>
                          <a:spcPts val="0"/>
                        </a:spcBef>
                        <a:spcAft>
                          <a:spcPts val="0"/>
                        </a:spcAft>
                        <a:buNone/>
                      </a:pPr>
                      <a:endParaRPr sz="800"/>
                    </a:p>
                  </a:txBody>
                  <a:tcPr marL="91425" marR="91425" marT="91425" marB="91425"/>
                </a:tc>
                <a:extLst>
                  <a:ext uri="{0D108BD9-81ED-4DB2-BD59-A6C34878D82A}">
                    <a16:rowId xmlns:a16="http://schemas.microsoft.com/office/drawing/2014/main" val="10002"/>
                  </a:ext>
                </a:extLst>
              </a:tr>
            </a:tbl>
          </a:graphicData>
        </a:graphic>
      </p:graphicFrame>
      <p:sp>
        <p:nvSpPr>
          <p:cNvPr id="22" name="Google Shape;161;p19">
            <a:extLst>
              <a:ext uri="{FF2B5EF4-FFF2-40B4-BE49-F238E27FC236}">
                <a16:creationId xmlns:a16="http://schemas.microsoft.com/office/drawing/2014/main" id="{FCD9B183-F518-F0BF-D0E0-64CFBF17FBDD}"/>
              </a:ext>
            </a:extLst>
          </p:cNvPr>
          <p:cNvSpPr txBox="1"/>
          <p:nvPr/>
        </p:nvSpPr>
        <p:spPr>
          <a:xfrm>
            <a:off x="235825" y="70015"/>
            <a:ext cx="11841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CA" sz="800" dirty="0" err="1">
                <a:solidFill>
                  <a:schemeClr val="dk2"/>
                </a:solidFill>
                <a:latin typeface="Roboto"/>
                <a:ea typeface="Roboto"/>
                <a:cs typeface="Roboto"/>
                <a:sym typeface="Roboto"/>
              </a:rPr>
              <a:t>biz_app_event</a:t>
            </a:r>
            <a:endParaRPr sz="800" dirty="0">
              <a:solidFill>
                <a:schemeClr val="dk2"/>
              </a:solidFill>
              <a:latin typeface="Roboto"/>
              <a:ea typeface="Roboto"/>
              <a:cs typeface="Roboto"/>
              <a:sym typeface="Roboto"/>
            </a:endParaRPr>
          </a:p>
        </p:txBody>
      </p:sp>
      <p:pic>
        <p:nvPicPr>
          <p:cNvPr id="6" name="Graphic 5" descr="Office worker female outline">
            <a:extLst>
              <a:ext uri="{FF2B5EF4-FFF2-40B4-BE49-F238E27FC236}">
                <a16:creationId xmlns:a16="http://schemas.microsoft.com/office/drawing/2014/main" id="{1BBE5E4F-90DE-0BE0-2004-19508A55338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533631" y="1429"/>
            <a:ext cx="444971" cy="444971"/>
          </a:xfrm>
          <a:prstGeom prst="rect">
            <a:avLst/>
          </a:prstGeom>
        </p:spPr>
      </p:pic>
      <p:pic>
        <p:nvPicPr>
          <p:cNvPr id="13" name="Graphic 12" descr="Office worker male with solid fill">
            <a:extLst>
              <a:ext uri="{FF2B5EF4-FFF2-40B4-BE49-F238E27FC236}">
                <a16:creationId xmlns:a16="http://schemas.microsoft.com/office/drawing/2014/main" id="{9E42DEE2-B205-A553-5E31-74EA3696835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978602" y="0"/>
            <a:ext cx="446400" cy="446400"/>
          </a:xfrm>
          <a:prstGeom prst="rect">
            <a:avLst/>
          </a:prstGeom>
        </p:spPr>
      </p:pic>
      <p:pic>
        <p:nvPicPr>
          <p:cNvPr id="15" name="Graphic 14" descr="Office worker female with solid fill">
            <a:extLst>
              <a:ext uri="{FF2B5EF4-FFF2-40B4-BE49-F238E27FC236}">
                <a16:creationId xmlns:a16="http://schemas.microsoft.com/office/drawing/2014/main" id="{A97D27DB-EB2D-0611-C843-F0A929153A3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922675" y="746400"/>
            <a:ext cx="446400" cy="446400"/>
          </a:xfrm>
          <a:prstGeom prst="rect">
            <a:avLst/>
          </a:prstGeom>
        </p:spPr>
      </p:pic>
      <p:pic>
        <p:nvPicPr>
          <p:cNvPr id="17" name="Graphic 16" descr="Office worker male outline">
            <a:extLst>
              <a:ext uri="{FF2B5EF4-FFF2-40B4-BE49-F238E27FC236}">
                <a16:creationId xmlns:a16="http://schemas.microsoft.com/office/drawing/2014/main" id="{FE83B0A4-48FC-AE2E-6151-6BC1847F70B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278602" y="300000"/>
            <a:ext cx="446400" cy="446400"/>
          </a:xfrm>
          <a:prstGeom prst="rect">
            <a:avLst/>
          </a:prstGeom>
        </p:spPr>
      </p:pic>
      <p:pic>
        <p:nvPicPr>
          <p:cNvPr id="18" name="Graphic 17" descr="Office worker female outline">
            <a:extLst>
              <a:ext uri="{FF2B5EF4-FFF2-40B4-BE49-F238E27FC236}">
                <a16:creationId xmlns:a16="http://schemas.microsoft.com/office/drawing/2014/main" id="{0C9C76F0-9AD3-743E-8EDC-D44FE4911E1D}"/>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762039" y="428884"/>
            <a:ext cx="444971" cy="444971"/>
          </a:xfrm>
          <a:prstGeom prst="rect">
            <a:avLst/>
          </a:prstGeom>
        </p:spPr>
      </p:pic>
      <p:pic>
        <p:nvPicPr>
          <p:cNvPr id="19" name="Graphic 18" descr="Office worker male with solid fill">
            <a:extLst>
              <a:ext uri="{FF2B5EF4-FFF2-40B4-BE49-F238E27FC236}">
                <a16:creationId xmlns:a16="http://schemas.microsoft.com/office/drawing/2014/main" id="{69A335C0-C9AC-E567-9B1A-BEDD56A125E8}"/>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207010" y="427455"/>
            <a:ext cx="446400" cy="446400"/>
          </a:xfrm>
          <a:prstGeom prst="rect">
            <a:avLst/>
          </a:prstGeom>
        </p:spPr>
      </p:pic>
      <p:pic>
        <p:nvPicPr>
          <p:cNvPr id="26" name="Graphic 25" descr="Office worker female with solid fill">
            <a:extLst>
              <a:ext uri="{FF2B5EF4-FFF2-40B4-BE49-F238E27FC236}">
                <a16:creationId xmlns:a16="http://schemas.microsoft.com/office/drawing/2014/main" id="{9FCBC442-6FE5-8EC7-F602-A8E07768F0DB}"/>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3737400" y="669600"/>
            <a:ext cx="446400" cy="446400"/>
          </a:xfrm>
          <a:prstGeom prst="rect">
            <a:avLst/>
          </a:prstGeom>
        </p:spPr>
      </p:pic>
      <p:pic>
        <p:nvPicPr>
          <p:cNvPr id="27" name="Graphic 26" descr="Office worker male outline">
            <a:extLst>
              <a:ext uri="{FF2B5EF4-FFF2-40B4-BE49-F238E27FC236}">
                <a16:creationId xmlns:a16="http://schemas.microsoft.com/office/drawing/2014/main" id="{C6E1A6B0-4E4C-6350-13AA-A0CB71FF1041}"/>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3093327" y="223200"/>
            <a:ext cx="446400" cy="446400"/>
          </a:xfrm>
          <a:prstGeom prst="rect">
            <a:avLst/>
          </a:prstGeom>
        </p:spPr>
      </p:pic>
      <p:pic>
        <p:nvPicPr>
          <p:cNvPr id="133" name="Graphic 132" descr="Office worker female outline">
            <a:extLst>
              <a:ext uri="{FF2B5EF4-FFF2-40B4-BE49-F238E27FC236}">
                <a16:creationId xmlns:a16="http://schemas.microsoft.com/office/drawing/2014/main" id="{390C0B01-33FF-2D2E-1434-9A83A5AEDE6B}"/>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1686031" y="153829"/>
            <a:ext cx="444971" cy="444971"/>
          </a:xfrm>
          <a:prstGeom prst="rect">
            <a:avLst/>
          </a:prstGeom>
        </p:spPr>
      </p:pic>
      <p:pic>
        <p:nvPicPr>
          <p:cNvPr id="134" name="Graphic 133" descr="Office worker male with solid fill">
            <a:extLst>
              <a:ext uri="{FF2B5EF4-FFF2-40B4-BE49-F238E27FC236}">
                <a16:creationId xmlns:a16="http://schemas.microsoft.com/office/drawing/2014/main" id="{DD06DC18-4434-3333-B861-ADE981E3CF25}"/>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2131002" y="152400"/>
            <a:ext cx="446400" cy="446400"/>
          </a:xfrm>
          <a:prstGeom prst="rect">
            <a:avLst/>
          </a:prstGeom>
        </p:spPr>
      </p:pic>
      <p:pic>
        <p:nvPicPr>
          <p:cNvPr id="135" name="Graphic 134" descr="Office worker female with solid fill">
            <a:extLst>
              <a:ext uri="{FF2B5EF4-FFF2-40B4-BE49-F238E27FC236}">
                <a16:creationId xmlns:a16="http://schemas.microsoft.com/office/drawing/2014/main" id="{9529D46A-4C4F-DA01-44B9-84B357CD1569}"/>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3075075" y="898800"/>
            <a:ext cx="446400" cy="446400"/>
          </a:xfrm>
          <a:prstGeom prst="rect">
            <a:avLst/>
          </a:prstGeom>
        </p:spPr>
      </p:pic>
      <p:pic>
        <p:nvPicPr>
          <p:cNvPr id="136" name="Graphic 135" descr="Office worker male outline">
            <a:extLst>
              <a:ext uri="{FF2B5EF4-FFF2-40B4-BE49-F238E27FC236}">
                <a16:creationId xmlns:a16="http://schemas.microsoft.com/office/drawing/2014/main" id="{CB064103-5739-A728-D035-C5CCB45A2A49}"/>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2431002" y="452400"/>
            <a:ext cx="446400" cy="446400"/>
          </a:xfrm>
          <a:prstGeom prst="rect">
            <a:avLst/>
          </a:prstGeom>
        </p:spPr>
      </p:pic>
      <p:pic>
        <p:nvPicPr>
          <p:cNvPr id="137" name="Graphic 136" descr="Office worker female outline">
            <a:extLst>
              <a:ext uri="{FF2B5EF4-FFF2-40B4-BE49-F238E27FC236}">
                <a16:creationId xmlns:a16="http://schemas.microsoft.com/office/drawing/2014/main" id="{B76E6079-AD10-97DF-58A7-01B040252ADB}"/>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2500756" y="77029"/>
            <a:ext cx="444971" cy="444971"/>
          </a:xfrm>
          <a:prstGeom prst="rect">
            <a:avLst/>
          </a:prstGeom>
        </p:spPr>
      </p:pic>
      <p:pic>
        <p:nvPicPr>
          <p:cNvPr id="138" name="Graphic 137" descr="Office worker male with solid fill">
            <a:extLst>
              <a:ext uri="{FF2B5EF4-FFF2-40B4-BE49-F238E27FC236}">
                <a16:creationId xmlns:a16="http://schemas.microsoft.com/office/drawing/2014/main" id="{3ABED2B7-1FD1-80BB-DA27-F3716318FF96}"/>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2945727" y="75600"/>
            <a:ext cx="446400" cy="446400"/>
          </a:xfrm>
          <a:prstGeom prst="rect">
            <a:avLst/>
          </a:prstGeom>
        </p:spPr>
      </p:pic>
      <p:pic>
        <p:nvPicPr>
          <p:cNvPr id="139" name="Graphic 138" descr="Office worker female with solid fill">
            <a:extLst>
              <a:ext uri="{FF2B5EF4-FFF2-40B4-BE49-F238E27FC236}">
                <a16:creationId xmlns:a16="http://schemas.microsoft.com/office/drawing/2014/main" id="{04A1F22C-0B6D-F539-F20E-D73FCAEF3DF5}"/>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3889800" y="822000"/>
            <a:ext cx="446400" cy="446400"/>
          </a:xfrm>
          <a:prstGeom prst="rect">
            <a:avLst/>
          </a:prstGeom>
        </p:spPr>
      </p:pic>
      <p:pic>
        <p:nvPicPr>
          <p:cNvPr id="140" name="Graphic 139" descr="Office worker male outline">
            <a:extLst>
              <a:ext uri="{FF2B5EF4-FFF2-40B4-BE49-F238E27FC236}">
                <a16:creationId xmlns:a16="http://schemas.microsoft.com/office/drawing/2014/main" id="{133E1BCD-B9AE-E92B-D943-FEA826C7D511}"/>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3245727" y="375600"/>
            <a:ext cx="446400" cy="446400"/>
          </a:xfrm>
          <a:prstGeom prst="rect">
            <a:avLst/>
          </a:prstGeom>
        </p:spPr>
      </p:pic>
      <p:pic>
        <p:nvPicPr>
          <p:cNvPr id="141" name="Graphic 140" descr="Office worker female outline">
            <a:extLst>
              <a:ext uri="{FF2B5EF4-FFF2-40B4-BE49-F238E27FC236}">
                <a16:creationId xmlns:a16="http://schemas.microsoft.com/office/drawing/2014/main" id="{E9A81645-C675-584A-B7CB-0FDD2B5FF450}"/>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1838431" y="306229"/>
            <a:ext cx="444971" cy="444971"/>
          </a:xfrm>
          <a:prstGeom prst="rect">
            <a:avLst/>
          </a:prstGeom>
        </p:spPr>
      </p:pic>
      <p:pic>
        <p:nvPicPr>
          <p:cNvPr id="142" name="Graphic 141" descr="Office worker male with solid fill">
            <a:extLst>
              <a:ext uri="{FF2B5EF4-FFF2-40B4-BE49-F238E27FC236}">
                <a16:creationId xmlns:a16="http://schemas.microsoft.com/office/drawing/2014/main" id="{FEF29D76-342F-FE94-5F4E-B82C2053D0BE}"/>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2283402" y="304800"/>
            <a:ext cx="446400" cy="446400"/>
          </a:xfrm>
          <a:prstGeom prst="rect">
            <a:avLst/>
          </a:prstGeom>
        </p:spPr>
      </p:pic>
      <p:pic>
        <p:nvPicPr>
          <p:cNvPr id="143" name="Graphic 142" descr="Office worker female with solid fill">
            <a:extLst>
              <a:ext uri="{FF2B5EF4-FFF2-40B4-BE49-F238E27FC236}">
                <a16:creationId xmlns:a16="http://schemas.microsoft.com/office/drawing/2014/main" id="{B70DBFB2-E823-8A5D-A34D-C6F3981A7931}"/>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3227475" y="1051200"/>
            <a:ext cx="446400" cy="446400"/>
          </a:xfrm>
          <a:prstGeom prst="rect">
            <a:avLst/>
          </a:prstGeom>
        </p:spPr>
      </p:pic>
      <p:pic>
        <p:nvPicPr>
          <p:cNvPr id="144" name="Graphic 143" descr="Office worker male outline">
            <a:extLst>
              <a:ext uri="{FF2B5EF4-FFF2-40B4-BE49-F238E27FC236}">
                <a16:creationId xmlns:a16="http://schemas.microsoft.com/office/drawing/2014/main" id="{A494CC12-59E4-A502-86F2-FFF5EA093A73}"/>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2583402" y="604800"/>
            <a:ext cx="446400" cy="446400"/>
          </a:xfrm>
          <a:prstGeom prst="rect">
            <a:avLst/>
          </a:prstGeom>
        </p:spPr>
      </p:pic>
      <p:pic>
        <p:nvPicPr>
          <p:cNvPr id="145" name="Graphic 144" descr="Office worker female outline">
            <a:extLst>
              <a:ext uri="{FF2B5EF4-FFF2-40B4-BE49-F238E27FC236}">
                <a16:creationId xmlns:a16="http://schemas.microsoft.com/office/drawing/2014/main" id="{824F1AD0-6065-12C3-9352-9AF74A7E0533}"/>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2653156" y="229429"/>
            <a:ext cx="444971" cy="444971"/>
          </a:xfrm>
          <a:prstGeom prst="rect">
            <a:avLst/>
          </a:prstGeom>
        </p:spPr>
      </p:pic>
      <p:pic>
        <p:nvPicPr>
          <p:cNvPr id="146" name="Graphic 145" descr="Office worker male with solid fill">
            <a:extLst>
              <a:ext uri="{FF2B5EF4-FFF2-40B4-BE49-F238E27FC236}">
                <a16:creationId xmlns:a16="http://schemas.microsoft.com/office/drawing/2014/main" id="{F1E103A8-4D77-AE37-11E9-52CCF7F8C8A7}"/>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3098127" y="228000"/>
            <a:ext cx="446400" cy="446400"/>
          </a:xfrm>
          <a:prstGeom prst="rect">
            <a:avLst/>
          </a:prstGeom>
        </p:spPr>
      </p:pic>
      <p:pic>
        <p:nvPicPr>
          <p:cNvPr id="147" name="Graphic 146" descr="Office worker female with solid fill">
            <a:extLst>
              <a:ext uri="{FF2B5EF4-FFF2-40B4-BE49-F238E27FC236}">
                <a16:creationId xmlns:a16="http://schemas.microsoft.com/office/drawing/2014/main" id="{DD366A41-8DC1-DF79-A6E0-B8523D1C1D25}"/>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4042200" y="974400"/>
            <a:ext cx="446400" cy="446400"/>
          </a:xfrm>
          <a:prstGeom prst="rect">
            <a:avLst/>
          </a:prstGeom>
        </p:spPr>
      </p:pic>
      <p:pic>
        <p:nvPicPr>
          <p:cNvPr id="148" name="Graphic 147" descr="Office worker male outline">
            <a:extLst>
              <a:ext uri="{FF2B5EF4-FFF2-40B4-BE49-F238E27FC236}">
                <a16:creationId xmlns:a16="http://schemas.microsoft.com/office/drawing/2014/main" id="{779C8468-B521-6D4A-5186-8C4BD9A25DFC}"/>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3398127" y="528000"/>
            <a:ext cx="446400" cy="446400"/>
          </a:xfrm>
          <a:prstGeom prst="rect">
            <a:avLst/>
          </a:prstGeom>
        </p:spPr>
      </p:pic>
      <p:pic>
        <p:nvPicPr>
          <p:cNvPr id="149" name="Graphic 148" descr="Office worker female outline">
            <a:extLst>
              <a:ext uri="{FF2B5EF4-FFF2-40B4-BE49-F238E27FC236}">
                <a16:creationId xmlns:a16="http://schemas.microsoft.com/office/drawing/2014/main" id="{DC7D715A-0A52-BB32-FAE3-DEDBB7CD1A74}"/>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1990831" y="458629"/>
            <a:ext cx="444971" cy="444971"/>
          </a:xfrm>
          <a:prstGeom prst="rect">
            <a:avLst/>
          </a:prstGeom>
        </p:spPr>
      </p:pic>
      <p:pic>
        <p:nvPicPr>
          <p:cNvPr id="150" name="Graphic 149" descr="Office worker male with solid fill">
            <a:extLst>
              <a:ext uri="{FF2B5EF4-FFF2-40B4-BE49-F238E27FC236}">
                <a16:creationId xmlns:a16="http://schemas.microsoft.com/office/drawing/2014/main" id="{3E6561D0-429F-24D3-93EC-4EA724968D8D}"/>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2435802" y="457200"/>
            <a:ext cx="446400" cy="446400"/>
          </a:xfrm>
          <a:prstGeom prst="rect">
            <a:avLst/>
          </a:prstGeom>
        </p:spPr>
      </p:pic>
      <p:pic>
        <p:nvPicPr>
          <p:cNvPr id="151" name="Graphic 150" descr="Office worker female with solid fill">
            <a:extLst>
              <a:ext uri="{FF2B5EF4-FFF2-40B4-BE49-F238E27FC236}">
                <a16:creationId xmlns:a16="http://schemas.microsoft.com/office/drawing/2014/main" id="{C5A54267-4519-E5DB-9E98-A2160BEE92A0}"/>
              </a:ext>
            </a:extLst>
          </p:cNvPr>
          <p:cNvPicPr>
            <a:picLocks noChangeAspect="1"/>
          </p:cNvPicPr>
          <p:nvPr/>
        </p:nvPicPr>
        <p:blipFill>
          <a:blip r:embed="rId40">
            <a:extLst>
              <a:ext uri="{96DAC541-7B7A-43D3-8B79-37D633B846F1}">
                <asvg:svgBlip xmlns:asvg="http://schemas.microsoft.com/office/drawing/2016/SVG/main" r:embed="rId41"/>
              </a:ext>
            </a:extLst>
          </a:blip>
          <a:stretch>
            <a:fillRect/>
          </a:stretch>
        </p:blipFill>
        <p:spPr>
          <a:xfrm>
            <a:off x="4045110" y="267371"/>
            <a:ext cx="446400" cy="446400"/>
          </a:xfrm>
          <a:prstGeom prst="rect">
            <a:avLst/>
          </a:prstGeom>
        </p:spPr>
      </p:pic>
      <p:pic>
        <p:nvPicPr>
          <p:cNvPr id="152" name="Graphic 151" descr="Office worker male outline">
            <a:extLst>
              <a:ext uri="{FF2B5EF4-FFF2-40B4-BE49-F238E27FC236}">
                <a16:creationId xmlns:a16="http://schemas.microsoft.com/office/drawing/2014/main" id="{C149B878-CC3D-0E9B-A152-540653D37392}"/>
              </a:ext>
            </a:extLst>
          </p:cNvPr>
          <p:cNvPicPr>
            <a:picLocks noChangeAspect="1"/>
          </p:cNvPicPr>
          <p:nvPr/>
        </p:nvPicPr>
        <p:blipFill>
          <a:blip r:embed="rId42">
            <a:extLst>
              <a:ext uri="{96DAC541-7B7A-43D3-8B79-37D633B846F1}">
                <asvg:svgBlip xmlns:asvg="http://schemas.microsoft.com/office/drawing/2016/SVG/main" r:embed="rId43"/>
              </a:ext>
            </a:extLst>
          </a:blip>
          <a:stretch>
            <a:fillRect/>
          </a:stretch>
        </p:blipFill>
        <p:spPr>
          <a:xfrm>
            <a:off x="2735802" y="757200"/>
            <a:ext cx="446400" cy="446400"/>
          </a:xfrm>
          <a:prstGeom prst="rect">
            <a:avLst/>
          </a:prstGeom>
        </p:spPr>
      </p:pic>
      <p:pic>
        <p:nvPicPr>
          <p:cNvPr id="153" name="Graphic 152" descr="Office worker female outline">
            <a:extLst>
              <a:ext uri="{FF2B5EF4-FFF2-40B4-BE49-F238E27FC236}">
                <a16:creationId xmlns:a16="http://schemas.microsoft.com/office/drawing/2014/main" id="{D2205C72-0AC6-E22B-9F62-A7FAAD4DBF7E}"/>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2805556" y="381829"/>
            <a:ext cx="444971" cy="444971"/>
          </a:xfrm>
          <a:prstGeom prst="rect">
            <a:avLst/>
          </a:prstGeom>
        </p:spPr>
      </p:pic>
      <p:pic>
        <p:nvPicPr>
          <p:cNvPr id="154" name="Graphic 153" descr="Office worker male with solid fill">
            <a:extLst>
              <a:ext uri="{FF2B5EF4-FFF2-40B4-BE49-F238E27FC236}">
                <a16:creationId xmlns:a16="http://schemas.microsoft.com/office/drawing/2014/main" id="{17B0842E-C8D4-6D34-A767-7C3EB40266E6}"/>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3250527" y="380400"/>
            <a:ext cx="446400" cy="446400"/>
          </a:xfrm>
          <a:prstGeom prst="rect">
            <a:avLst/>
          </a:prstGeom>
        </p:spPr>
      </p:pic>
      <p:pic>
        <p:nvPicPr>
          <p:cNvPr id="155" name="Graphic 154" descr="Office worker female with solid fill">
            <a:extLst>
              <a:ext uri="{FF2B5EF4-FFF2-40B4-BE49-F238E27FC236}">
                <a16:creationId xmlns:a16="http://schemas.microsoft.com/office/drawing/2014/main" id="{E67B30C9-5DCE-2592-9D7D-E13DD1D7FA6D}"/>
              </a:ext>
            </a:extLst>
          </p:cNvPr>
          <p:cNvPicPr>
            <a:picLocks noChangeAspect="1"/>
          </p:cNvPicPr>
          <p:nvPr/>
        </p:nvPicPr>
        <p:blipFill>
          <a:blip r:embed="rId40">
            <a:extLst>
              <a:ext uri="{96DAC541-7B7A-43D3-8B79-37D633B846F1}">
                <asvg:svgBlip xmlns:asvg="http://schemas.microsoft.com/office/drawing/2016/SVG/main" r:embed="rId41"/>
              </a:ext>
            </a:extLst>
          </a:blip>
          <a:stretch>
            <a:fillRect/>
          </a:stretch>
        </p:blipFill>
        <p:spPr>
          <a:xfrm>
            <a:off x="4170764" y="494310"/>
            <a:ext cx="446400" cy="446400"/>
          </a:xfrm>
          <a:prstGeom prst="rect">
            <a:avLst/>
          </a:prstGeom>
        </p:spPr>
      </p:pic>
      <p:pic>
        <p:nvPicPr>
          <p:cNvPr id="156" name="Graphic 155" descr="Office worker male outline">
            <a:extLst>
              <a:ext uri="{FF2B5EF4-FFF2-40B4-BE49-F238E27FC236}">
                <a16:creationId xmlns:a16="http://schemas.microsoft.com/office/drawing/2014/main" id="{39B0AD23-1128-6297-20F1-A4C0824D8789}"/>
              </a:ext>
            </a:extLst>
          </p:cNvPr>
          <p:cNvPicPr>
            <a:picLocks noChangeAspect="1"/>
          </p:cNvPicPr>
          <p:nvPr/>
        </p:nvPicPr>
        <p:blipFill>
          <a:blip r:embed="rId42">
            <a:extLst>
              <a:ext uri="{96DAC541-7B7A-43D3-8B79-37D633B846F1}">
                <asvg:svgBlip xmlns:asvg="http://schemas.microsoft.com/office/drawing/2016/SVG/main" r:embed="rId43"/>
              </a:ext>
            </a:extLst>
          </a:blip>
          <a:stretch>
            <a:fillRect/>
          </a:stretch>
        </p:blipFill>
        <p:spPr>
          <a:xfrm>
            <a:off x="3550527" y="680400"/>
            <a:ext cx="446400" cy="446400"/>
          </a:xfrm>
          <a:prstGeom prst="rect">
            <a:avLst/>
          </a:prstGeom>
        </p:spPr>
      </p:pic>
      <p:pic>
        <p:nvPicPr>
          <p:cNvPr id="157" name="Graphic 156" descr="Office worker female outline">
            <a:extLst>
              <a:ext uri="{FF2B5EF4-FFF2-40B4-BE49-F238E27FC236}">
                <a16:creationId xmlns:a16="http://schemas.microsoft.com/office/drawing/2014/main" id="{FF13EE82-BA8C-2111-1F28-96F32747C469}"/>
              </a:ext>
            </a:extLst>
          </p:cNvPr>
          <p:cNvPicPr>
            <a:picLocks noChangeAspect="1"/>
          </p:cNvPicPr>
          <p:nvPr/>
        </p:nvPicPr>
        <p:blipFill>
          <a:blip r:embed="rId44">
            <a:extLst>
              <a:ext uri="{96DAC541-7B7A-43D3-8B79-37D633B846F1}">
                <asvg:svgBlip xmlns:asvg="http://schemas.microsoft.com/office/drawing/2016/SVG/main" r:embed="rId45"/>
              </a:ext>
            </a:extLst>
          </a:blip>
          <a:stretch>
            <a:fillRect/>
          </a:stretch>
        </p:blipFill>
        <p:spPr>
          <a:xfrm>
            <a:off x="2143231" y="611029"/>
            <a:ext cx="444971" cy="444971"/>
          </a:xfrm>
          <a:prstGeom prst="rect">
            <a:avLst/>
          </a:prstGeom>
        </p:spPr>
      </p:pic>
      <p:pic>
        <p:nvPicPr>
          <p:cNvPr id="158" name="Graphic 157" descr="Office worker male with solid fill">
            <a:extLst>
              <a:ext uri="{FF2B5EF4-FFF2-40B4-BE49-F238E27FC236}">
                <a16:creationId xmlns:a16="http://schemas.microsoft.com/office/drawing/2014/main" id="{7D32B913-0480-20FE-0D30-E26F4A07CF4F}"/>
              </a:ext>
            </a:extLst>
          </p:cNvPr>
          <p:cNvPicPr>
            <a:picLocks noChangeAspect="1"/>
          </p:cNvPicPr>
          <p:nvPr/>
        </p:nvPicPr>
        <p:blipFill>
          <a:blip r:embed="rId46">
            <a:extLst>
              <a:ext uri="{96DAC541-7B7A-43D3-8B79-37D633B846F1}">
                <asvg:svgBlip xmlns:asvg="http://schemas.microsoft.com/office/drawing/2016/SVG/main" r:embed="rId47"/>
              </a:ext>
            </a:extLst>
          </a:blip>
          <a:stretch>
            <a:fillRect/>
          </a:stretch>
        </p:blipFill>
        <p:spPr>
          <a:xfrm>
            <a:off x="2588202" y="609600"/>
            <a:ext cx="446400" cy="446400"/>
          </a:xfrm>
          <a:prstGeom prst="rect">
            <a:avLst/>
          </a:prstGeom>
        </p:spPr>
      </p:pic>
      <p:pic>
        <p:nvPicPr>
          <p:cNvPr id="159" name="Graphic 158" descr="Office worker female with solid fill">
            <a:extLst>
              <a:ext uri="{FF2B5EF4-FFF2-40B4-BE49-F238E27FC236}">
                <a16:creationId xmlns:a16="http://schemas.microsoft.com/office/drawing/2014/main" id="{DF73E48A-57A6-9D89-C968-52A0A4405C95}"/>
              </a:ext>
            </a:extLst>
          </p:cNvPr>
          <p:cNvPicPr>
            <a:picLocks noChangeAspect="1"/>
          </p:cNvPicPr>
          <p:nvPr/>
        </p:nvPicPr>
        <p:blipFill>
          <a:blip r:embed="rId48">
            <a:extLst>
              <a:ext uri="{96DAC541-7B7A-43D3-8B79-37D633B846F1}">
                <asvg:svgBlip xmlns:asvg="http://schemas.microsoft.com/office/drawing/2016/SVG/main" r:embed="rId49"/>
              </a:ext>
            </a:extLst>
          </a:blip>
          <a:stretch>
            <a:fillRect/>
          </a:stretch>
        </p:blipFill>
        <p:spPr>
          <a:xfrm>
            <a:off x="1751044" y="609600"/>
            <a:ext cx="446400" cy="446400"/>
          </a:xfrm>
          <a:prstGeom prst="rect">
            <a:avLst/>
          </a:prstGeom>
        </p:spPr>
      </p:pic>
      <p:pic>
        <p:nvPicPr>
          <p:cNvPr id="160" name="Graphic 159" descr="Office worker male outline">
            <a:extLst>
              <a:ext uri="{FF2B5EF4-FFF2-40B4-BE49-F238E27FC236}">
                <a16:creationId xmlns:a16="http://schemas.microsoft.com/office/drawing/2014/main" id="{D935B580-B302-06E2-856E-4C3318C8387D}"/>
              </a:ext>
            </a:extLst>
          </p:cNvPr>
          <p:cNvPicPr>
            <a:picLocks noChangeAspect="1"/>
          </p:cNvPicPr>
          <p:nvPr/>
        </p:nvPicPr>
        <p:blipFill>
          <a:blip r:embed="rId50">
            <a:extLst>
              <a:ext uri="{96DAC541-7B7A-43D3-8B79-37D633B846F1}">
                <asvg:svgBlip xmlns:asvg="http://schemas.microsoft.com/office/drawing/2016/SVG/main" r:embed="rId51"/>
              </a:ext>
            </a:extLst>
          </a:blip>
          <a:stretch>
            <a:fillRect/>
          </a:stretch>
        </p:blipFill>
        <p:spPr>
          <a:xfrm>
            <a:off x="2888202" y="909600"/>
            <a:ext cx="446400" cy="446400"/>
          </a:xfrm>
          <a:prstGeom prst="rect">
            <a:avLst/>
          </a:prstGeom>
        </p:spPr>
      </p:pic>
      <p:pic>
        <p:nvPicPr>
          <p:cNvPr id="161" name="Graphic 160" descr="Office worker female outline">
            <a:extLst>
              <a:ext uri="{FF2B5EF4-FFF2-40B4-BE49-F238E27FC236}">
                <a16:creationId xmlns:a16="http://schemas.microsoft.com/office/drawing/2014/main" id="{21007757-4DE0-38A4-CBB0-586F9005CB0C}"/>
              </a:ext>
            </a:extLst>
          </p:cNvPr>
          <p:cNvPicPr>
            <a:picLocks noChangeAspect="1"/>
          </p:cNvPicPr>
          <p:nvPr/>
        </p:nvPicPr>
        <p:blipFill>
          <a:blip r:embed="rId44">
            <a:extLst>
              <a:ext uri="{96DAC541-7B7A-43D3-8B79-37D633B846F1}">
                <asvg:svgBlip xmlns:asvg="http://schemas.microsoft.com/office/drawing/2016/SVG/main" r:embed="rId45"/>
              </a:ext>
            </a:extLst>
          </a:blip>
          <a:stretch>
            <a:fillRect/>
          </a:stretch>
        </p:blipFill>
        <p:spPr>
          <a:xfrm>
            <a:off x="2957956" y="534229"/>
            <a:ext cx="444971" cy="444971"/>
          </a:xfrm>
          <a:prstGeom prst="rect">
            <a:avLst/>
          </a:prstGeom>
        </p:spPr>
      </p:pic>
      <p:pic>
        <p:nvPicPr>
          <p:cNvPr id="162" name="Graphic 161" descr="Office worker male with solid fill">
            <a:extLst>
              <a:ext uri="{FF2B5EF4-FFF2-40B4-BE49-F238E27FC236}">
                <a16:creationId xmlns:a16="http://schemas.microsoft.com/office/drawing/2014/main" id="{AC9D90B1-DA06-5D52-B663-12861F45C176}"/>
              </a:ext>
            </a:extLst>
          </p:cNvPr>
          <p:cNvPicPr>
            <a:picLocks noChangeAspect="1"/>
          </p:cNvPicPr>
          <p:nvPr/>
        </p:nvPicPr>
        <p:blipFill>
          <a:blip r:embed="rId46">
            <a:extLst>
              <a:ext uri="{96DAC541-7B7A-43D3-8B79-37D633B846F1}">
                <asvg:svgBlip xmlns:asvg="http://schemas.microsoft.com/office/drawing/2016/SVG/main" r:embed="rId47"/>
              </a:ext>
            </a:extLst>
          </a:blip>
          <a:stretch>
            <a:fillRect/>
          </a:stretch>
        </p:blipFill>
        <p:spPr>
          <a:xfrm>
            <a:off x="3402927" y="532800"/>
            <a:ext cx="446400" cy="446400"/>
          </a:xfrm>
          <a:prstGeom prst="rect">
            <a:avLst/>
          </a:prstGeom>
        </p:spPr>
      </p:pic>
      <p:pic>
        <p:nvPicPr>
          <p:cNvPr id="163" name="Graphic 162" descr="Office worker female with solid fill">
            <a:extLst>
              <a:ext uri="{FF2B5EF4-FFF2-40B4-BE49-F238E27FC236}">
                <a16:creationId xmlns:a16="http://schemas.microsoft.com/office/drawing/2014/main" id="{932A0F5A-6F86-781C-2C32-00DE5A334698}"/>
              </a:ext>
            </a:extLst>
          </p:cNvPr>
          <p:cNvPicPr>
            <a:picLocks noChangeAspect="1"/>
          </p:cNvPicPr>
          <p:nvPr/>
        </p:nvPicPr>
        <p:blipFill>
          <a:blip r:embed="rId48">
            <a:extLst>
              <a:ext uri="{96DAC541-7B7A-43D3-8B79-37D633B846F1}">
                <asvg:svgBlip xmlns:asvg="http://schemas.microsoft.com/office/drawing/2016/SVG/main" r:embed="rId49"/>
              </a:ext>
            </a:extLst>
          </a:blip>
          <a:stretch>
            <a:fillRect/>
          </a:stretch>
        </p:blipFill>
        <p:spPr>
          <a:xfrm>
            <a:off x="4178805" y="14220"/>
            <a:ext cx="446400" cy="446400"/>
          </a:xfrm>
          <a:prstGeom prst="rect">
            <a:avLst/>
          </a:prstGeom>
        </p:spPr>
      </p:pic>
      <p:pic>
        <p:nvPicPr>
          <p:cNvPr id="164" name="Graphic 163" descr="Office worker male outline">
            <a:extLst>
              <a:ext uri="{FF2B5EF4-FFF2-40B4-BE49-F238E27FC236}">
                <a16:creationId xmlns:a16="http://schemas.microsoft.com/office/drawing/2014/main" id="{56D091E2-A6F7-3F35-C4F2-F3E8BF94386F}"/>
              </a:ext>
            </a:extLst>
          </p:cNvPr>
          <p:cNvPicPr>
            <a:picLocks noChangeAspect="1"/>
          </p:cNvPicPr>
          <p:nvPr/>
        </p:nvPicPr>
        <p:blipFill>
          <a:blip r:embed="rId50">
            <a:extLst>
              <a:ext uri="{96DAC541-7B7A-43D3-8B79-37D633B846F1}">
                <asvg:svgBlip xmlns:asvg="http://schemas.microsoft.com/office/drawing/2016/SVG/main" r:embed="rId51"/>
              </a:ext>
            </a:extLst>
          </a:blip>
          <a:stretch>
            <a:fillRect/>
          </a:stretch>
        </p:blipFill>
        <p:spPr>
          <a:xfrm>
            <a:off x="3702927" y="832800"/>
            <a:ext cx="446400" cy="446400"/>
          </a:xfrm>
          <a:prstGeom prst="rect">
            <a:avLst/>
          </a:prstGeom>
        </p:spPr>
      </p:pic>
      <p:pic>
        <p:nvPicPr>
          <p:cNvPr id="165" name="Graphic 164" descr="Office worker female outline">
            <a:extLst>
              <a:ext uri="{FF2B5EF4-FFF2-40B4-BE49-F238E27FC236}">
                <a16:creationId xmlns:a16="http://schemas.microsoft.com/office/drawing/2014/main" id="{356F7C13-FCA0-E143-01CA-41001CC364F2}"/>
              </a:ext>
            </a:extLst>
          </p:cNvPr>
          <p:cNvPicPr>
            <a:picLocks noChangeAspect="1"/>
          </p:cNvPicPr>
          <p:nvPr/>
        </p:nvPicPr>
        <p:blipFill>
          <a:blip r:embed="rId52">
            <a:extLst>
              <a:ext uri="{96DAC541-7B7A-43D3-8B79-37D633B846F1}">
                <asvg:svgBlip xmlns:asvg="http://schemas.microsoft.com/office/drawing/2016/SVG/main" r:embed="rId53"/>
              </a:ext>
            </a:extLst>
          </a:blip>
          <a:stretch>
            <a:fillRect/>
          </a:stretch>
        </p:blipFill>
        <p:spPr>
          <a:xfrm>
            <a:off x="2295631" y="763429"/>
            <a:ext cx="444971" cy="444971"/>
          </a:xfrm>
          <a:prstGeom prst="rect">
            <a:avLst/>
          </a:prstGeom>
        </p:spPr>
      </p:pic>
      <p:pic>
        <p:nvPicPr>
          <p:cNvPr id="166" name="Graphic 165" descr="Office worker male with solid fill">
            <a:extLst>
              <a:ext uri="{FF2B5EF4-FFF2-40B4-BE49-F238E27FC236}">
                <a16:creationId xmlns:a16="http://schemas.microsoft.com/office/drawing/2014/main" id="{DC66B949-8999-1B5C-8231-003366733819}"/>
              </a:ext>
            </a:extLst>
          </p:cNvPr>
          <p:cNvPicPr>
            <a:picLocks noChangeAspect="1"/>
          </p:cNvPicPr>
          <p:nvPr/>
        </p:nvPicPr>
        <p:blipFill>
          <a:blip r:embed="rId54">
            <a:extLst>
              <a:ext uri="{96DAC541-7B7A-43D3-8B79-37D633B846F1}">
                <asvg:svgBlip xmlns:asvg="http://schemas.microsoft.com/office/drawing/2016/SVG/main" r:embed="rId55"/>
              </a:ext>
            </a:extLst>
          </a:blip>
          <a:stretch>
            <a:fillRect/>
          </a:stretch>
        </p:blipFill>
        <p:spPr>
          <a:xfrm>
            <a:off x="2740602" y="762000"/>
            <a:ext cx="446400" cy="446400"/>
          </a:xfrm>
          <a:prstGeom prst="rect">
            <a:avLst/>
          </a:prstGeom>
        </p:spPr>
      </p:pic>
      <p:pic>
        <p:nvPicPr>
          <p:cNvPr id="167" name="Graphic 166" descr="Office worker female with solid fill">
            <a:extLst>
              <a:ext uri="{FF2B5EF4-FFF2-40B4-BE49-F238E27FC236}">
                <a16:creationId xmlns:a16="http://schemas.microsoft.com/office/drawing/2014/main" id="{502E136C-3B4E-F31C-AC2D-F8394C20DA90}"/>
              </a:ext>
            </a:extLst>
          </p:cNvPr>
          <p:cNvPicPr>
            <a:picLocks noChangeAspect="1"/>
          </p:cNvPicPr>
          <p:nvPr/>
        </p:nvPicPr>
        <p:blipFill>
          <a:blip r:embed="rId56">
            <a:extLst>
              <a:ext uri="{96DAC541-7B7A-43D3-8B79-37D633B846F1}">
                <asvg:svgBlip xmlns:asvg="http://schemas.microsoft.com/office/drawing/2016/SVG/main" r:embed="rId57"/>
              </a:ext>
            </a:extLst>
          </a:blip>
          <a:stretch>
            <a:fillRect/>
          </a:stretch>
        </p:blipFill>
        <p:spPr>
          <a:xfrm>
            <a:off x="4361951" y="832800"/>
            <a:ext cx="446400" cy="446400"/>
          </a:xfrm>
          <a:prstGeom prst="rect">
            <a:avLst/>
          </a:prstGeom>
        </p:spPr>
      </p:pic>
      <p:pic>
        <p:nvPicPr>
          <p:cNvPr id="168" name="Graphic 167" descr="Office worker male outline">
            <a:extLst>
              <a:ext uri="{FF2B5EF4-FFF2-40B4-BE49-F238E27FC236}">
                <a16:creationId xmlns:a16="http://schemas.microsoft.com/office/drawing/2014/main" id="{A80C267E-32A8-4A87-5C30-870A720D255B}"/>
              </a:ext>
            </a:extLst>
          </p:cNvPr>
          <p:cNvPicPr>
            <a:picLocks noChangeAspect="1"/>
          </p:cNvPicPr>
          <p:nvPr/>
        </p:nvPicPr>
        <p:blipFill>
          <a:blip r:embed="rId58">
            <a:extLst>
              <a:ext uri="{96DAC541-7B7A-43D3-8B79-37D633B846F1}">
                <asvg:svgBlip xmlns:asvg="http://schemas.microsoft.com/office/drawing/2016/SVG/main" r:embed="rId59"/>
              </a:ext>
            </a:extLst>
          </a:blip>
          <a:stretch>
            <a:fillRect/>
          </a:stretch>
        </p:blipFill>
        <p:spPr>
          <a:xfrm>
            <a:off x="3040602" y="1062000"/>
            <a:ext cx="446400" cy="446400"/>
          </a:xfrm>
          <a:prstGeom prst="rect">
            <a:avLst/>
          </a:prstGeom>
        </p:spPr>
      </p:pic>
      <p:pic>
        <p:nvPicPr>
          <p:cNvPr id="169" name="Graphic 168" descr="Office worker female outline">
            <a:extLst>
              <a:ext uri="{FF2B5EF4-FFF2-40B4-BE49-F238E27FC236}">
                <a16:creationId xmlns:a16="http://schemas.microsoft.com/office/drawing/2014/main" id="{A0DB8FC2-745C-4684-1EA8-3E057F774801}"/>
              </a:ext>
            </a:extLst>
          </p:cNvPr>
          <p:cNvPicPr>
            <a:picLocks noChangeAspect="1"/>
          </p:cNvPicPr>
          <p:nvPr/>
        </p:nvPicPr>
        <p:blipFill>
          <a:blip r:embed="rId52">
            <a:extLst>
              <a:ext uri="{96DAC541-7B7A-43D3-8B79-37D633B846F1}">
                <asvg:svgBlip xmlns:asvg="http://schemas.microsoft.com/office/drawing/2016/SVG/main" r:embed="rId53"/>
              </a:ext>
            </a:extLst>
          </a:blip>
          <a:stretch>
            <a:fillRect/>
          </a:stretch>
        </p:blipFill>
        <p:spPr>
          <a:xfrm>
            <a:off x="3110356" y="686629"/>
            <a:ext cx="444971" cy="444971"/>
          </a:xfrm>
          <a:prstGeom prst="rect">
            <a:avLst/>
          </a:prstGeom>
        </p:spPr>
      </p:pic>
      <p:pic>
        <p:nvPicPr>
          <p:cNvPr id="170" name="Graphic 169" descr="Office worker male with solid fill">
            <a:extLst>
              <a:ext uri="{FF2B5EF4-FFF2-40B4-BE49-F238E27FC236}">
                <a16:creationId xmlns:a16="http://schemas.microsoft.com/office/drawing/2014/main" id="{FE92CB59-711A-BB4D-F099-CC6B9CC65E06}"/>
              </a:ext>
            </a:extLst>
          </p:cNvPr>
          <p:cNvPicPr>
            <a:picLocks noChangeAspect="1"/>
          </p:cNvPicPr>
          <p:nvPr/>
        </p:nvPicPr>
        <p:blipFill>
          <a:blip r:embed="rId54">
            <a:extLst>
              <a:ext uri="{96DAC541-7B7A-43D3-8B79-37D633B846F1}">
                <asvg:svgBlip xmlns:asvg="http://schemas.microsoft.com/office/drawing/2016/SVG/main" r:embed="rId55"/>
              </a:ext>
            </a:extLst>
          </a:blip>
          <a:stretch>
            <a:fillRect/>
          </a:stretch>
        </p:blipFill>
        <p:spPr>
          <a:xfrm>
            <a:off x="3555327" y="685200"/>
            <a:ext cx="446400" cy="446400"/>
          </a:xfrm>
          <a:prstGeom prst="rect">
            <a:avLst/>
          </a:prstGeom>
        </p:spPr>
      </p:pic>
      <p:pic>
        <p:nvPicPr>
          <p:cNvPr id="171" name="Graphic 170" descr="Office worker female with solid fill">
            <a:extLst>
              <a:ext uri="{FF2B5EF4-FFF2-40B4-BE49-F238E27FC236}">
                <a16:creationId xmlns:a16="http://schemas.microsoft.com/office/drawing/2014/main" id="{1022EDF3-3205-72EF-BF0E-843C8C1CC81A}"/>
              </a:ext>
            </a:extLst>
          </p:cNvPr>
          <p:cNvPicPr>
            <a:picLocks noChangeAspect="1"/>
          </p:cNvPicPr>
          <p:nvPr/>
        </p:nvPicPr>
        <p:blipFill>
          <a:blip r:embed="rId56">
            <a:extLst>
              <a:ext uri="{96DAC541-7B7A-43D3-8B79-37D633B846F1}">
                <asvg:svgBlip xmlns:asvg="http://schemas.microsoft.com/office/drawing/2016/SVG/main" r:embed="rId57"/>
              </a:ext>
            </a:extLst>
          </a:blip>
          <a:stretch>
            <a:fillRect/>
          </a:stretch>
        </p:blipFill>
        <p:spPr>
          <a:xfrm>
            <a:off x="1482956" y="375600"/>
            <a:ext cx="446400" cy="446400"/>
          </a:xfrm>
          <a:prstGeom prst="rect">
            <a:avLst/>
          </a:prstGeom>
        </p:spPr>
      </p:pic>
      <p:pic>
        <p:nvPicPr>
          <p:cNvPr id="172" name="Graphic 171" descr="Office worker male outline">
            <a:extLst>
              <a:ext uri="{FF2B5EF4-FFF2-40B4-BE49-F238E27FC236}">
                <a16:creationId xmlns:a16="http://schemas.microsoft.com/office/drawing/2014/main" id="{E3524047-D667-341E-6B9C-C296BA87F57F}"/>
              </a:ext>
            </a:extLst>
          </p:cNvPr>
          <p:cNvPicPr>
            <a:picLocks noChangeAspect="1"/>
          </p:cNvPicPr>
          <p:nvPr/>
        </p:nvPicPr>
        <p:blipFill>
          <a:blip r:embed="rId58">
            <a:extLst>
              <a:ext uri="{96DAC541-7B7A-43D3-8B79-37D633B846F1}">
                <asvg:svgBlip xmlns:asvg="http://schemas.microsoft.com/office/drawing/2016/SVG/main" r:embed="rId59"/>
              </a:ext>
            </a:extLst>
          </a:blip>
          <a:stretch>
            <a:fillRect/>
          </a:stretch>
        </p:blipFill>
        <p:spPr>
          <a:xfrm>
            <a:off x="3855327" y="985200"/>
            <a:ext cx="446400" cy="446400"/>
          </a:xfrm>
          <a:prstGeom prst="rect">
            <a:avLst/>
          </a:prstGeom>
        </p:spPr>
      </p:pic>
      <p:pic>
        <p:nvPicPr>
          <p:cNvPr id="173" name="Graphic 172" descr="Office worker female outline">
            <a:extLst>
              <a:ext uri="{FF2B5EF4-FFF2-40B4-BE49-F238E27FC236}">
                <a16:creationId xmlns:a16="http://schemas.microsoft.com/office/drawing/2014/main" id="{D58E9085-A472-66D5-D697-A6F5ECF9A754}"/>
              </a:ext>
            </a:extLst>
          </p:cNvPr>
          <p:cNvPicPr>
            <a:picLocks noChangeAspect="1"/>
          </p:cNvPicPr>
          <p:nvPr/>
        </p:nvPicPr>
        <p:blipFill>
          <a:blip r:embed="rId60">
            <a:extLst>
              <a:ext uri="{96DAC541-7B7A-43D3-8B79-37D633B846F1}">
                <asvg:svgBlip xmlns:asvg="http://schemas.microsoft.com/office/drawing/2016/SVG/main" r:embed="rId61"/>
              </a:ext>
            </a:extLst>
          </a:blip>
          <a:stretch>
            <a:fillRect/>
          </a:stretch>
        </p:blipFill>
        <p:spPr>
          <a:xfrm>
            <a:off x="2448031" y="915829"/>
            <a:ext cx="444971" cy="444971"/>
          </a:xfrm>
          <a:prstGeom prst="rect">
            <a:avLst/>
          </a:prstGeom>
        </p:spPr>
      </p:pic>
      <p:pic>
        <p:nvPicPr>
          <p:cNvPr id="174" name="Graphic 173" descr="Office worker male with solid fill">
            <a:extLst>
              <a:ext uri="{FF2B5EF4-FFF2-40B4-BE49-F238E27FC236}">
                <a16:creationId xmlns:a16="http://schemas.microsoft.com/office/drawing/2014/main" id="{128179DD-9656-50EF-1F23-82A451704D05}"/>
              </a:ext>
            </a:extLst>
          </p:cNvPr>
          <p:cNvPicPr>
            <a:picLocks noChangeAspect="1"/>
          </p:cNvPicPr>
          <p:nvPr/>
        </p:nvPicPr>
        <p:blipFill>
          <a:blip r:embed="rId62">
            <a:extLst>
              <a:ext uri="{96DAC541-7B7A-43D3-8B79-37D633B846F1}">
                <asvg:svgBlip xmlns:asvg="http://schemas.microsoft.com/office/drawing/2016/SVG/main" r:embed="rId63"/>
              </a:ext>
            </a:extLst>
          </a:blip>
          <a:stretch>
            <a:fillRect/>
          </a:stretch>
        </p:blipFill>
        <p:spPr>
          <a:xfrm>
            <a:off x="2893002" y="914400"/>
            <a:ext cx="446400" cy="446400"/>
          </a:xfrm>
          <a:prstGeom prst="rect">
            <a:avLst/>
          </a:prstGeom>
        </p:spPr>
      </p:pic>
      <p:pic>
        <p:nvPicPr>
          <p:cNvPr id="175" name="Graphic 174" descr="Office worker female with solid fill">
            <a:extLst>
              <a:ext uri="{FF2B5EF4-FFF2-40B4-BE49-F238E27FC236}">
                <a16:creationId xmlns:a16="http://schemas.microsoft.com/office/drawing/2014/main" id="{F8E81D09-A451-71FF-96AF-FC56FF4619D2}"/>
              </a:ext>
            </a:extLst>
          </p:cNvPr>
          <p:cNvPicPr>
            <a:picLocks noChangeAspect="1"/>
          </p:cNvPicPr>
          <p:nvPr/>
        </p:nvPicPr>
        <p:blipFill>
          <a:blip r:embed="rId64">
            <a:extLst>
              <a:ext uri="{96DAC541-7B7A-43D3-8B79-37D633B846F1}">
                <asvg:svgBlip xmlns:asvg="http://schemas.microsoft.com/office/drawing/2016/SVG/main" r:embed="rId65"/>
              </a:ext>
            </a:extLst>
          </a:blip>
          <a:stretch>
            <a:fillRect/>
          </a:stretch>
        </p:blipFill>
        <p:spPr>
          <a:xfrm>
            <a:off x="3871364" y="283480"/>
            <a:ext cx="446400" cy="446400"/>
          </a:xfrm>
          <a:prstGeom prst="rect">
            <a:avLst/>
          </a:prstGeom>
        </p:spPr>
      </p:pic>
      <p:pic>
        <p:nvPicPr>
          <p:cNvPr id="176" name="Graphic 175" descr="Office worker male outline">
            <a:extLst>
              <a:ext uri="{FF2B5EF4-FFF2-40B4-BE49-F238E27FC236}">
                <a16:creationId xmlns:a16="http://schemas.microsoft.com/office/drawing/2014/main" id="{08D52661-FDD0-5391-5FEB-D36F6F129180}"/>
              </a:ext>
            </a:extLst>
          </p:cNvPr>
          <p:cNvPicPr>
            <a:picLocks noChangeAspect="1"/>
          </p:cNvPicPr>
          <p:nvPr/>
        </p:nvPicPr>
        <p:blipFill>
          <a:blip r:embed="rId66">
            <a:extLst>
              <a:ext uri="{96DAC541-7B7A-43D3-8B79-37D633B846F1}">
                <asvg:svgBlip xmlns:asvg="http://schemas.microsoft.com/office/drawing/2016/SVG/main" r:embed="rId67"/>
              </a:ext>
            </a:extLst>
          </a:blip>
          <a:stretch>
            <a:fillRect/>
          </a:stretch>
        </p:blipFill>
        <p:spPr>
          <a:xfrm>
            <a:off x="2112367" y="846820"/>
            <a:ext cx="446400" cy="446400"/>
          </a:xfrm>
          <a:prstGeom prst="rect">
            <a:avLst/>
          </a:prstGeom>
        </p:spPr>
      </p:pic>
      <p:pic>
        <p:nvPicPr>
          <p:cNvPr id="177" name="Graphic 176" descr="Office worker female outline">
            <a:extLst>
              <a:ext uri="{FF2B5EF4-FFF2-40B4-BE49-F238E27FC236}">
                <a16:creationId xmlns:a16="http://schemas.microsoft.com/office/drawing/2014/main" id="{9CE39B9D-47F9-FC9F-7312-AE2879E74549}"/>
              </a:ext>
            </a:extLst>
          </p:cNvPr>
          <p:cNvPicPr>
            <a:picLocks noChangeAspect="1"/>
          </p:cNvPicPr>
          <p:nvPr/>
        </p:nvPicPr>
        <p:blipFill>
          <a:blip r:embed="rId60">
            <a:extLst>
              <a:ext uri="{96DAC541-7B7A-43D3-8B79-37D633B846F1}">
                <asvg:svgBlip xmlns:asvg="http://schemas.microsoft.com/office/drawing/2016/SVG/main" r:embed="rId61"/>
              </a:ext>
            </a:extLst>
          </a:blip>
          <a:stretch>
            <a:fillRect/>
          </a:stretch>
        </p:blipFill>
        <p:spPr>
          <a:xfrm>
            <a:off x="3262756" y="839029"/>
            <a:ext cx="444971" cy="444971"/>
          </a:xfrm>
          <a:prstGeom prst="rect">
            <a:avLst/>
          </a:prstGeom>
        </p:spPr>
      </p:pic>
      <p:pic>
        <p:nvPicPr>
          <p:cNvPr id="178" name="Graphic 177" descr="Office worker male with solid fill">
            <a:extLst>
              <a:ext uri="{FF2B5EF4-FFF2-40B4-BE49-F238E27FC236}">
                <a16:creationId xmlns:a16="http://schemas.microsoft.com/office/drawing/2014/main" id="{6D635B44-3902-4E43-0259-4CD44B3BD154}"/>
              </a:ext>
            </a:extLst>
          </p:cNvPr>
          <p:cNvPicPr>
            <a:picLocks noChangeAspect="1"/>
          </p:cNvPicPr>
          <p:nvPr/>
        </p:nvPicPr>
        <p:blipFill>
          <a:blip r:embed="rId62">
            <a:extLst>
              <a:ext uri="{96DAC541-7B7A-43D3-8B79-37D633B846F1}">
                <asvg:svgBlip xmlns:asvg="http://schemas.microsoft.com/office/drawing/2016/SVG/main" r:embed="rId63"/>
              </a:ext>
            </a:extLst>
          </a:blip>
          <a:stretch>
            <a:fillRect/>
          </a:stretch>
        </p:blipFill>
        <p:spPr>
          <a:xfrm>
            <a:off x="3707727" y="837600"/>
            <a:ext cx="446400" cy="446400"/>
          </a:xfrm>
          <a:prstGeom prst="rect">
            <a:avLst/>
          </a:prstGeom>
        </p:spPr>
      </p:pic>
      <p:pic>
        <p:nvPicPr>
          <p:cNvPr id="179" name="Graphic 178" descr="Office worker female with solid fill">
            <a:extLst>
              <a:ext uri="{FF2B5EF4-FFF2-40B4-BE49-F238E27FC236}">
                <a16:creationId xmlns:a16="http://schemas.microsoft.com/office/drawing/2014/main" id="{061F61C5-C354-8409-806F-3068D013BBFE}"/>
              </a:ext>
            </a:extLst>
          </p:cNvPr>
          <p:cNvPicPr>
            <a:picLocks noChangeAspect="1"/>
          </p:cNvPicPr>
          <p:nvPr/>
        </p:nvPicPr>
        <p:blipFill>
          <a:blip r:embed="rId64">
            <a:extLst>
              <a:ext uri="{96DAC541-7B7A-43D3-8B79-37D633B846F1}">
                <asvg:svgBlip xmlns:asvg="http://schemas.microsoft.com/office/drawing/2016/SVG/main" r:embed="rId65"/>
              </a:ext>
            </a:extLst>
          </a:blip>
          <a:stretch>
            <a:fillRect/>
          </a:stretch>
        </p:blipFill>
        <p:spPr>
          <a:xfrm>
            <a:off x="3464955" y="51715"/>
            <a:ext cx="446400" cy="446400"/>
          </a:xfrm>
          <a:prstGeom prst="rect">
            <a:avLst/>
          </a:prstGeom>
        </p:spPr>
      </p:pic>
      <p:pic>
        <p:nvPicPr>
          <p:cNvPr id="180" name="Graphic 179" descr="Office worker male outline">
            <a:extLst>
              <a:ext uri="{FF2B5EF4-FFF2-40B4-BE49-F238E27FC236}">
                <a16:creationId xmlns:a16="http://schemas.microsoft.com/office/drawing/2014/main" id="{5ADBFDD4-1B3F-1CA7-C988-8A3F6A560956}"/>
              </a:ext>
            </a:extLst>
          </p:cNvPr>
          <p:cNvPicPr>
            <a:picLocks noChangeAspect="1"/>
          </p:cNvPicPr>
          <p:nvPr/>
        </p:nvPicPr>
        <p:blipFill>
          <a:blip r:embed="rId66">
            <a:extLst>
              <a:ext uri="{96DAC541-7B7A-43D3-8B79-37D633B846F1}">
                <asvg:svgBlip xmlns:asvg="http://schemas.microsoft.com/office/drawing/2016/SVG/main" r:embed="rId67"/>
              </a:ext>
            </a:extLst>
          </a:blip>
          <a:stretch>
            <a:fillRect/>
          </a:stretch>
        </p:blipFill>
        <p:spPr>
          <a:xfrm>
            <a:off x="3627813" y="330000"/>
            <a:ext cx="446400" cy="446400"/>
          </a:xfrm>
          <a:prstGeom prst="rect">
            <a:avLst/>
          </a:prstGeom>
        </p:spPr>
      </p:pic>
      <p:pic>
        <p:nvPicPr>
          <p:cNvPr id="181" name="Graphic 180" descr="Office worker female outline">
            <a:extLst>
              <a:ext uri="{FF2B5EF4-FFF2-40B4-BE49-F238E27FC236}">
                <a16:creationId xmlns:a16="http://schemas.microsoft.com/office/drawing/2014/main" id="{123E6AD5-8FE5-B6D0-32C1-34A21112DE8D}"/>
              </a:ext>
            </a:extLst>
          </p:cNvPr>
          <p:cNvPicPr>
            <a:picLocks noChangeAspect="1"/>
          </p:cNvPicPr>
          <p:nvPr/>
        </p:nvPicPr>
        <p:blipFill>
          <a:blip r:embed="rId68">
            <a:extLst>
              <a:ext uri="{96DAC541-7B7A-43D3-8B79-37D633B846F1}">
                <asvg:svgBlip xmlns:asvg="http://schemas.microsoft.com/office/drawing/2016/SVG/main" r:embed="rId69"/>
              </a:ext>
            </a:extLst>
          </a:blip>
          <a:stretch>
            <a:fillRect/>
          </a:stretch>
        </p:blipFill>
        <p:spPr>
          <a:xfrm>
            <a:off x="1721682" y="985914"/>
            <a:ext cx="444971" cy="444971"/>
          </a:xfrm>
          <a:prstGeom prst="rect">
            <a:avLst/>
          </a:prstGeom>
        </p:spPr>
      </p:pic>
      <p:pic>
        <p:nvPicPr>
          <p:cNvPr id="182" name="Graphic 181" descr="Office worker male with solid fill">
            <a:extLst>
              <a:ext uri="{FF2B5EF4-FFF2-40B4-BE49-F238E27FC236}">
                <a16:creationId xmlns:a16="http://schemas.microsoft.com/office/drawing/2014/main" id="{27B0B743-F228-D499-9868-66620EB0F18A}"/>
              </a:ext>
            </a:extLst>
          </p:cNvPr>
          <p:cNvPicPr>
            <a:picLocks noChangeAspect="1"/>
          </p:cNvPicPr>
          <p:nvPr/>
        </p:nvPicPr>
        <p:blipFill>
          <a:blip r:embed="rId70">
            <a:extLst>
              <a:ext uri="{96DAC541-7B7A-43D3-8B79-37D633B846F1}">
                <asvg:svgBlip xmlns:asvg="http://schemas.microsoft.com/office/drawing/2016/SVG/main" r:embed="rId71"/>
              </a:ext>
            </a:extLst>
          </a:blip>
          <a:stretch>
            <a:fillRect/>
          </a:stretch>
        </p:blipFill>
        <p:spPr>
          <a:xfrm>
            <a:off x="3045402" y="1066800"/>
            <a:ext cx="446400" cy="446400"/>
          </a:xfrm>
          <a:prstGeom prst="rect">
            <a:avLst/>
          </a:prstGeom>
        </p:spPr>
      </p:pic>
      <p:pic>
        <p:nvPicPr>
          <p:cNvPr id="183" name="Graphic 182" descr="Office worker female with solid fill">
            <a:extLst>
              <a:ext uri="{FF2B5EF4-FFF2-40B4-BE49-F238E27FC236}">
                <a16:creationId xmlns:a16="http://schemas.microsoft.com/office/drawing/2014/main" id="{E1C0F163-936F-99C8-8026-E97B7D283FF4}"/>
              </a:ext>
            </a:extLst>
          </p:cNvPr>
          <p:cNvPicPr>
            <a:picLocks noChangeAspect="1"/>
          </p:cNvPicPr>
          <p:nvPr/>
        </p:nvPicPr>
        <p:blipFill>
          <a:blip r:embed="rId72">
            <a:extLst>
              <a:ext uri="{96DAC541-7B7A-43D3-8B79-37D633B846F1}">
                <asvg:svgBlip xmlns:asvg="http://schemas.microsoft.com/office/drawing/2016/SVG/main" r:embed="rId73"/>
              </a:ext>
            </a:extLst>
          </a:blip>
          <a:stretch>
            <a:fillRect/>
          </a:stretch>
        </p:blipFill>
        <p:spPr>
          <a:xfrm>
            <a:off x="4151083" y="462855"/>
            <a:ext cx="446400" cy="446400"/>
          </a:xfrm>
          <a:prstGeom prst="rect">
            <a:avLst/>
          </a:prstGeom>
        </p:spPr>
      </p:pic>
      <p:pic>
        <p:nvPicPr>
          <p:cNvPr id="184" name="Graphic 183" descr="Office worker male outline">
            <a:extLst>
              <a:ext uri="{FF2B5EF4-FFF2-40B4-BE49-F238E27FC236}">
                <a16:creationId xmlns:a16="http://schemas.microsoft.com/office/drawing/2014/main" id="{5A9785AB-9BD5-DC5D-3C8C-F29C5B07DC39}"/>
              </a:ext>
            </a:extLst>
          </p:cNvPr>
          <p:cNvPicPr>
            <a:picLocks noChangeAspect="1"/>
          </p:cNvPicPr>
          <p:nvPr/>
        </p:nvPicPr>
        <p:blipFill>
          <a:blip r:embed="rId74">
            <a:extLst>
              <a:ext uri="{96DAC541-7B7A-43D3-8B79-37D633B846F1}">
                <asvg:svgBlip xmlns:asvg="http://schemas.microsoft.com/office/drawing/2016/SVG/main" r:embed="rId75"/>
              </a:ext>
            </a:extLst>
          </a:blip>
          <a:stretch>
            <a:fillRect/>
          </a:stretch>
        </p:blipFill>
        <p:spPr>
          <a:xfrm>
            <a:off x="1944268" y="733961"/>
            <a:ext cx="446400" cy="446400"/>
          </a:xfrm>
          <a:prstGeom prst="rect">
            <a:avLst/>
          </a:prstGeom>
        </p:spPr>
      </p:pic>
      <p:pic>
        <p:nvPicPr>
          <p:cNvPr id="185" name="Graphic 184" descr="Office worker female outline">
            <a:extLst>
              <a:ext uri="{FF2B5EF4-FFF2-40B4-BE49-F238E27FC236}">
                <a16:creationId xmlns:a16="http://schemas.microsoft.com/office/drawing/2014/main" id="{31FE61FD-6C49-F610-557C-B1D295E0568B}"/>
              </a:ext>
            </a:extLst>
          </p:cNvPr>
          <p:cNvPicPr>
            <a:picLocks noChangeAspect="1"/>
          </p:cNvPicPr>
          <p:nvPr/>
        </p:nvPicPr>
        <p:blipFill>
          <a:blip r:embed="rId68">
            <a:extLst>
              <a:ext uri="{96DAC541-7B7A-43D3-8B79-37D633B846F1}">
                <asvg:svgBlip xmlns:asvg="http://schemas.microsoft.com/office/drawing/2016/SVG/main" r:embed="rId69"/>
              </a:ext>
            </a:extLst>
          </a:blip>
          <a:stretch>
            <a:fillRect/>
          </a:stretch>
        </p:blipFill>
        <p:spPr>
          <a:xfrm>
            <a:off x="3415156" y="991429"/>
            <a:ext cx="444971" cy="444971"/>
          </a:xfrm>
          <a:prstGeom prst="rect">
            <a:avLst/>
          </a:prstGeom>
        </p:spPr>
      </p:pic>
      <p:pic>
        <p:nvPicPr>
          <p:cNvPr id="186" name="Graphic 185" descr="Office worker male with solid fill">
            <a:extLst>
              <a:ext uri="{FF2B5EF4-FFF2-40B4-BE49-F238E27FC236}">
                <a16:creationId xmlns:a16="http://schemas.microsoft.com/office/drawing/2014/main" id="{F991C404-13EB-73F1-97D3-A9A15CAAE1C1}"/>
              </a:ext>
            </a:extLst>
          </p:cNvPr>
          <p:cNvPicPr>
            <a:picLocks noChangeAspect="1"/>
          </p:cNvPicPr>
          <p:nvPr/>
        </p:nvPicPr>
        <p:blipFill>
          <a:blip r:embed="rId70">
            <a:extLst>
              <a:ext uri="{96DAC541-7B7A-43D3-8B79-37D633B846F1}">
                <asvg:svgBlip xmlns:asvg="http://schemas.microsoft.com/office/drawing/2016/SVG/main" r:embed="rId71"/>
              </a:ext>
            </a:extLst>
          </a:blip>
          <a:stretch>
            <a:fillRect/>
          </a:stretch>
        </p:blipFill>
        <p:spPr>
          <a:xfrm>
            <a:off x="3860127" y="990000"/>
            <a:ext cx="446400" cy="446400"/>
          </a:xfrm>
          <a:prstGeom prst="rect">
            <a:avLst/>
          </a:prstGeom>
        </p:spPr>
      </p:pic>
      <p:pic>
        <p:nvPicPr>
          <p:cNvPr id="187" name="Graphic 186" descr="Office worker female with solid fill">
            <a:extLst>
              <a:ext uri="{FF2B5EF4-FFF2-40B4-BE49-F238E27FC236}">
                <a16:creationId xmlns:a16="http://schemas.microsoft.com/office/drawing/2014/main" id="{FCD1716C-C136-9920-D6B8-B4209A935030}"/>
              </a:ext>
            </a:extLst>
          </p:cNvPr>
          <p:cNvPicPr>
            <a:picLocks noChangeAspect="1"/>
          </p:cNvPicPr>
          <p:nvPr/>
        </p:nvPicPr>
        <p:blipFill>
          <a:blip r:embed="rId72">
            <a:extLst>
              <a:ext uri="{96DAC541-7B7A-43D3-8B79-37D633B846F1}">
                <asvg:svgBlip xmlns:asvg="http://schemas.microsoft.com/office/drawing/2016/SVG/main" r:embed="rId73"/>
              </a:ext>
            </a:extLst>
          </a:blip>
          <a:stretch>
            <a:fillRect/>
          </a:stretch>
        </p:blipFill>
        <p:spPr>
          <a:xfrm>
            <a:off x="3675724" y="434884"/>
            <a:ext cx="446400" cy="446400"/>
          </a:xfrm>
          <a:prstGeom prst="rect">
            <a:avLst/>
          </a:prstGeom>
        </p:spPr>
      </p:pic>
      <p:pic>
        <p:nvPicPr>
          <p:cNvPr id="188" name="Graphic 187" descr="Office worker male outline">
            <a:extLst>
              <a:ext uri="{FF2B5EF4-FFF2-40B4-BE49-F238E27FC236}">
                <a16:creationId xmlns:a16="http://schemas.microsoft.com/office/drawing/2014/main" id="{30604CB4-2D32-D834-C4C3-E7896168DE63}"/>
              </a:ext>
            </a:extLst>
          </p:cNvPr>
          <p:cNvPicPr>
            <a:picLocks noChangeAspect="1"/>
          </p:cNvPicPr>
          <p:nvPr/>
        </p:nvPicPr>
        <p:blipFill>
          <a:blip r:embed="rId74">
            <a:extLst>
              <a:ext uri="{96DAC541-7B7A-43D3-8B79-37D633B846F1}">
                <asvg:svgBlip xmlns:asvg="http://schemas.microsoft.com/office/drawing/2016/SVG/main" r:embed="rId75"/>
              </a:ext>
            </a:extLst>
          </a:blip>
          <a:stretch>
            <a:fillRect/>
          </a:stretch>
        </p:blipFill>
        <p:spPr>
          <a:xfrm>
            <a:off x="1546799" y="700681"/>
            <a:ext cx="446400" cy="446400"/>
          </a:xfrm>
          <a:prstGeom prst="rect">
            <a:avLst/>
          </a:prstGeom>
        </p:spPr>
      </p:pic>
      <p:pic>
        <p:nvPicPr>
          <p:cNvPr id="189" name="Graphic 188" descr="Office worker male with solid fill">
            <a:extLst>
              <a:ext uri="{FF2B5EF4-FFF2-40B4-BE49-F238E27FC236}">
                <a16:creationId xmlns:a16="http://schemas.microsoft.com/office/drawing/2014/main" id="{944AC1CD-EE5B-AA50-48CB-70962EA25E9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978602" y="1482824"/>
            <a:ext cx="446400" cy="446400"/>
          </a:xfrm>
          <a:prstGeom prst="rect">
            <a:avLst/>
          </a:prstGeom>
        </p:spPr>
      </p:pic>
      <p:pic>
        <p:nvPicPr>
          <p:cNvPr id="190" name="Graphic 189" descr="Office worker female with solid fill">
            <a:extLst>
              <a:ext uri="{FF2B5EF4-FFF2-40B4-BE49-F238E27FC236}">
                <a16:creationId xmlns:a16="http://schemas.microsoft.com/office/drawing/2014/main" id="{E425BFCA-8F31-B0D6-65E8-1619152DA1F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922675" y="2229224"/>
            <a:ext cx="446400" cy="446400"/>
          </a:xfrm>
          <a:prstGeom prst="rect">
            <a:avLst/>
          </a:prstGeom>
        </p:spPr>
      </p:pic>
      <p:pic>
        <p:nvPicPr>
          <p:cNvPr id="192" name="Graphic 191" descr="Office worker female with solid fill">
            <a:extLst>
              <a:ext uri="{FF2B5EF4-FFF2-40B4-BE49-F238E27FC236}">
                <a16:creationId xmlns:a16="http://schemas.microsoft.com/office/drawing/2014/main" id="{AF5DD72F-AFDF-043F-1498-CB3965C888BC}"/>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3737400" y="2152424"/>
            <a:ext cx="446400" cy="446400"/>
          </a:xfrm>
          <a:prstGeom prst="rect">
            <a:avLst/>
          </a:prstGeom>
        </p:spPr>
      </p:pic>
      <p:pic>
        <p:nvPicPr>
          <p:cNvPr id="193" name="Graphic 192" descr="Office worker male outline">
            <a:extLst>
              <a:ext uri="{FF2B5EF4-FFF2-40B4-BE49-F238E27FC236}">
                <a16:creationId xmlns:a16="http://schemas.microsoft.com/office/drawing/2014/main" id="{79D811A4-60EA-C8D2-19E7-61E797C47185}"/>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3093327" y="1706024"/>
            <a:ext cx="446400" cy="446400"/>
          </a:xfrm>
          <a:prstGeom prst="rect">
            <a:avLst/>
          </a:prstGeom>
        </p:spPr>
      </p:pic>
      <p:pic>
        <p:nvPicPr>
          <p:cNvPr id="194" name="Graphic 193" descr="Office worker female outline">
            <a:extLst>
              <a:ext uri="{FF2B5EF4-FFF2-40B4-BE49-F238E27FC236}">
                <a16:creationId xmlns:a16="http://schemas.microsoft.com/office/drawing/2014/main" id="{FCAA5F9D-06FA-747C-4FC2-B4C7794AAE29}"/>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1686031" y="1636653"/>
            <a:ext cx="444971" cy="444971"/>
          </a:xfrm>
          <a:prstGeom prst="rect">
            <a:avLst/>
          </a:prstGeom>
        </p:spPr>
      </p:pic>
      <p:pic>
        <p:nvPicPr>
          <p:cNvPr id="195" name="Graphic 194" descr="Office worker male with solid fill">
            <a:extLst>
              <a:ext uri="{FF2B5EF4-FFF2-40B4-BE49-F238E27FC236}">
                <a16:creationId xmlns:a16="http://schemas.microsoft.com/office/drawing/2014/main" id="{2533C412-2B56-3086-D733-44EC86B6EDA2}"/>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2131002" y="1635224"/>
            <a:ext cx="446400" cy="446400"/>
          </a:xfrm>
          <a:prstGeom prst="rect">
            <a:avLst/>
          </a:prstGeom>
        </p:spPr>
      </p:pic>
      <p:pic>
        <p:nvPicPr>
          <p:cNvPr id="196" name="Graphic 195" descr="Office worker female with solid fill">
            <a:extLst>
              <a:ext uri="{FF2B5EF4-FFF2-40B4-BE49-F238E27FC236}">
                <a16:creationId xmlns:a16="http://schemas.microsoft.com/office/drawing/2014/main" id="{E1A6C17B-A384-13E2-2373-C36970E9BD9B}"/>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3075075" y="2381624"/>
            <a:ext cx="446400" cy="446400"/>
          </a:xfrm>
          <a:prstGeom prst="rect">
            <a:avLst/>
          </a:prstGeom>
        </p:spPr>
      </p:pic>
      <p:pic>
        <p:nvPicPr>
          <p:cNvPr id="197" name="Graphic 196" descr="Office worker male outline">
            <a:extLst>
              <a:ext uri="{FF2B5EF4-FFF2-40B4-BE49-F238E27FC236}">
                <a16:creationId xmlns:a16="http://schemas.microsoft.com/office/drawing/2014/main" id="{35EA5B72-89DA-2D01-D8C4-55F5F3A0129D}"/>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2431002" y="1935224"/>
            <a:ext cx="446400" cy="446400"/>
          </a:xfrm>
          <a:prstGeom prst="rect">
            <a:avLst/>
          </a:prstGeom>
        </p:spPr>
      </p:pic>
      <p:pic>
        <p:nvPicPr>
          <p:cNvPr id="198" name="Graphic 197" descr="Office worker female outline">
            <a:extLst>
              <a:ext uri="{FF2B5EF4-FFF2-40B4-BE49-F238E27FC236}">
                <a16:creationId xmlns:a16="http://schemas.microsoft.com/office/drawing/2014/main" id="{987F136F-3255-E9BA-91F2-2DC8427E28EC}"/>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2500756" y="1559853"/>
            <a:ext cx="444971" cy="444971"/>
          </a:xfrm>
          <a:prstGeom prst="rect">
            <a:avLst/>
          </a:prstGeom>
        </p:spPr>
      </p:pic>
      <p:pic>
        <p:nvPicPr>
          <p:cNvPr id="199" name="Graphic 198" descr="Office worker male with solid fill">
            <a:extLst>
              <a:ext uri="{FF2B5EF4-FFF2-40B4-BE49-F238E27FC236}">
                <a16:creationId xmlns:a16="http://schemas.microsoft.com/office/drawing/2014/main" id="{09927BB3-EA4F-C2E7-FBD8-004CD3EC8FA4}"/>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2945727" y="1558424"/>
            <a:ext cx="446400" cy="446400"/>
          </a:xfrm>
          <a:prstGeom prst="rect">
            <a:avLst/>
          </a:prstGeom>
        </p:spPr>
      </p:pic>
      <p:pic>
        <p:nvPicPr>
          <p:cNvPr id="200" name="Graphic 199" descr="Office worker female with solid fill">
            <a:extLst>
              <a:ext uri="{FF2B5EF4-FFF2-40B4-BE49-F238E27FC236}">
                <a16:creationId xmlns:a16="http://schemas.microsoft.com/office/drawing/2014/main" id="{FB10904E-D004-E7CC-F536-22AA8A549DCE}"/>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3889800" y="2304824"/>
            <a:ext cx="446400" cy="446400"/>
          </a:xfrm>
          <a:prstGeom prst="rect">
            <a:avLst/>
          </a:prstGeom>
        </p:spPr>
      </p:pic>
      <p:pic>
        <p:nvPicPr>
          <p:cNvPr id="201" name="Graphic 200" descr="Office worker male outline">
            <a:extLst>
              <a:ext uri="{FF2B5EF4-FFF2-40B4-BE49-F238E27FC236}">
                <a16:creationId xmlns:a16="http://schemas.microsoft.com/office/drawing/2014/main" id="{AB7853CC-CEE2-6863-58F3-8790C5EFC349}"/>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3245727" y="1858424"/>
            <a:ext cx="446400" cy="446400"/>
          </a:xfrm>
          <a:prstGeom prst="rect">
            <a:avLst/>
          </a:prstGeom>
        </p:spPr>
      </p:pic>
      <p:pic>
        <p:nvPicPr>
          <p:cNvPr id="205" name="Graphic 204" descr="Office worker male outline">
            <a:extLst>
              <a:ext uri="{FF2B5EF4-FFF2-40B4-BE49-F238E27FC236}">
                <a16:creationId xmlns:a16="http://schemas.microsoft.com/office/drawing/2014/main" id="{1D801947-3277-6FA8-8935-6CC1BA873CC9}"/>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2583402" y="2087624"/>
            <a:ext cx="446400" cy="446400"/>
          </a:xfrm>
          <a:prstGeom prst="rect">
            <a:avLst/>
          </a:prstGeom>
        </p:spPr>
      </p:pic>
      <p:pic>
        <p:nvPicPr>
          <p:cNvPr id="207" name="Graphic 206" descr="Office worker male with solid fill">
            <a:extLst>
              <a:ext uri="{FF2B5EF4-FFF2-40B4-BE49-F238E27FC236}">
                <a16:creationId xmlns:a16="http://schemas.microsoft.com/office/drawing/2014/main" id="{175F24F3-70DC-8AAC-442B-57469F4687A8}"/>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3098127" y="1710824"/>
            <a:ext cx="446400" cy="446400"/>
          </a:xfrm>
          <a:prstGeom prst="rect">
            <a:avLst/>
          </a:prstGeom>
        </p:spPr>
      </p:pic>
      <p:pic>
        <p:nvPicPr>
          <p:cNvPr id="209" name="Graphic 208" descr="Office worker male outline">
            <a:extLst>
              <a:ext uri="{FF2B5EF4-FFF2-40B4-BE49-F238E27FC236}">
                <a16:creationId xmlns:a16="http://schemas.microsoft.com/office/drawing/2014/main" id="{A705EDA3-D02C-57B5-9361-F12875320ED0}"/>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3398127" y="2010824"/>
            <a:ext cx="446400" cy="446400"/>
          </a:xfrm>
          <a:prstGeom prst="rect">
            <a:avLst/>
          </a:prstGeom>
        </p:spPr>
      </p:pic>
      <p:pic>
        <p:nvPicPr>
          <p:cNvPr id="214" name="Graphic 213" descr="Office worker male with solid fill">
            <a:extLst>
              <a:ext uri="{FF2B5EF4-FFF2-40B4-BE49-F238E27FC236}">
                <a16:creationId xmlns:a16="http://schemas.microsoft.com/office/drawing/2014/main" id="{A2028E60-9D6C-5FAC-6E4F-12F7E4EFAC57}"/>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3250527" y="1863224"/>
            <a:ext cx="446400" cy="446400"/>
          </a:xfrm>
          <a:prstGeom prst="rect">
            <a:avLst/>
          </a:prstGeom>
        </p:spPr>
      </p:pic>
      <p:pic>
        <p:nvPicPr>
          <p:cNvPr id="215" name="Graphic 214" descr="Office worker female with solid fill">
            <a:extLst>
              <a:ext uri="{FF2B5EF4-FFF2-40B4-BE49-F238E27FC236}">
                <a16:creationId xmlns:a16="http://schemas.microsoft.com/office/drawing/2014/main" id="{8ED5A131-7EB0-F011-DE5F-C54A152D6BC7}"/>
              </a:ext>
            </a:extLst>
          </p:cNvPr>
          <p:cNvPicPr>
            <a:picLocks noChangeAspect="1"/>
          </p:cNvPicPr>
          <p:nvPr/>
        </p:nvPicPr>
        <p:blipFill>
          <a:blip r:embed="rId40">
            <a:extLst>
              <a:ext uri="{96DAC541-7B7A-43D3-8B79-37D633B846F1}">
                <asvg:svgBlip xmlns:asvg="http://schemas.microsoft.com/office/drawing/2016/SVG/main" r:embed="rId41"/>
              </a:ext>
            </a:extLst>
          </a:blip>
          <a:stretch>
            <a:fillRect/>
          </a:stretch>
        </p:blipFill>
        <p:spPr>
          <a:xfrm>
            <a:off x="4170764" y="1977134"/>
            <a:ext cx="446400" cy="446400"/>
          </a:xfrm>
          <a:prstGeom prst="rect">
            <a:avLst/>
          </a:prstGeom>
        </p:spPr>
      </p:pic>
      <p:pic>
        <p:nvPicPr>
          <p:cNvPr id="216" name="Graphic 215" descr="Office worker male outline">
            <a:extLst>
              <a:ext uri="{FF2B5EF4-FFF2-40B4-BE49-F238E27FC236}">
                <a16:creationId xmlns:a16="http://schemas.microsoft.com/office/drawing/2014/main" id="{E1C56ABC-10E8-52E1-92A4-C5EFE3437BF3}"/>
              </a:ext>
            </a:extLst>
          </p:cNvPr>
          <p:cNvPicPr>
            <a:picLocks noChangeAspect="1"/>
          </p:cNvPicPr>
          <p:nvPr/>
        </p:nvPicPr>
        <p:blipFill>
          <a:blip r:embed="rId42">
            <a:extLst>
              <a:ext uri="{96DAC541-7B7A-43D3-8B79-37D633B846F1}">
                <asvg:svgBlip xmlns:asvg="http://schemas.microsoft.com/office/drawing/2016/SVG/main" r:embed="rId43"/>
              </a:ext>
            </a:extLst>
          </a:blip>
          <a:stretch>
            <a:fillRect/>
          </a:stretch>
        </p:blipFill>
        <p:spPr>
          <a:xfrm>
            <a:off x="3550527" y="2163224"/>
            <a:ext cx="446400" cy="446400"/>
          </a:xfrm>
          <a:prstGeom prst="rect">
            <a:avLst/>
          </a:prstGeom>
        </p:spPr>
      </p:pic>
      <p:pic>
        <p:nvPicPr>
          <p:cNvPr id="217" name="Graphic 216" descr="Office worker female outline">
            <a:extLst>
              <a:ext uri="{FF2B5EF4-FFF2-40B4-BE49-F238E27FC236}">
                <a16:creationId xmlns:a16="http://schemas.microsoft.com/office/drawing/2014/main" id="{71828417-218B-974B-7E0F-33388BA636C3}"/>
              </a:ext>
            </a:extLst>
          </p:cNvPr>
          <p:cNvPicPr>
            <a:picLocks noChangeAspect="1"/>
          </p:cNvPicPr>
          <p:nvPr/>
        </p:nvPicPr>
        <p:blipFill>
          <a:blip r:embed="rId44">
            <a:extLst>
              <a:ext uri="{96DAC541-7B7A-43D3-8B79-37D633B846F1}">
                <asvg:svgBlip xmlns:asvg="http://schemas.microsoft.com/office/drawing/2016/SVG/main" r:embed="rId45"/>
              </a:ext>
            </a:extLst>
          </a:blip>
          <a:stretch>
            <a:fillRect/>
          </a:stretch>
        </p:blipFill>
        <p:spPr>
          <a:xfrm>
            <a:off x="2143231" y="2093853"/>
            <a:ext cx="444971" cy="444971"/>
          </a:xfrm>
          <a:prstGeom prst="rect">
            <a:avLst/>
          </a:prstGeom>
        </p:spPr>
      </p:pic>
      <p:pic>
        <p:nvPicPr>
          <p:cNvPr id="219" name="Graphic 218" descr="Office worker female with solid fill">
            <a:extLst>
              <a:ext uri="{FF2B5EF4-FFF2-40B4-BE49-F238E27FC236}">
                <a16:creationId xmlns:a16="http://schemas.microsoft.com/office/drawing/2014/main" id="{9C7E7036-2C58-6850-AD80-6EC9E6540767}"/>
              </a:ext>
            </a:extLst>
          </p:cNvPr>
          <p:cNvPicPr>
            <a:picLocks noChangeAspect="1"/>
          </p:cNvPicPr>
          <p:nvPr/>
        </p:nvPicPr>
        <p:blipFill>
          <a:blip r:embed="rId48">
            <a:extLst>
              <a:ext uri="{96DAC541-7B7A-43D3-8B79-37D633B846F1}">
                <asvg:svgBlip xmlns:asvg="http://schemas.microsoft.com/office/drawing/2016/SVG/main" r:embed="rId49"/>
              </a:ext>
            </a:extLst>
          </a:blip>
          <a:stretch>
            <a:fillRect/>
          </a:stretch>
        </p:blipFill>
        <p:spPr>
          <a:xfrm>
            <a:off x="1751044" y="2092424"/>
            <a:ext cx="446400" cy="446400"/>
          </a:xfrm>
          <a:prstGeom prst="rect">
            <a:avLst/>
          </a:prstGeom>
        </p:spPr>
      </p:pic>
      <p:pic>
        <p:nvPicPr>
          <p:cNvPr id="220" name="Graphic 219" descr="Office worker male outline">
            <a:extLst>
              <a:ext uri="{FF2B5EF4-FFF2-40B4-BE49-F238E27FC236}">
                <a16:creationId xmlns:a16="http://schemas.microsoft.com/office/drawing/2014/main" id="{53E0F461-2818-3409-694C-737705BAD207}"/>
              </a:ext>
            </a:extLst>
          </p:cNvPr>
          <p:cNvPicPr>
            <a:picLocks noChangeAspect="1"/>
          </p:cNvPicPr>
          <p:nvPr/>
        </p:nvPicPr>
        <p:blipFill>
          <a:blip r:embed="rId50">
            <a:extLst>
              <a:ext uri="{96DAC541-7B7A-43D3-8B79-37D633B846F1}">
                <asvg:svgBlip xmlns:asvg="http://schemas.microsoft.com/office/drawing/2016/SVG/main" r:embed="rId51"/>
              </a:ext>
            </a:extLst>
          </a:blip>
          <a:stretch>
            <a:fillRect/>
          </a:stretch>
        </p:blipFill>
        <p:spPr>
          <a:xfrm>
            <a:off x="2888202" y="2392424"/>
            <a:ext cx="446400" cy="446400"/>
          </a:xfrm>
          <a:prstGeom prst="rect">
            <a:avLst/>
          </a:prstGeom>
        </p:spPr>
      </p:pic>
      <p:pic>
        <p:nvPicPr>
          <p:cNvPr id="222" name="Graphic 221" descr="Office worker male with solid fill">
            <a:extLst>
              <a:ext uri="{FF2B5EF4-FFF2-40B4-BE49-F238E27FC236}">
                <a16:creationId xmlns:a16="http://schemas.microsoft.com/office/drawing/2014/main" id="{3490F4A7-9D9A-2A3E-E952-8ADED3E627CE}"/>
              </a:ext>
            </a:extLst>
          </p:cNvPr>
          <p:cNvPicPr>
            <a:picLocks noChangeAspect="1"/>
          </p:cNvPicPr>
          <p:nvPr/>
        </p:nvPicPr>
        <p:blipFill>
          <a:blip r:embed="rId46">
            <a:extLst>
              <a:ext uri="{96DAC541-7B7A-43D3-8B79-37D633B846F1}">
                <asvg:svgBlip xmlns:asvg="http://schemas.microsoft.com/office/drawing/2016/SVG/main" r:embed="rId47"/>
              </a:ext>
            </a:extLst>
          </a:blip>
          <a:stretch>
            <a:fillRect/>
          </a:stretch>
        </p:blipFill>
        <p:spPr>
          <a:xfrm>
            <a:off x="3402927" y="2015624"/>
            <a:ext cx="446400" cy="446400"/>
          </a:xfrm>
          <a:prstGeom prst="rect">
            <a:avLst/>
          </a:prstGeom>
        </p:spPr>
      </p:pic>
      <p:pic>
        <p:nvPicPr>
          <p:cNvPr id="223" name="Graphic 222" descr="Office worker female with solid fill">
            <a:extLst>
              <a:ext uri="{FF2B5EF4-FFF2-40B4-BE49-F238E27FC236}">
                <a16:creationId xmlns:a16="http://schemas.microsoft.com/office/drawing/2014/main" id="{2798C13F-AFE5-C985-C0DB-BDC54490E9F9}"/>
              </a:ext>
            </a:extLst>
          </p:cNvPr>
          <p:cNvPicPr>
            <a:picLocks noChangeAspect="1"/>
          </p:cNvPicPr>
          <p:nvPr/>
        </p:nvPicPr>
        <p:blipFill>
          <a:blip r:embed="rId48">
            <a:extLst>
              <a:ext uri="{96DAC541-7B7A-43D3-8B79-37D633B846F1}">
                <asvg:svgBlip xmlns:asvg="http://schemas.microsoft.com/office/drawing/2016/SVG/main" r:embed="rId49"/>
              </a:ext>
            </a:extLst>
          </a:blip>
          <a:stretch>
            <a:fillRect/>
          </a:stretch>
        </p:blipFill>
        <p:spPr>
          <a:xfrm>
            <a:off x="2827402" y="3775216"/>
            <a:ext cx="446400" cy="446400"/>
          </a:xfrm>
          <a:prstGeom prst="rect">
            <a:avLst/>
          </a:prstGeom>
        </p:spPr>
      </p:pic>
      <p:pic>
        <p:nvPicPr>
          <p:cNvPr id="224" name="Graphic 223" descr="Office worker male outline">
            <a:extLst>
              <a:ext uri="{FF2B5EF4-FFF2-40B4-BE49-F238E27FC236}">
                <a16:creationId xmlns:a16="http://schemas.microsoft.com/office/drawing/2014/main" id="{F19B4437-8644-F4FD-D716-4CC4903BECFB}"/>
              </a:ext>
            </a:extLst>
          </p:cNvPr>
          <p:cNvPicPr>
            <a:picLocks noChangeAspect="1"/>
          </p:cNvPicPr>
          <p:nvPr/>
        </p:nvPicPr>
        <p:blipFill>
          <a:blip r:embed="rId50">
            <a:extLst>
              <a:ext uri="{96DAC541-7B7A-43D3-8B79-37D633B846F1}">
                <asvg:svgBlip xmlns:asvg="http://schemas.microsoft.com/office/drawing/2016/SVG/main" r:embed="rId51"/>
              </a:ext>
            </a:extLst>
          </a:blip>
          <a:stretch>
            <a:fillRect/>
          </a:stretch>
        </p:blipFill>
        <p:spPr>
          <a:xfrm>
            <a:off x="3702927" y="2315624"/>
            <a:ext cx="446400" cy="446400"/>
          </a:xfrm>
          <a:prstGeom prst="rect">
            <a:avLst/>
          </a:prstGeom>
        </p:spPr>
      </p:pic>
      <p:pic>
        <p:nvPicPr>
          <p:cNvPr id="230" name="Graphic 229" descr="Office worker male with solid fill">
            <a:extLst>
              <a:ext uri="{FF2B5EF4-FFF2-40B4-BE49-F238E27FC236}">
                <a16:creationId xmlns:a16="http://schemas.microsoft.com/office/drawing/2014/main" id="{31A240DE-6ED4-0D29-BFF8-3AD8C499CD4F}"/>
              </a:ext>
            </a:extLst>
          </p:cNvPr>
          <p:cNvPicPr>
            <a:picLocks noChangeAspect="1"/>
          </p:cNvPicPr>
          <p:nvPr/>
        </p:nvPicPr>
        <p:blipFill>
          <a:blip r:embed="rId54">
            <a:extLst>
              <a:ext uri="{96DAC541-7B7A-43D3-8B79-37D633B846F1}">
                <asvg:svgBlip xmlns:asvg="http://schemas.microsoft.com/office/drawing/2016/SVG/main" r:embed="rId55"/>
              </a:ext>
            </a:extLst>
          </a:blip>
          <a:stretch>
            <a:fillRect/>
          </a:stretch>
        </p:blipFill>
        <p:spPr>
          <a:xfrm>
            <a:off x="3555327" y="2168024"/>
            <a:ext cx="446400" cy="446400"/>
          </a:xfrm>
          <a:prstGeom prst="rect">
            <a:avLst/>
          </a:prstGeom>
        </p:spPr>
      </p:pic>
      <p:pic>
        <p:nvPicPr>
          <p:cNvPr id="231" name="Graphic 230" descr="Office worker male outline">
            <a:extLst>
              <a:ext uri="{FF2B5EF4-FFF2-40B4-BE49-F238E27FC236}">
                <a16:creationId xmlns:a16="http://schemas.microsoft.com/office/drawing/2014/main" id="{893908D1-1B60-4600-D683-0EBBE5A027CD}"/>
              </a:ext>
            </a:extLst>
          </p:cNvPr>
          <p:cNvPicPr>
            <a:picLocks noChangeAspect="1"/>
          </p:cNvPicPr>
          <p:nvPr/>
        </p:nvPicPr>
        <p:blipFill>
          <a:blip r:embed="rId58">
            <a:extLst>
              <a:ext uri="{96DAC541-7B7A-43D3-8B79-37D633B846F1}">
                <asvg:svgBlip xmlns:asvg="http://schemas.microsoft.com/office/drawing/2016/SVG/main" r:embed="rId59"/>
              </a:ext>
            </a:extLst>
          </a:blip>
          <a:stretch>
            <a:fillRect/>
          </a:stretch>
        </p:blipFill>
        <p:spPr>
          <a:xfrm>
            <a:off x="3855327" y="2468024"/>
            <a:ext cx="446400" cy="446400"/>
          </a:xfrm>
          <a:prstGeom prst="rect">
            <a:avLst/>
          </a:prstGeom>
        </p:spPr>
      </p:pic>
      <p:pic>
        <p:nvPicPr>
          <p:cNvPr id="232" name="Graphic 231" descr="Office worker female outline">
            <a:extLst>
              <a:ext uri="{FF2B5EF4-FFF2-40B4-BE49-F238E27FC236}">
                <a16:creationId xmlns:a16="http://schemas.microsoft.com/office/drawing/2014/main" id="{4FDFFD00-7CD3-9795-340A-9996F04D88E9}"/>
              </a:ext>
            </a:extLst>
          </p:cNvPr>
          <p:cNvPicPr>
            <a:picLocks noChangeAspect="1"/>
          </p:cNvPicPr>
          <p:nvPr/>
        </p:nvPicPr>
        <p:blipFill>
          <a:blip r:embed="rId60">
            <a:extLst>
              <a:ext uri="{96DAC541-7B7A-43D3-8B79-37D633B846F1}">
                <asvg:svgBlip xmlns:asvg="http://schemas.microsoft.com/office/drawing/2016/SVG/main" r:embed="rId61"/>
              </a:ext>
            </a:extLst>
          </a:blip>
          <a:stretch>
            <a:fillRect/>
          </a:stretch>
        </p:blipFill>
        <p:spPr>
          <a:xfrm>
            <a:off x="2448031" y="2398653"/>
            <a:ext cx="444971" cy="444971"/>
          </a:xfrm>
          <a:prstGeom prst="rect">
            <a:avLst/>
          </a:prstGeom>
        </p:spPr>
      </p:pic>
      <p:pic>
        <p:nvPicPr>
          <p:cNvPr id="233" name="Graphic 232" descr="Office worker male with solid fill">
            <a:extLst>
              <a:ext uri="{FF2B5EF4-FFF2-40B4-BE49-F238E27FC236}">
                <a16:creationId xmlns:a16="http://schemas.microsoft.com/office/drawing/2014/main" id="{8BEC0725-BD00-7D5D-8D07-0A608EB16BCB}"/>
              </a:ext>
            </a:extLst>
          </p:cNvPr>
          <p:cNvPicPr>
            <a:picLocks noChangeAspect="1"/>
          </p:cNvPicPr>
          <p:nvPr/>
        </p:nvPicPr>
        <p:blipFill>
          <a:blip r:embed="rId62">
            <a:extLst>
              <a:ext uri="{96DAC541-7B7A-43D3-8B79-37D633B846F1}">
                <asvg:svgBlip xmlns:asvg="http://schemas.microsoft.com/office/drawing/2016/SVG/main" r:embed="rId63"/>
              </a:ext>
            </a:extLst>
          </a:blip>
          <a:stretch>
            <a:fillRect/>
          </a:stretch>
        </p:blipFill>
        <p:spPr>
          <a:xfrm>
            <a:off x="2893002" y="2397224"/>
            <a:ext cx="446400" cy="446400"/>
          </a:xfrm>
          <a:prstGeom prst="rect">
            <a:avLst/>
          </a:prstGeom>
        </p:spPr>
      </p:pic>
      <p:pic>
        <p:nvPicPr>
          <p:cNvPr id="234" name="Graphic 233" descr="Office worker female with solid fill">
            <a:extLst>
              <a:ext uri="{FF2B5EF4-FFF2-40B4-BE49-F238E27FC236}">
                <a16:creationId xmlns:a16="http://schemas.microsoft.com/office/drawing/2014/main" id="{3652FB3D-A307-07ED-DADE-FC2B37614861}"/>
              </a:ext>
            </a:extLst>
          </p:cNvPr>
          <p:cNvPicPr>
            <a:picLocks noChangeAspect="1"/>
          </p:cNvPicPr>
          <p:nvPr/>
        </p:nvPicPr>
        <p:blipFill>
          <a:blip r:embed="rId64">
            <a:extLst>
              <a:ext uri="{96DAC541-7B7A-43D3-8B79-37D633B846F1}">
                <asvg:svgBlip xmlns:asvg="http://schemas.microsoft.com/office/drawing/2016/SVG/main" r:embed="rId65"/>
              </a:ext>
            </a:extLst>
          </a:blip>
          <a:stretch>
            <a:fillRect/>
          </a:stretch>
        </p:blipFill>
        <p:spPr>
          <a:xfrm>
            <a:off x="3871364" y="1766304"/>
            <a:ext cx="446400" cy="446400"/>
          </a:xfrm>
          <a:prstGeom prst="rect">
            <a:avLst/>
          </a:prstGeom>
        </p:spPr>
      </p:pic>
      <p:pic>
        <p:nvPicPr>
          <p:cNvPr id="237" name="Graphic 236" descr="Office worker male with solid fill">
            <a:extLst>
              <a:ext uri="{FF2B5EF4-FFF2-40B4-BE49-F238E27FC236}">
                <a16:creationId xmlns:a16="http://schemas.microsoft.com/office/drawing/2014/main" id="{6F0ABE24-35CE-9182-E128-146062BC8633}"/>
              </a:ext>
            </a:extLst>
          </p:cNvPr>
          <p:cNvPicPr>
            <a:picLocks noChangeAspect="1"/>
          </p:cNvPicPr>
          <p:nvPr/>
        </p:nvPicPr>
        <p:blipFill>
          <a:blip r:embed="rId62">
            <a:extLst>
              <a:ext uri="{96DAC541-7B7A-43D3-8B79-37D633B846F1}">
                <asvg:svgBlip xmlns:asvg="http://schemas.microsoft.com/office/drawing/2016/SVG/main" r:embed="rId63"/>
              </a:ext>
            </a:extLst>
          </a:blip>
          <a:stretch>
            <a:fillRect/>
          </a:stretch>
        </p:blipFill>
        <p:spPr>
          <a:xfrm>
            <a:off x="3707727" y="2320424"/>
            <a:ext cx="446400" cy="446400"/>
          </a:xfrm>
          <a:prstGeom prst="rect">
            <a:avLst/>
          </a:prstGeom>
        </p:spPr>
      </p:pic>
      <p:pic>
        <p:nvPicPr>
          <p:cNvPr id="238" name="Graphic 237" descr="Office worker female with solid fill">
            <a:extLst>
              <a:ext uri="{FF2B5EF4-FFF2-40B4-BE49-F238E27FC236}">
                <a16:creationId xmlns:a16="http://schemas.microsoft.com/office/drawing/2014/main" id="{D3547C6B-2AA6-FD52-76E9-5A67F468CAC9}"/>
              </a:ext>
            </a:extLst>
          </p:cNvPr>
          <p:cNvPicPr>
            <a:picLocks noChangeAspect="1"/>
          </p:cNvPicPr>
          <p:nvPr/>
        </p:nvPicPr>
        <p:blipFill>
          <a:blip r:embed="rId64">
            <a:extLst>
              <a:ext uri="{96DAC541-7B7A-43D3-8B79-37D633B846F1}">
                <asvg:svgBlip xmlns:asvg="http://schemas.microsoft.com/office/drawing/2016/SVG/main" r:embed="rId65"/>
              </a:ext>
            </a:extLst>
          </a:blip>
          <a:stretch>
            <a:fillRect/>
          </a:stretch>
        </p:blipFill>
        <p:spPr>
          <a:xfrm>
            <a:off x="3464955" y="1534539"/>
            <a:ext cx="446400" cy="446400"/>
          </a:xfrm>
          <a:prstGeom prst="rect">
            <a:avLst/>
          </a:prstGeom>
        </p:spPr>
      </p:pic>
      <p:pic>
        <p:nvPicPr>
          <p:cNvPr id="239" name="Graphic 238" descr="Office worker male outline">
            <a:extLst>
              <a:ext uri="{FF2B5EF4-FFF2-40B4-BE49-F238E27FC236}">
                <a16:creationId xmlns:a16="http://schemas.microsoft.com/office/drawing/2014/main" id="{3C4D3E30-3D10-5527-E18C-CCC794A67F07}"/>
              </a:ext>
            </a:extLst>
          </p:cNvPr>
          <p:cNvPicPr>
            <a:picLocks noChangeAspect="1"/>
          </p:cNvPicPr>
          <p:nvPr/>
        </p:nvPicPr>
        <p:blipFill>
          <a:blip r:embed="rId66">
            <a:extLst>
              <a:ext uri="{96DAC541-7B7A-43D3-8B79-37D633B846F1}">
                <asvg:svgBlip xmlns:asvg="http://schemas.microsoft.com/office/drawing/2016/SVG/main" r:embed="rId67"/>
              </a:ext>
            </a:extLst>
          </a:blip>
          <a:stretch>
            <a:fillRect/>
          </a:stretch>
        </p:blipFill>
        <p:spPr>
          <a:xfrm>
            <a:off x="3627813" y="1812824"/>
            <a:ext cx="446400" cy="446400"/>
          </a:xfrm>
          <a:prstGeom prst="rect">
            <a:avLst/>
          </a:prstGeom>
        </p:spPr>
      </p:pic>
      <p:pic>
        <p:nvPicPr>
          <p:cNvPr id="240" name="Graphic 239" descr="Office worker female outline">
            <a:extLst>
              <a:ext uri="{FF2B5EF4-FFF2-40B4-BE49-F238E27FC236}">
                <a16:creationId xmlns:a16="http://schemas.microsoft.com/office/drawing/2014/main" id="{F6101EA4-FEAF-2A85-256F-491B0D1FF19A}"/>
              </a:ext>
            </a:extLst>
          </p:cNvPr>
          <p:cNvPicPr>
            <a:picLocks noChangeAspect="1"/>
          </p:cNvPicPr>
          <p:nvPr/>
        </p:nvPicPr>
        <p:blipFill>
          <a:blip r:embed="rId68">
            <a:extLst>
              <a:ext uri="{96DAC541-7B7A-43D3-8B79-37D633B846F1}">
                <asvg:svgBlip xmlns:asvg="http://schemas.microsoft.com/office/drawing/2016/SVG/main" r:embed="rId69"/>
              </a:ext>
            </a:extLst>
          </a:blip>
          <a:stretch>
            <a:fillRect/>
          </a:stretch>
        </p:blipFill>
        <p:spPr>
          <a:xfrm>
            <a:off x="1721682" y="2468738"/>
            <a:ext cx="444971" cy="444971"/>
          </a:xfrm>
          <a:prstGeom prst="rect">
            <a:avLst/>
          </a:prstGeom>
        </p:spPr>
      </p:pic>
      <p:pic>
        <p:nvPicPr>
          <p:cNvPr id="242" name="Graphic 241" descr="Office worker female with solid fill">
            <a:extLst>
              <a:ext uri="{FF2B5EF4-FFF2-40B4-BE49-F238E27FC236}">
                <a16:creationId xmlns:a16="http://schemas.microsoft.com/office/drawing/2014/main" id="{EB846B7B-A147-43D7-8ED6-C6F9BBE6B03C}"/>
              </a:ext>
            </a:extLst>
          </p:cNvPr>
          <p:cNvPicPr>
            <a:picLocks noChangeAspect="1"/>
          </p:cNvPicPr>
          <p:nvPr/>
        </p:nvPicPr>
        <p:blipFill>
          <a:blip r:embed="rId72">
            <a:extLst>
              <a:ext uri="{96DAC541-7B7A-43D3-8B79-37D633B846F1}">
                <asvg:svgBlip xmlns:asvg="http://schemas.microsoft.com/office/drawing/2016/SVG/main" r:embed="rId73"/>
              </a:ext>
            </a:extLst>
          </a:blip>
          <a:stretch>
            <a:fillRect/>
          </a:stretch>
        </p:blipFill>
        <p:spPr>
          <a:xfrm>
            <a:off x="3737400" y="1441424"/>
            <a:ext cx="446400" cy="446400"/>
          </a:xfrm>
          <a:prstGeom prst="rect">
            <a:avLst/>
          </a:prstGeom>
        </p:spPr>
      </p:pic>
      <p:pic>
        <p:nvPicPr>
          <p:cNvPr id="243" name="Graphic 242" descr="Office worker male outline">
            <a:extLst>
              <a:ext uri="{FF2B5EF4-FFF2-40B4-BE49-F238E27FC236}">
                <a16:creationId xmlns:a16="http://schemas.microsoft.com/office/drawing/2014/main" id="{9F4CEF1B-D3E2-9C4D-3F27-2152362235A2}"/>
              </a:ext>
            </a:extLst>
          </p:cNvPr>
          <p:cNvPicPr>
            <a:picLocks noChangeAspect="1"/>
          </p:cNvPicPr>
          <p:nvPr/>
        </p:nvPicPr>
        <p:blipFill>
          <a:blip r:embed="rId74">
            <a:extLst>
              <a:ext uri="{96DAC541-7B7A-43D3-8B79-37D633B846F1}">
                <asvg:svgBlip xmlns:asvg="http://schemas.microsoft.com/office/drawing/2016/SVG/main" r:embed="rId75"/>
              </a:ext>
            </a:extLst>
          </a:blip>
          <a:stretch>
            <a:fillRect/>
          </a:stretch>
        </p:blipFill>
        <p:spPr>
          <a:xfrm>
            <a:off x="3747041" y="3752997"/>
            <a:ext cx="446400" cy="446400"/>
          </a:xfrm>
          <a:prstGeom prst="rect">
            <a:avLst/>
          </a:prstGeom>
        </p:spPr>
      </p:pic>
      <p:pic>
        <p:nvPicPr>
          <p:cNvPr id="244" name="Graphic 243" descr="Office worker female outline">
            <a:extLst>
              <a:ext uri="{FF2B5EF4-FFF2-40B4-BE49-F238E27FC236}">
                <a16:creationId xmlns:a16="http://schemas.microsoft.com/office/drawing/2014/main" id="{C62B3A43-214D-38B1-9E77-B629F3C3B8CC}"/>
              </a:ext>
            </a:extLst>
          </p:cNvPr>
          <p:cNvPicPr>
            <a:picLocks noChangeAspect="1"/>
          </p:cNvPicPr>
          <p:nvPr/>
        </p:nvPicPr>
        <p:blipFill>
          <a:blip r:embed="rId68">
            <a:extLst>
              <a:ext uri="{96DAC541-7B7A-43D3-8B79-37D633B846F1}">
                <asvg:svgBlip xmlns:asvg="http://schemas.microsoft.com/office/drawing/2016/SVG/main" r:embed="rId69"/>
              </a:ext>
            </a:extLst>
          </a:blip>
          <a:stretch>
            <a:fillRect/>
          </a:stretch>
        </p:blipFill>
        <p:spPr>
          <a:xfrm>
            <a:off x="3415156" y="2474253"/>
            <a:ext cx="444971" cy="444971"/>
          </a:xfrm>
          <a:prstGeom prst="rect">
            <a:avLst/>
          </a:prstGeom>
        </p:spPr>
      </p:pic>
      <p:pic>
        <p:nvPicPr>
          <p:cNvPr id="246" name="Graphic 245" descr="Office worker male outline">
            <a:extLst>
              <a:ext uri="{FF2B5EF4-FFF2-40B4-BE49-F238E27FC236}">
                <a16:creationId xmlns:a16="http://schemas.microsoft.com/office/drawing/2014/main" id="{87A1A948-7014-55AB-9CE7-DDAD4C9C207D}"/>
              </a:ext>
            </a:extLst>
          </p:cNvPr>
          <p:cNvPicPr>
            <a:picLocks noChangeAspect="1"/>
          </p:cNvPicPr>
          <p:nvPr/>
        </p:nvPicPr>
        <p:blipFill>
          <a:blip r:embed="rId74">
            <a:extLst>
              <a:ext uri="{96DAC541-7B7A-43D3-8B79-37D633B846F1}">
                <asvg:svgBlip xmlns:asvg="http://schemas.microsoft.com/office/drawing/2016/SVG/main" r:embed="rId75"/>
              </a:ext>
            </a:extLst>
          </a:blip>
          <a:stretch>
            <a:fillRect/>
          </a:stretch>
        </p:blipFill>
        <p:spPr>
          <a:xfrm>
            <a:off x="1546799" y="2183505"/>
            <a:ext cx="446400" cy="446400"/>
          </a:xfrm>
          <a:prstGeom prst="rect">
            <a:avLst/>
          </a:prstGeom>
        </p:spPr>
      </p:pic>
      <p:pic>
        <p:nvPicPr>
          <p:cNvPr id="248" name="Graphic 247" descr="Office worker female with solid fill">
            <a:extLst>
              <a:ext uri="{FF2B5EF4-FFF2-40B4-BE49-F238E27FC236}">
                <a16:creationId xmlns:a16="http://schemas.microsoft.com/office/drawing/2014/main" id="{0B3EA32C-A396-D776-52AE-D1A0D141C331}"/>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1837716" y="3774502"/>
            <a:ext cx="446400" cy="446400"/>
          </a:xfrm>
          <a:prstGeom prst="rect">
            <a:avLst/>
          </a:prstGeom>
        </p:spPr>
      </p:pic>
      <p:sp>
        <p:nvSpPr>
          <p:cNvPr id="249" name="TextBox 248">
            <a:extLst>
              <a:ext uri="{FF2B5EF4-FFF2-40B4-BE49-F238E27FC236}">
                <a16:creationId xmlns:a16="http://schemas.microsoft.com/office/drawing/2014/main" id="{203B8EC1-1641-7A8F-A4CB-34826AB0AE69}"/>
              </a:ext>
            </a:extLst>
          </p:cNvPr>
          <p:cNvSpPr txBox="1"/>
          <p:nvPr/>
        </p:nvSpPr>
        <p:spPr>
          <a:xfrm>
            <a:off x="421035" y="365521"/>
            <a:ext cx="867235" cy="830997"/>
          </a:xfrm>
          <a:prstGeom prst="rect">
            <a:avLst/>
          </a:prstGeom>
          <a:noFill/>
        </p:spPr>
        <p:txBody>
          <a:bodyPr wrap="square" rtlCol="0">
            <a:spAutoFit/>
          </a:bodyPr>
          <a:lstStyle/>
          <a:p>
            <a:r>
              <a:rPr lang="en-US" sz="4800" dirty="0">
                <a:ln>
                  <a:solidFill>
                    <a:schemeClr val="bg1"/>
                  </a:solidFill>
                </a:ln>
              </a:rPr>
              <a:t>80</a:t>
            </a:r>
          </a:p>
        </p:txBody>
      </p:sp>
      <p:sp>
        <p:nvSpPr>
          <p:cNvPr id="250" name="TextBox 249">
            <a:extLst>
              <a:ext uri="{FF2B5EF4-FFF2-40B4-BE49-F238E27FC236}">
                <a16:creationId xmlns:a16="http://schemas.microsoft.com/office/drawing/2014/main" id="{00F00666-48E5-03DA-AB32-158D523BFEB8}"/>
              </a:ext>
            </a:extLst>
          </p:cNvPr>
          <p:cNvSpPr txBox="1"/>
          <p:nvPr/>
        </p:nvSpPr>
        <p:spPr>
          <a:xfrm>
            <a:off x="374142" y="1886208"/>
            <a:ext cx="867235" cy="830997"/>
          </a:xfrm>
          <a:prstGeom prst="rect">
            <a:avLst/>
          </a:prstGeom>
          <a:noFill/>
        </p:spPr>
        <p:txBody>
          <a:bodyPr wrap="square" rtlCol="0">
            <a:spAutoFit/>
          </a:bodyPr>
          <a:lstStyle/>
          <a:p>
            <a:r>
              <a:rPr lang="en-US" sz="4800" dirty="0">
                <a:ln>
                  <a:solidFill>
                    <a:schemeClr val="bg1"/>
                  </a:solidFill>
                </a:ln>
              </a:rPr>
              <a:t>30</a:t>
            </a:r>
          </a:p>
        </p:txBody>
      </p:sp>
      <p:sp>
        <p:nvSpPr>
          <p:cNvPr id="251" name="TextBox 250">
            <a:extLst>
              <a:ext uri="{FF2B5EF4-FFF2-40B4-BE49-F238E27FC236}">
                <a16:creationId xmlns:a16="http://schemas.microsoft.com/office/drawing/2014/main" id="{56F0C187-BC31-7988-BFB3-96EF323E336E}"/>
              </a:ext>
            </a:extLst>
          </p:cNvPr>
          <p:cNvSpPr txBox="1"/>
          <p:nvPr/>
        </p:nvSpPr>
        <p:spPr>
          <a:xfrm>
            <a:off x="552740" y="3714189"/>
            <a:ext cx="867235" cy="830997"/>
          </a:xfrm>
          <a:prstGeom prst="rect">
            <a:avLst/>
          </a:prstGeom>
          <a:noFill/>
        </p:spPr>
        <p:txBody>
          <a:bodyPr wrap="square" rtlCol="0">
            <a:spAutoFit/>
          </a:bodyPr>
          <a:lstStyle/>
          <a:p>
            <a:r>
              <a:rPr lang="en-US" sz="4800" dirty="0">
                <a:ln>
                  <a:solidFill>
                    <a:schemeClr val="bg1"/>
                  </a:solidFill>
                </a:ln>
              </a:rPr>
              <a:t>3</a:t>
            </a:r>
          </a:p>
        </p:txBody>
      </p:sp>
    </p:spTree>
    <p:extLst>
      <p:ext uri="{BB962C8B-B14F-4D97-AF65-F5344CB8AC3E}">
        <p14:creationId xmlns:p14="http://schemas.microsoft.com/office/powerpoint/2010/main" val="115604456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6B6919-EA5E-5E1D-DEB7-D66A8E1EAC96}"/>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192FD1A-8129-C2BD-B03C-6218CFB14E3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114</a:t>
            </a:fld>
            <a:endParaRPr lang="en"/>
          </a:p>
        </p:txBody>
      </p:sp>
      <mc:AlternateContent xmlns:mc="http://schemas.openxmlformats.org/markup-compatibility/2006" xmlns:p14="http://schemas.microsoft.com/office/powerpoint/2010/main">
        <mc:Choice Requires="p14">
          <p:contentPart p14:bwMode="auto" r:id="rId3">
            <p14:nvContentPartPr>
              <p14:cNvPr id="10" name="Ink 9">
                <a:extLst>
                  <a:ext uri="{FF2B5EF4-FFF2-40B4-BE49-F238E27FC236}">
                    <a16:creationId xmlns:a16="http://schemas.microsoft.com/office/drawing/2014/main" id="{73745121-66D9-D277-9EBC-9F3A9426AE37}"/>
                  </a:ext>
                </a:extLst>
              </p14:cNvPr>
              <p14:cNvContentPartPr/>
              <p14:nvPr/>
            </p14:nvContentPartPr>
            <p14:xfrm>
              <a:off x="852856" y="3190939"/>
              <a:ext cx="360" cy="360"/>
            </p14:xfrm>
          </p:contentPart>
        </mc:Choice>
        <mc:Fallback xmlns="">
          <p:pic>
            <p:nvPicPr>
              <p:cNvPr id="10" name="Ink 9">
                <a:extLst>
                  <a:ext uri="{FF2B5EF4-FFF2-40B4-BE49-F238E27FC236}">
                    <a16:creationId xmlns:a16="http://schemas.microsoft.com/office/drawing/2014/main" id="{FA5DF959-BB81-797C-5191-4D019EFFB529}"/>
                  </a:ext>
                </a:extLst>
              </p:cNvPr>
              <p:cNvPicPr/>
              <p:nvPr/>
            </p:nvPicPr>
            <p:blipFill>
              <a:blip r:embed="rId4"/>
              <a:stretch>
                <a:fillRect/>
              </a:stretch>
            </p:blipFill>
            <p:spPr>
              <a:xfrm>
                <a:off x="846736" y="3184819"/>
                <a:ext cx="12600" cy="12600"/>
              </a:xfrm>
              <a:prstGeom prst="rect">
                <a:avLst/>
              </a:prstGeom>
            </p:spPr>
          </p:pic>
        </mc:Fallback>
      </mc:AlternateContent>
      <p:grpSp>
        <p:nvGrpSpPr>
          <p:cNvPr id="13" name="Group 12">
            <a:extLst>
              <a:ext uri="{FF2B5EF4-FFF2-40B4-BE49-F238E27FC236}">
                <a16:creationId xmlns:a16="http://schemas.microsoft.com/office/drawing/2014/main" id="{B49FCC4E-981B-0A27-A89F-6D852D0A02F5}"/>
              </a:ext>
            </a:extLst>
          </p:cNvPr>
          <p:cNvGrpSpPr/>
          <p:nvPr/>
        </p:nvGrpSpPr>
        <p:grpSpPr>
          <a:xfrm>
            <a:off x="2131255" y="1116841"/>
            <a:ext cx="3357872" cy="914400"/>
            <a:chOff x="2131255" y="1116841"/>
            <a:chExt cx="3357872" cy="914400"/>
          </a:xfrm>
        </p:grpSpPr>
        <p:sp>
          <p:nvSpPr>
            <p:cNvPr id="7" name="TextBox 6">
              <a:extLst>
                <a:ext uri="{FF2B5EF4-FFF2-40B4-BE49-F238E27FC236}">
                  <a16:creationId xmlns:a16="http://schemas.microsoft.com/office/drawing/2014/main" id="{3CC60E06-E309-9C73-BF54-529AAC4AD1BF}"/>
                </a:ext>
              </a:extLst>
            </p:cNvPr>
            <p:cNvSpPr txBox="1"/>
            <p:nvPr/>
          </p:nvSpPr>
          <p:spPr>
            <a:xfrm>
              <a:off x="2991327" y="1249544"/>
              <a:ext cx="2497800" cy="707886"/>
            </a:xfrm>
            <a:prstGeom prst="rect">
              <a:avLst/>
            </a:prstGeom>
            <a:noFill/>
          </p:spPr>
          <p:txBody>
            <a:bodyPr wrap="none" rtlCol="0">
              <a:spAutoFit/>
            </a:bodyPr>
            <a:lstStyle/>
            <a:p>
              <a:pPr algn="ctr"/>
              <a:r>
                <a:rPr lang="en-US" sz="4000" dirty="0">
                  <a:solidFill>
                    <a:schemeClr val="bg1"/>
                  </a:solidFill>
                  <a:latin typeface="Open Sans" panose="020B0606030504020204" pitchFamily="34" charset="0"/>
                  <a:ea typeface="Open Sans" panose="020B0606030504020204" pitchFamily="34" charset="0"/>
                  <a:cs typeface="Open Sans" panose="020B0606030504020204" pitchFamily="34" charset="0"/>
                </a:rPr>
                <a:t>Complete</a:t>
              </a:r>
            </a:p>
          </p:txBody>
        </p:sp>
        <p:pic>
          <p:nvPicPr>
            <p:cNvPr id="8" name="Graphic 7" descr="Checkbox Checked with solid fill">
              <a:extLst>
                <a:ext uri="{FF2B5EF4-FFF2-40B4-BE49-F238E27FC236}">
                  <a16:creationId xmlns:a16="http://schemas.microsoft.com/office/drawing/2014/main" id="{8BD35C89-A633-5CC3-A26B-12E27997F65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131255" y="1116841"/>
              <a:ext cx="914400" cy="914400"/>
            </a:xfrm>
            <a:prstGeom prst="rect">
              <a:avLst/>
            </a:prstGeom>
          </p:spPr>
        </p:pic>
      </p:grpSp>
      <p:grpSp>
        <p:nvGrpSpPr>
          <p:cNvPr id="12" name="Group 11">
            <a:extLst>
              <a:ext uri="{FF2B5EF4-FFF2-40B4-BE49-F238E27FC236}">
                <a16:creationId xmlns:a16="http://schemas.microsoft.com/office/drawing/2014/main" id="{32187677-4A5E-3A2F-2DE0-5924263EC4E3}"/>
              </a:ext>
            </a:extLst>
          </p:cNvPr>
          <p:cNvGrpSpPr/>
          <p:nvPr/>
        </p:nvGrpSpPr>
        <p:grpSpPr>
          <a:xfrm>
            <a:off x="2131255" y="2030544"/>
            <a:ext cx="3240850" cy="914400"/>
            <a:chOff x="2131255" y="2102981"/>
            <a:chExt cx="3240850" cy="914400"/>
          </a:xfrm>
        </p:grpSpPr>
        <p:sp>
          <p:nvSpPr>
            <p:cNvPr id="5" name="TextBox 4">
              <a:extLst>
                <a:ext uri="{FF2B5EF4-FFF2-40B4-BE49-F238E27FC236}">
                  <a16:creationId xmlns:a16="http://schemas.microsoft.com/office/drawing/2014/main" id="{612A4525-14C8-43D0-A742-FEB896725D9E}"/>
                </a:ext>
              </a:extLst>
            </p:cNvPr>
            <p:cNvSpPr txBox="1"/>
            <p:nvPr/>
          </p:nvSpPr>
          <p:spPr>
            <a:xfrm>
              <a:off x="2923998" y="2206238"/>
              <a:ext cx="2448107" cy="707886"/>
            </a:xfrm>
            <a:prstGeom prst="rect">
              <a:avLst/>
            </a:prstGeom>
            <a:noFill/>
          </p:spPr>
          <p:txBody>
            <a:bodyPr wrap="none" rtlCol="0">
              <a:spAutoFit/>
            </a:bodyPr>
            <a:lstStyle/>
            <a:p>
              <a:pPr algn="ctr"/>
              <a:r>
                <a:rPr lang="en-US" sz="4000" dirty="0">
                  <a:solidFill>
                    <a:schemeClr val="bg1"/>
                  </a:solidFill>
                  <a:latin typeface="Open Sans" panose="020B0606030504020204" pitchFamily="34" charset="0"/>
                  <a:ea typeface="Open Sans" panose="020B0606030504020204" pitchFamily="34" charset="0"/>
                  <a:cs typeface="Open Sans" panose="020B0606030504020204" pitchFamily="34" charset="0"/>
                </a:rPr>
                <a:t>Real-time</a:t>
              </a:r>
            </a:p>
          </p:txBody>
        </p:sp>
        <p:pic>
          <p:nvPicPr>
            <p:cNvPr id="9" name="Graphic 8" descr="Checkbox Checked with solid fill">
              <a:extLst>
                <a:ext uri="{FF2B5EF4-FFF2-40B4-BE49-F238E27FC236}">
                  <a16:creationId xmlns:a16="http://schemas.microsoft.com/office/drawing/2014/main" id="{375825CB-27AA-9767-F192-D5923D3219C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131255" y="2102981"/>
              <a:ext cx="914400" cy="914400"/>
            </a:xfrm>
            <a:prstGeom prst="rect">
              <a:avLst/>
            </a:prstGeom>
          </p:spPr>
        </p:pic>
      </p:grpSp>
      <p:grpSp>
        <p:nvGrpSpPr>
          <p:cNvPr id="16" name="Group 15">
            <a:extLst>
              <a:ext uri="{FF2B5EF4-FFF2-40B4-BE49-F238E27FC236}">
                <a16:creationId xmlns:a16="http://schemas.microsoft.com/office/drawing/2014/main" id="{5493237B-D004-EAB2-26A2-C64EEEFB49EE}"/>
              </a:ext>
            </a:extLst>
          </p:cNvPr>
          <p:cNvGrpSpPr/>
          <p:nvPr/>
        </p:nvGrpSpPr>
        <p:grpSpPr>
          <a:xfrm>
            <a:off x="2131255" y="2944248"/>
            <a:ext cx="4069556" cy="914400"/>
            <a:chOff x="2131255" y="2944248"/>
            <a:chExt cx="4069556" cy="914400"/>
          </a:xfrm>
        </p:grpSpPr>
        <p:sp>
          <p:nvSpPr>
            <p:cNvPr id="17" name="TextBox 16">
              <a:extLst>
                <a:ext uri="{FF2B5EF4-FFF2-40B4-BE49-F238E27FC236}">
                  <a16:creationId xmlns:a16="http://schemas.microsoft.com/office/drawing/2014/main" id="{36C63DB1-52A5-4D15-2405-23B4AB3BF66D}"/>
                </a:ext>
              </a:extLst>
            </p:cNvPr>
            <p:cNvSpPr txBox="1"/>
            <p:nvPr/>
          </p:nvSpPr>
          <p:spPr>
            <a:xfrm>
              <a:off x="2943188" y="3047505"/>
              <a:ext cx="3257623" cy="707886"/>
            </a:xfrm>
            <a:prstGeom prst="rect">
              <a:avLst/>
            </a:prstGeom>
            <a:noFill/>
          </p:spPr>
          <p:txBody>
            <a:bodyPr wrap="none" rtlCol="0">
              <a:spAutoFit/>
            </a:bodyPr>
            <a:lstStyle/>
            <a:p>
              <a:pPr algn="ctr"/>
              <a:r>
                <a:rPr lang="en-US" sz="4000" dirty="0">
                  <a:solidFill>
                    <a:schemeClr val="bg1"/>
                  </a:solidFill>
                  <a:latin typeface="Open Sans" panose="020B0606030504020204" pitchFamily="34" charset="0"/>
                  <a:ea typeface="Open Sans" panose="020B0606030504020204" pitchFamily="34" charset="0"/>
                  <a:cs typeface="Open Sans" panose="020B0606030504020204" pitchFamily="34" charset="0"/>
                </a:rPr>
                <a:t>Configurable</a:t>
              </a:r>
            </a:p>
          </p:txBody>
        </p:sp>
        <p:pic>
          <p:nvPicPr>
            <p:cNvPr id="18" name="Graphic 17" descr="Checkbox Checked with solid fill">
              <a:extLst>
                <a:ext uri="{FF2B5EF4-FFF2-40B4-BE49-F238E27FC236}">
                  <a16:creationId xmlns:a16="http://schemas.microsoft.com/office/drawing/2014/main" id="{A328FDF9-123D-E214-D8DD-E7D51B16CCD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131255" y="2944248"/>
              <a:ext cx="914400" cy="914400"/>
            </a:xfrm>
            <a:prstGeom prst="rect">
              <a:avLst/>
            </a:prstGeom>
          </p:spPr>
        </p:pic>
      </p:grpSp>
    </p:spTree>
    <p:custDataLst>
      <p:tags r:id="rId1"/>
    </p:custDataLst>
    <p:extLst>
      <p:ext uri="{BB962C8B-B14F-4D97-AF65-F5344CB8AC3E}">
        <p14:creationId xmlns:p14="http://schemas.microsoft.com/office/powerpoint/2010/main" val="2048044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130">
          <a:extLst>
            <a:ext uri="{FF2B5EF4-FFF2-40B4-BE49-F238E27FC236}">
              <a16:creationId xmlns:a16="http://schemas.microsoft.com/office/drawing/2014/main" id="{E064FB5B-CB0D-747C-320F-5A9B16FC9740}"/>
            </a:ext>
          </a:extLst>
        </p:cNvPr>
        <p:cNvGrpSpPr/>
        <p:nvPr/>
      </p:nvGrpSpPr>
      <p:grpSpPr>
        <a:xfrm>
          <a:off x="0" y="0"/>
          <a:ext cx="0" cy="0"/>
          <a:chOff x="0" y="0"/>
          <a:chExt cx="0" cy="0"/>
        </a:xfrm>
      </p:grpSpPr>
      <p:sp>
        <p:nvSpPr>
          <p:cNvPr id="131" name="Google Shape;131;p18">
            <a:extLst>
              <a:ext uri="{FF2B5EF4-FFF2-40B4-BE49-F238E27FC236}">
                <a16:creationId xmlns:a16="http://schemas.microsoft.com/office/drawing/2014/main" id="{BE86B432-7F46-0A5A-E9AB-5CD6D3B53EBD}"/>
              </a:ext>
            </a:extLst>
          </p:cNvPr>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solidFill>
                  <a:schemeClr val="dk2"/>
                </a:solidFill>
              </a:rPr>
              <a:t>115</a:t>
            </a:fld>
            <a:endParaRPr>
              <a:solidFill>
                <a:schemeClr val="dk2"/>
              </a:solidFill>
            </a:endParaRPr>
          </a:p>
        </p:txBody>
      </p:sp>
      <p:sp>
        <p:nvSpPr>
          <p:cNvPr id="5" name="Google Shape;145;p19">
            <a:extLst>
              <a:ext uri="{FF2B5EF4-FFF2-40B4-BE49-F238E27FC236}">
                <a16:creationId xmlns:a16="http://schemas.microsoft.com/office/drawing/2014/main" id="{1A940B0E-ADAC-E21A-E2FD-091E25F69B49}"/>
              </a:ext>
            </a:extLst>
          </p:cNvPr>
          <p:cNvSpPr/>
          <p:nvPr/>
        </p:nvSpPr>
        <p:spPr>
          <a:xfrm>
            <a:off x="160525" y="1660877"/>
            <a:ext cx="1221900" cy="11583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8" name="Google Shape;147;p19">
            <a:extLst>
              <a:ext uri="{FF2B5EF4-FFF2-40B4-BE49-F238E27FC236}">
                <a16:creationId xmlns:a16="http://schemas.microsoft.com/office/drawing/2014/main" id="{84C60A78-7260-C7D2-272F-E714FD47C2B0}"/>
              </a:ext>
            </a:extLst>
          </p:cNvPr>
          <p:cNvSpPr txBox="1"/>
          <p:nvPr/>
        </p:nvSpPr>
        <p:spPr>
          <a:xfrm>
            <a:off x="170725" y="1651297"/>
            <a:ext cx="1184100" cy="307746"/>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dirty="0" err="1">
                <a:solidFill>
                  <a:schemeClr val="dk2"/>
                </a:solidFill>
                <a:latin typeface="Roboto"/>
                <a:ea typeface="Roboto"/>
                <a:cs typeface="Roboto"/>
                <a:sym typeface="Roboto"/>
              </a:rPr>
              <a:t>biz_sessions</a:t>
            </a:r>
            <a:endParaRPr sz="800" dirty="0">
              <a:solidFill>
                <a:schemeClr val="dk2"/>
              </a:solidFill>
              <a:latin typeface="Roboto"/>
              <a:ea typeface="Roboto"/>
              <a:cs typeface="Roboto"/>
              <a:sym typeface="Roboto"/>
            </a:endParaRPr>
          </a:p>
        </p:txBody>
      </p:sp>
      <p:sp>
        <p:nvSpPr>
          <p:cNvPr id="9" name="Google Shape;148;p19">
            <a:extLst>
              <a:ext uri="{FF2B5EF4-FFF2-40B4-BE49-F238E27FC236}">
                <a16:creationId xmlns:a16="http://schemas.microsoft.com/office/drawing/2014/main" id="{A27E4DD6-57D0-001E-521F-7E0121E9C342}"/>
              </a:ext>
            </a:extLst>
          </p:cNvPr>
          <p:cNvSpPr/>
          <p:nvPr/>
        </p:nvSpPr>
        <p:spPr>
          <a:xfrm>
            <a:off x="198125" y="3468090"/>
            <a:ext cx="1221900" cy="11583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graphicFrame>
        <p:nvGraphicFramePr>
          <p:cNvPr id="10" name="Google Shape;149;p19">
            <a:extLst>
              <a:ext uri="{FF2B5EF4-FFF2-40B4-BE49-F238E27FC236}">
                <a16:creationId xmlns:a16="http://schemas.microsoft.com/office/drawing/2014/main" id="{9493F824-865D-5618-9874-E8E85B89B93C}"/>
              </a:ext>
            </a:extLst>
          </p:cNvPr>
          <p:cNvGraphicFramePr/>
          <p:nvPr/>
        </p:nvGraphicFramePr>
        <p:xfrm>
          <a:off x="198100" y="3712190"/>
          <a:ext cx="1221825" cy="914310"/>
        </p:xfrm>
        <a:graphic>
          <a:graphicData uri="http://schemas.openxmlformats.org/drawingml/2006/table">
            <a:tbl>
              <a:tblPr>
                <a:noFill/>
                <a:tableStyleId>{62796A89-BD9E-437E-83C4-1F7B4A862C73}</a:tableStyleId>
              </a:tblPr>
              <a:tblGrid>
                <a:gridCol w="407275">
                  <a:extLst>
                    <a:ext uri="{9D8B030D-6E8A-4147-A177-3AD203B41FA5}">
                      <a16:colId xmlns:a16="http://schemas.microsoft.com/office/drawing/2014/main" val="20000"/>
                    </a:ext>
                  </a:extLst>
                </a:gridCol>
                <a:gridCol w="407275">
                  <a:extLst>
                    <a:ext uri="{9D8B030D-6E8A-4147-A177-3AD203B41FA5}">
                      <a16:colId xmlns:a16="http://schemas.microsoft.com/office/drawing/2014/main" val="20001"/>
                    </a:ext>
                  </a:extLst>
                </a:gridCol>
                <a:gridCol w="407275">
                  <a:extLst>
                    <a:ext uri="{9D8B030D-6E8A-4147-A177-3AD203B41FA5}">
                      <a16:colId xmlns:a16="http://schemas.microsoft.com/office/drawing/2014/main" val="20002"/>
                    </a:ext>
                  </a:extLst>
                </a:gridCol>
              </a:tblGrid>
              <a:tr h="0">
                <a:tc>
                  <a:txBody>
                    <a:bodyPr/>
                    <a:lstStyle/>
                    <a:p>
                      <a:pPr marL="0" lvl="0" indent="0" algn="l" rtl="0">
                        <a:spcBef>
                          <a:spcPts val="0"/>
                        </a:spcBef>
                        <a:spcAft>
                          <a:spcPts val="0"/>
                        </a:spcAft>
                        <a:buNone/>
                      </a:pPr>
                      <a:endParaRPr sz="800"/>
                    </a:p>
                  </a:txBody>
                  <a:tcPr marL="91425" marR="91425" marT="91425" marB="91425"/>
                </a:tc>
                <a:tc>
                  <a:txBody>
                    <a:bodyPr/>
                    <a:lstStyle/>
                    <a:p>
                      <a:pPr marL="0" lvl="0" indent="0" algn="l" rtl="0">
                        <a:spcBef>
                          <a:spcPts val="0"/>
                        </a:spcBef>
                        <a:spcAft>
                          <a:spcPts val="0"/>
                        </a:spcAft>
                        <a:buNone/>
                      </a:pPr>
                      <a:endParaRPr sz="800"/>
                    </a:p>
                  </a:txBody>
                  <a:tcPr marL="91425" marR="91425" marT="91425" marB="91425"/>
                </a:tc>
                <a:tc>
                  <a:txBody>
                    <a:bodyPr/>
                    <a:lstStyle/>
                    <a:p>
                      <a:pPr marL="0" lvl="0" indent="0" algn="l" rtl="0">
                        <a:spcBef>
                          <a:spcPts val="0"/>
                        </a:spcBef>
                        <a:spcAft>
                          <a:spcPts val="0"/>
                        </a:spcAft>
                        <a:buNone/>
                      </a:pPr>
                      <a:endParaRPr sz="800"/>
                    </a:p>
                  </a:txBody>
                  <a:tcPr marL="91425" marR="91425" marT="91425" marB="91425"/>
                </a:tc>
                <a:extLst>
                  <a:ext uri="{0D108BD9-81ED-4DB2-BD59-A6C34878D82A}">
                    <a16:rowId xmlns:a16="http://schemas.microsoft.com/office/drawing/2014/main" val="10000"/>
                  </a:ext>
                </a:extLst>
              </a:tr>
              <a:tr h="0">
                <a:tc>
                  <a:txBody>
                    <a:bodyPr/>
                    <a:lstStyle/>
                    <a:p>
                      <a:pPr marL="0" lvl="0" indent="0" algn="l" rtl="0">
                        <a:spcBef>
                          <a:spcPts val="0"/>
                        </a:spcBef>
                        <a:spcAft>
                          <a:spcPts val="0"/>
                        </a:spcAft>
                        <a:buNone/>
                      </a:pPr>
                      <a:endParaRPr sz="800"/>
                    </a:p>
                  </a:txBody>
                  <a:tcPr marL="91425" marR="91425" marT="91425" marB="91425"/>
                </a:tc>
                <a:tc>
                  <a:txBody>
                    <a:bodyPr/>
                    <a:lstStyle/>
                    <a:p>
                      <a:pPr marL="0" lvl="0" indent="0" algn="l" rtl="0">
                        <a:spcBef>
                          <a:spcPts val="0"/>
                        </a:spcBef>
                        <a:spcAft>
                          <a:spcPts val="0"/>
                        </a:spcAft>
                        <a:buNone/>
                      </a:pPr>
                      <a:endParaRPr sz="800"/>
                    </a:p>
                  </a:txBody>
                  <a:tcPr marL="91425" marR="91425" marT="91425" marB="91425"/>
                </a:tc>
                <a:tc>
                  <a:txBody>
                    <a:bodyPr/>
                    <a:lstStyle/>
                    <a:p>
                      <a:pPr marL="0" lvl="0" indent="0" algn="l" rtl="0">
                        <a:spcBef>
                          <a:spcPts val="0"/>
                        </a:spcBef>
                        <a:spcAft>
                          <a:spcPts val="0"/>
                        </a:spcAft>
                        <a:buNone/>
                      </a:pPr>
                      <a:endParaRPr sz="800"/>
                    </a:p>
                  </a:txBody>
                  <a:tcPr marL="91425" marR="91425" marT="91425" marB="91425"/>
                </a:tc>
                <a:extLst>
                  <a:ext uri="{0D108BD9-81ED-4DB2-BD59-A6C34878D82A}">
                    <a16:rowId xmlns:a16="http://schemas.microsoft.com/office/drawing/2014/main" val="10001"/>
                  </a:ext>
                </a:extLst>
              </a:tr>
              <a:tr h="0">
                <a:tc>
                  <a:txBody>
                    <a:bodyPr/>
                    <a:lstStyle/>
                    <a:p>
                      <a:pPr marL="0" lvl="0" indent="0" algn="l" rtl="0">
                        <a:spcBef>
                          <a:spcPts val="0"/>
                        </a:spcBef>
                        <a:spcAft>
                          <a:spcPts val="0"/>
                        </a:spcAft>
                        <a:buNone/>
                      </a:pPr>
                      <a:endParaRPr sz="800"/>
                    </a:p>
                  </a:txBody>
                  <a:tcPr marL="91425" marR="91425" marT="91425" marB="91425"/>
                </a:tc>
                <a:tc>
                  <a:txBody>
                    <a:bodyPr/>
                    <a:lstStyle/>
                    <a:p>
                      <a:pPr marL="0" lvl="0" indent="0" algn="l" rtl="0">
                        <a:spcBef>
                          <a:spcPts val="0"/>
                        </a:spcBef>
                        <a:spcAft>
                          <a:spcPts val="0"/>
                        </a:spcAft>
                        <a:buNone/>
                      </a:pPr>
                      <a:endParaRPr sz="800"/>
                    </a:p>
                  </a:txBody>
                  <a:tcPr marL="91425" marR="91425" marT="91425" marB="91425"/>
                </a:tc>
                <a:tc>
                  <a:txBody>
                    <a:bodyPr/>
                    <a:lstStyle/>
                    <a:p>
                      <a:pPr marL="0" lvl="0" indent="0" algn="l" rtl="0">
                        <a:spcBef>
                          <a:spcPts val="0"/>
                        </a:spcBef>
                        <a:spcAft>
                          <a:spcPts val="0"/>
                        </a:spcAft>
                        <a:buNone/>
                      </a:pPr>
                      <a:endParaRPr sz="800" dirty="0"/>
                    </a:p>
                  </a:txBody>
                  <a:tcPr marL="91425" marR="91425" marT="91425" marB="91425"/>
                </a:tc>
                <a:extLst>
                  <a:ext uri="{0D108BD9-81ED-4DB2-BD59-A6C34878D82A}">
                    <a16:rowId xmlns:a16="http://schemas.microsoft.com/office/drawing/2014/main" val="10002"/>
                  </a:ext>
                </a:extLst>
              </a:tr>
            </a:tbl>
          </a:graphicData>
        </a:graphic>
      </p:graphicFrame>
      <p:sp>
        <p:nvSpPr>
          <p:cNvPr id="11" name="Google Shape;150;p19">
            <a:extLst>
              <a:ext uri="{FF2B5EF4-FFF2-40B4-BE49-F238E27FC236}">
                <a16:creationId xmlns:a16="http://schemas.microsoft.com/office/drawing/2014/main" id="{DEAD2E7A-D1F9-A6D9-BAE3-4F737ED489C0}"/>
              </a:ext>
            </a:extLst>
          </p:cNvPr>
          <p:cNvSpPr txBox="1"/>
          <p:nvPr/>
        </p:nvSpPr>
        <p:spPr>
          <a:xfrm>
            <a:off x="105625" y="3444164"/>
            <a:ext cx="13143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CA" sz="800" dirty="0" err="1">
                <a:solidFill>
                  <a:schemeClr val="dk2"/>
                </a:solidFill>
                <a:latin typeface="Roboto"/>
                <a:ea typeface="Roboto"/>
                <a:cs typeface="Roboto"/>
                <a:sym typeface="Roboto"/>
              </a:rPr>
              <a:t>waitlist_click</a:t>
            </a:r>
            <a:endParaRPr sz="800" dirty="0">
              <a:solidFill>
                <a:schemeClr val="dk2"/>
              </a:solidFill>
              <a:latin typeface="Roboto"/>
              <a:ea typeface="Roboto"/>
              <a:cs typeface="Roboto"/>
              <a:sym typeface="Roboto"/>
            </a:endParaRPr>
          </a:p>
        </p:txBody>
      </p:sp>
      <p:sp>
        <p:nvSpPr>
          <p:cNvPr id="20" name="Google Shape;159;p19">
            <a:extLst>
              <a:ext uri="{FF2B5EF4-FFF2-40B4-BE49-F238E27FC236}">
                <a16:creationId xmlns:a16="http://schemas.microsoft.com/office/drawing/2014/main" id="{247B33F9-DEC0-16A9-5CC6-3052275537F4}"/>
              </a:ext>
            </a:extLst>
          </p:cNvPr>
          <p:cNvSpPr/>
          <p:nvPr/>
        </p:nvSpPr>
        <p:spPr>
          <a:xfrm>
            <a:off x="198125" y="120498"/>
            <a:ext cx="1221900" cy="11583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graphicFrame>
        <p:nvGraphicFramePr>
          <p:cNvPr id="21" name="Google Shape;160;p19">
            <a:extLst>
              <a:ext uri="{FF2B5EF4-FFF2-40B4-BE49-F238E27FC236}">
                <a16:creationId xmlns:a16="http://schemas.microsoft.com/office/drawing/2014/main" id="{527BFA52-7635-45AD-109B-2E41A892B1DF}"/>
              </a:ext>
            </a:extLst>
          </p:cNvPr>
          <p:cNvGraphicFramePr/>
          <p:nvPr/>
        </p:nvGraphicFramePr>
        <p:xfrm>
          <a:off x="198100" y="364598"/>
          <a:ext cx="1221825" cy="914310"/>
        </p:xfrm>
        <a:graphic>
          <a:graphicData uri="http://schemas.openxmlformats.org/drawingml/2006/table">
            <a:tbl>
              <a:tblPr>
                <a:noFill/>
                <a:tableStyleId>{62796A89-BD9E-437E-83C4-1F7B4A862C73}</a:tableStyleId>
              </a:tblPr>
              <a:tblGrid>
                <a:gridCol w="407275">
                  <a:extLst>
                    <a:ext uri="{9D8B030D-6E8A-4147-A177-3AD203B41FA5}">
                      <a16:colId xmlns:a16="http://schemas.microsoft.com/office/drawing/2014/main" val="20000"/>
                    </a:ext>
                  </a:extLst>
                </a:gridCol>
                <a:gridCol w="407275">
                  <a:extLst>
                    <a:ext uri="{9D8B030D-6E8A-4147-A177-3AD203B41FA5}">
                      <a16:colId xmlns:a16="http://schemas.microsoft.com/office/drawing/2014/main" val="20001"/>
                    </a:ext>
                  </a:extLst>
                </a:gridCol>
                <a:gridCol w="407275">
                  <a:extLst>
                    <a:ext uri="{9D8B030D-6E8A-4147-A177-3AD203B41FA5}">
                      <a16:colId xmlns:a16="http://schemas.microsoft.com/office/drawing/2014/main" val="20002"/>
                    </a:ext>
                  </a:extLst>
                </a:gridCol>
              </a:tblGrid>
              <a:tr h="0">
                <a:tc>
                  <a:txBody>
                    <a:bodyPr/>
                    <a:lstStyle/>
                    <a:p>
                      <a:pPr marL="0" lvl="0" indent="0" algn="l" rtl="0">
                        <a:spcBef>
                          <a:spcPts val="0"/>
                        </a:spcBef>
                        <a:spcAft>
                          <a:spcPts val="0"/>
                        </a:spcAft>
                        <a:buNone/>
                      </a:pPr>
                      <a:endParaRPr sz="800"/>
                    </a:p>
                  </a:txBody>
                  <a:tcPr marL="91425" marR="91425" marT="91425" marB="91425"/>
                </a:tc>
                <a:tc>
                  <a:txBody>
                    <a:bodyPr/>
                    <a:lstStyle/>
                    <a:p>
                      <a:pPr marL="0" lvl="0" indent="0" algn="l" rtl="0">
                        <a:spcBef>
                          <a:spcPts val="0"/>
                        </a:spcBef>
                        <a:spcAft>
                          <a:spcPts val="0"/>
                        </a:spcAft>
                        <a:buNone/>
                      </a:pPr>
                      <a:endParaRPr sz="800"/>
                    </a:p>
                  </a:txBody>
                  <a:tcPr marL="91425" marR="91425" marT="91425" marB="91425"/>
                </a:tc>
                <a:tc>
                  <a:txBody>
                    <a:bodyPr/>
                    <a:lstStyle/>
                    <a:p>
                      <a:pPr marL="0" lvl="0" indent="0" algn="l" rtl="0">
                        <a:spcBef>
                          <a:spcPts val="0"/>
                        </a:spcBef>
                        <a:spcAft>
                          <a:spcPts val="0"/>
                        </a:spcAft>
                        <a:buNone/>
                      </a:pPr>
                      <a:endParaRPr sz="800"/>
                    </a:p>
                  </a:txBody>
                  <a:tcPr marL="91425" marR="91425" marT="91425" marB="91425"/>
                </a:tc>
                <a:extLst>
                  <a:ext uri="{0D108BD9-81ED-4DB2-BD59-A6C34878D82A}">
                    <a16:rowId xmlns:a16="http://schemas.microsoft.com/office/drawing/2014/main" val="10000"/>
                  </a:ext>
                </a:extLst>
              </a:tr>
              <a:tr h="0">
                <a:tc>
                  <a:txBody>
                    <a:bodyPr/>
                    <a:lstStyle/>
                    <a:p>
                      <a:pPr marL="0" lvl="0" indent="0" algn="l" rtl="0">
                        <a:spcBef>
                          <a:spcPts val="0"/>
                        </a:spcBef>
                        <a:spcAft>
                          <a:spcPts val="0"/>
                        </a:spcAft>
                        <a:buNone/>
                      </a:pPr>
                      <a:endParaRPr sz="800"/>
                    </a:p>
                  </a:txBody>
                  <a:tcPr marL="91425" marR="91425" marT="91425" marB="91425"/>
                </a:tc>
                <a:tc>
                  <a:txBody>
                    <a:bodyPr/>
                    <a:lstStyle/>
                    <a:p>
                      <a:pPr marL="0" lvl="0" indent="0" algn="l" rtl="0">
                        <a:spcBef>
                          <a:spcPts val="0"/>
                        </a:spcBef>
                        <a:spcAft>
                          <a:spcPts val="0"/>
                        </a:spcAft>
                        <a:buNone/>
                      </a:pPr>
                      <a:endParaRPr sz="800"/>
                    </a:p>
                  </a:txBody>
                  <a:tcPr marL="91425" marR="91425" marT="91425" marB="91425"/>
                </a:tc>
                <a:tc>
                  <a:txBody>
                    <a:bodyPr/>
                    <a:lstStyle/>
                    <a:p>
                      <a:pPr marL="0" lvl="0" indent="0" algn="l" rtl="0">
                        <a:spcBef>
                          <a:spcPts val="0"/>
                        </a:spcBef>
                        <a:spcAft>
                          <a:spcPts val="0"/>
                        </a:spcAft>
                        <a:buNone/>
                      </a:pPr>
                      <a:endParaRPr sz="800"/>
                    </a:p>
                  </a:txBody>
                  <a:tcPr marL="91425" marR="91425" marT="91425" marB="91425"/>
                </a:tc>
                <a:extLst>
                  <a:ext uri="{0D108BD9-81ED-4DB2-BD59-A6C34878D82A}">
                    <a16:rowId xmlns:a16="http://schemas.microsoft.com/office/drawing/2014/main" val="10001"/>
                  </a:ext>
                </a:extLst>
              </a:tr>
              <a:tr h="0">
                <a:tc>
                  <a:txBody>
                    <a:bodyPr/>
                    <a:lstStyle/>
                    <a:p>
                      <a:pPr marL="0" lvl="0" indent="0" algn="l" rtl="0">
                        <a:spcBef>
                          <a:spcPts val="0"/>
                        </a:spcBef>
                        <a:spcAft>
                          <a:spcPts val="0"/>
                        </a:spcAft>
                        <a:buNone/>
                      </a:pPr>
                      <a:endParaRPr sz="800"/>
                    </a:p>
                  </a:txBody>
                  <a:tcPr marL="91425" marR="91425" marT="91425" marB="91425"/>
                </a:tc>
                <a:tc>
                  <a:txBody>
                    <a:bodyPr/>
                    <a:lstStyle/>
                    <a:p>
                      <a:pPr marL="0" lvl="0" indent="0" algn="l" rtl="0">
                        <a:spcBef>
                          <a:spcPts val="0"/>
                        </a:spcBef>
                        <a:spcAft>
                          <a:spcPts val="0"/>
                        </a:spcAft>
                        <a:buNone/>
                      </a:pPr>
                      <a:endParaRPr sz="800"/>
                    </a:p>
                  </a:txBody>
                  <a:tcPr marL="91425" marR="91425" marT="91425" marB="91425"/>
                </a:tc>
                <a:tc>
                  <a:txBody>
                    <a:bodyPr/>
                    <a:lstStyle/>
                    <a:p>
                      <a:pPr marL="0" lvl="0" indent="0" algn="l" rtl="0">
                        <a:spcBef>
                          <a:spcPts val="0"/>
                        </a:spcBef>
                        <a:spcAft>
                          <a:spcPts val="0"/>
                        </a:spcAft>
                        <a:buNone/>
                      </a:pPr>
                      <a:endParaRPr sz="800"/>
                    </a:p>
                  </a:txBody>
                  <a:tcPr marL="91425" marR="91425" marT="91425" marB="91425"/>
                </a:tc>
                <a:extLst>
                  <a:ext uri="{0D108BD9-81ED-4DB2-BD59-A6C34878D82A}">
                    <a16:rowId xmlns:a16="http://schemas.microsoft.com/office/drawing/2014/main" val="10002"/>
                  </a:ext>
                </a:extLst>
              </a:tr>
            </a:tbl>
          </a:graphicData>
        </a:graphic>
      </p:graphicFrame>
      <p:sp>
        <p:nvSpPr>
          <p:cNvPr id="22" name="Google Shape;161;p19">
            <a:extLst>
              <a:ext uri="{FF2B5EF4-FFF2-40B4-BE49-F238E27FC236}">
                <a16:creationId xmlns:a16="http://schemas.microsoft.com/office/drawing/2014/main" id="{3F1CB9BE-A5C3-4CB1-36F5-DD2E189C7810}"/>
              </a:ext>
            </a:extLst>
          </p:cNvPr>
          <p:cNvSpPr txBox="1"/>
          <p:nvPr/>
        </p:nvSpPr>
        <p:spPr>
          <a:xfrm>
            <a:off x="235825" y="68982"/>
            <a:ext cx="11841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CA" sz="800" dirty="0" err="1">
                <a:solidFill>
                  <a:schemeClr val="dk2"/>
                </a:solidFill>
                <a:latin typeface="Roboto"/>
                <a:ea typeface="Roboto"/>
                <a:cs typeface="Roboto"/>
                <a:sym typeface="Roboto"/>
              </a:rPr>
              <a:t>biz_app_event</a:t>
            </a:r>
            <a:endParaRPr sz="800" dirty="0">
              <a:solidFill>
                <a:schemeClr val="dk2"/>
              </a:solidFill>
              <a:latin typeface="Roboto"/>
              <a:ea typeface="Roboto"/>
              <a:cs typeface="Roboto"/>
              <a:sym typeface="Roboto"/>
            </a:endParaRPr>
          </a:p>
        </p:txBody>
      </p:sp>
      <p:pic>
        <p:nvPicPr>
          <p:cNvPr id="17" name="Graphic 16" descr="Office worker male outline">
            <a:extLst>
              <a:ext uri="{FF2B5EF4-FFF2-40B4-BE49-F238E27FC236}">
                <a16:creationId xmlns:a16="http://schemas.microsoft.com/office/drawing/2014/main" id="{CFDF15A4-4C5B-70D9-811A-D7BA48DC5FD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278602" y="298967"/>
            <a:ext cx="446400" cy="446400"/>
          </a:xfrm>
          <a:prstGeom prst="rect">
            <a:avLst/>
          </a:prstGeom>
        </p:spPr>
      </p:pic>
      <p:pic>
        <p:nvPicPr>
          <p:cNvPr id="19" name="Graphic 18" descr="Office worker male with solid fill">
            <a:extLst>
              <a:ext uri="{FF2B5EF4-FFF2-40B4-BE49-F238E27FC236}">
                <a16:creationId xmlns:a16="http://schemas.microsoft.com/office/drawing/2014/main" id="{5AF1D69F-505B-B56F-224F-2DB59993A71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470814" y="0"/>
            <a:ext cx="446400" cy="446400"/>
          </a:xfrm>
          <a:prstGeom prst="rect">
            <a:avLst/>
          </a:prstGeom>
        </p:spPr>
      </p:pic>
      <p:pic>
        <p:nvPicPr>
          <p:cNvPr id="142" name="Graphic 141" descr="Office worker male with solid fill">
            <a:extLst>
              <a:ext uri="{FF2B5EF4-FFF2-40B4-BE49-F238E27FC236}">
                <a16:creationId xmlns:a16="http://schemas.microsoft.com/office/drawing/2014/main" id="{CE215F67-6AB2-F653-9CE3-5FDA8444D8A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283402" y="303767"/>
            <a:ext cx="446400" cy="446400"/>
          </a:xfrm>
          <a:prstGeom prst="rect">
            <a:avLst/>
          </a:prstGeom>
        </p:spPr>
      </p:pic>
      <p:pic>
        <p:nvPicPr>
          <p:cNvPr id="164" name="Graphic 163" descr="Office worker male outline">
            <a:extLst>
              <a:ext uri="{FF2B5EF4-FFF2-40B4-BE49-F238E27FC236}">
                <a16:creationId xmlns:a16="http://schemas.microsoft.com/office/drawing/2014/main" id="{C7353D47-FC1E-8813-B15B-E8B405350E1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384852" y="644386"/>
            <a:ext cx="446400" cy="446400"/>
          </a:xfrm>
          <a:prstGeom prst="rect">
            <a:avLst/>
          </a:prstGeom>
        </p:spPr>
      </p:pic>
      <p:pic>
        <p:nvPicPr>
          <p:cNvPr id="179" name="Graphic 178" descr="Office worker female with solid fill">
            <a:extLst>
              <a:ext uri="{FF2B5EF4-FFF2-40B4-BE49-F238E27FC236}">
                <a16:creationId xmlns:a16="http://schemas.microsoft.com/office/drawing/2014/main" id="{68EE4D0D-2ED0-C82E-AE33-A11A403C57CE}"/>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945727" y="223200"/>
            <a:ext cx="446400" cy="446400"/>
          </a:xfrm>
          <a:prstGeom prst="rect">
            <a:avLst/>
          </a:prstGeom>
        </p:spPr>
      </p:pic>
      <p:pic>
        <p:nvPicPr>
          <p:cNvPr id="188" name="Graphic 187" descr="Office worker male outline">
            <a:extLst>
              <a:ext uri="{FF2B5EF4-FFF2-40B4-BE49-F238E27FC236}">
                <a16:creationId xmlns:a16="http://schemas.microsoft.com/office/drawing/2014/main" id="{B54A0ABA-A75C-4512-A56B-0851D48E0BC3}"/>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546799" y="699648"/>
            <a:ext cx="446400" cy="446400"/>
          </a:xfrm>
          <a:prstGeom prst="rect">
            <a:avLst/>
          </a:prstGeom>
        </p:spPr>
      </p:pic>
      <p:pic>
        <p:nvPicPr>
          <p:cNvPr id="199" name="Graphic 198" descr="Office worker male with solid fill">
            <a:extLst>
              <a:ext uri="{FF2B5EF4-FFF2-40B4-BE49-F238E27FC236}">
                <a16:creationId xmlns:a16="http://schemas.microsoft.com/office/drawing/2014/main" id="{E5BD6D28-CD47-028A-DB26-CC325C6ED2D6}"/>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2945727" y="1557391"/>
            <a:ext cx="446400" cy="446400"/>
          </a:xfrm>
          <a:prstGeom prst="rect">
            <a:avLst/>
          </a:prstGeom>
        </p:spPr>
      </p:pic>
      <p:sp>
        <p:nvSpPr>
          <p:cNvPr id="249" name="TextBox 248">
            <a:extLst>
              <a:ext uri="{FF2B5EF4-FFF2-40B4-BE49-F238E27FC236}">
                <a16:creationId xmlns:a16="http://schemas.microsoft.com/office/drawing/2014/main" id="{933543F4-CA6A-3948-F53C-780175A9F124}"/>
              </a:ext>
            </a:extLst>
          </p:cNvPr>
          <p:cNvSpPr txBox="1"/>
          <p:nvPr/>
        </p:nvSpPr>
        <p:spPr>
          <a:xfrm>
            <a:off x="537832" y="340840"/>
            <a:ext cx="867235" cy="830997"/>
          </a:xfrm>
          <a:prstGeom prst="rect">
            <a:avLst/>
          </a:prstGeom>
          <a:noFill/>
        </p:spPr>
        <p:txBody>
          <a:bodyPr wrap="square" rtlCol="0">
            <a:spAutoFit/>
          </a:bodyPr>
          <a:lstStyle/>
          <a:p>
            <a:r>
              <a:rPr lang="en-US" sz="4800" dirty="0">
                <a:ln>
                  <a:solidFill>
                    <a:schemeClr val="bg1"/>
                  </a:solidFill>
                </a:ln>
              </a:rPr>
              <a:t>5</a:t>
            </a:r>
          </a:p>
        </p:txBody>
      </p:sp>
      <p:sp>
        <p:nvSpPr>
          <p:cNvPr id="250" name="TextBox 249">
            <a:extLst>
              <a:ext uri="{FF2B5EF4-FFF2-40B4-BE49-F238E27FC236}">
                <a16:creationId xmlns:a16="http://schemas.microsoft.com/office/drawing/2014/main" id="{327E8D17-B6A5-F831-EB56-980E9B4313CD}"/>
              </a:ext>
            </a:extLst>
          </p:cNvPr>
          <p:cNvSpPr txBox="1"/>
          <p:nvPr/>
        </p:nvSpPr>
        <p:spPr>
          <a:xfrm>
            <a:off x="541089" y="1862614"/>
            <a:ext cx="867235" cy="830997"/>
          </a:xfrm>
          <a:prstGeom prst="rect">
            <a:avLst/>
          </a:prstGeom>
          <a:noFill/>
        </p:spPr>
        <p:txBody>
          <a:bodyPr wrap="square" rtlCol="0">
            <a:spAutoFit/>
          </a:bodyPr>
          <a:lstStyle/>
          <a:p>
            <a:r>
              <a:rPr lang="en-US" sz="4800" dirty="0">
                <a:ln>
                  <a:solidFill>
                    <a:schemeClr val="bg1"/>
                  </a:solidFill>
                </a:ln>
              </a:rPr>
              <a:t>1</a:t>
            </a:r>
          </a:p>
        </p:txBody>
      </p:sp>
      <p:sp>
        <p:nvSpPr>
          <p:cNvPr id="251" name="TextBox 250">
            <a:extLst>
              <a:ext uri="{FF2B5EF4-FFF2-40B4-BE49-F238E27FC236}">
                <a16:creationId xmlns:a16="http://schemas.microsoft.com/office/drawing/2014/main" id="{C54E41EE-2C1F-025A-F122-72A14E488B38}"/>
              </a:ext>
            </a:extLst>
          </p:cNvPr>
          <p:cNvSpPr txBox="1"/>
          <p:nvPr/>
        </p:nvSpPr>
        <p:spPr>
          <a:xfrm>
            <a:off x="552740" y="3713156"/>
            <a:ext cx="867235" cy="830997"/>
          </a:xfrm>
          <a:prstGeom prst="rect">
            <a:avLst/>
          </a:prstGeom>
          <a:noFill/>
        </p:spPr>
        <p:txBody>
          <a:bodyPr wrap="square" rtlCol="0">
            <a:spAutoFit/>
          </a:bodyPr>
          <a:lstStyle/>
          <a:p>
            <a:r>
              <a:rPr lang="en-US" sz="4800" dirty="0">
                <a:ln>
                  <a:solidFill>
                    <a:schemeClr val="bg1"/>
                  </a:solidFill>
                </a:ln>
              </a:rPr>
              <a:t>0</a:t>
            </a:r>
          </a:p>
        </p:txBody>
      </p:sp>
      <p:graphicFrame>
        <p:nvGraphicFramePr>
          <p:cNvPr id="4" name="Google Shape;146;p19">
            <a:extLst>
              <a:ext uri="{FF2B5EF4-FFF2-40B4-BE49-F238E27FC236}">
                <a16:creationId xmlns:a16="http://schemas.microsoft.com/office/drawing/2014/main" id="{D3398F0A-95A9-EF28-D32B-13B2C8623E66}"/>
              </a:ext>
            </a:extLst>
          </p:cNvPr>
          <p:cNvGraphicFramePr/>
          <p:nvPr/>
        </p:nvGraphicFramePr>
        <p:xfrm>
          <a:off x="160500" y="1893438"/>
          <a:ext cx="1221825" cy="917393"/>
        </p:xfrm>
        <a:graphic>
          <a:graphicData uri="http://schemas.openxmlformats.org/drawingml/2006/table">
            <a:tbl>
              <a:tblPr>
                <a:noFill/>
                <a:tableStyleId>{62796A89-BD9E-437E-83C4-1F7B4A862C73}</a:tableStyleId>
              </a:tblPr>
              <a:tblGrid>
                <a:gridCol w="407275">
                  <a:extLst>
                    <a:ext uri="{9D8B030D-6E8A-4147-A177-3AD203B41FA5}">
                      <a16:colId xmlns:a16="http://schemas.microsoft.com/office/drawing/2014/main" val="20000"/>
                    </a:ext>
                  </a:extLst>
                </a:gridCol>
                <a:gridCol w="407275">
                  <a:extLst>
                    <a:ext uri="{9D8B030D-6E8A-4147-A177-3AD203B41FA5}">
                      <a16:colId xmlns:a16="http://schemas.microsoft.com/office/drawing/2014/main" val="20001"/>
                    </a:ext>
                  </a:extLst>
                </a:gridCol>
                <a:gridCol w="407275">
                  <a:extLst>
                    <a:ext uri="{9D8B030D-6E8A-4147-A177-3AD203B41FA5}">
                      <a16:colId xmlns:a16="http://schemas.microsoft.com/office/drawing/2014/main" val="20002"/>
                    </a:ext>
                  </a:extLst>
                </a:gridCol>
              </a:tblGrid>
              <a:tr h="282852">
                <a:tc>
                  <a:txBody>
                    <a:bodyPr/>
                    <a:lstStyle/>
                    <a:p>
                      <a:pPr marL="0" lvl="0" indent="0" algn="l" rtl="0">
                        <a:spcBef>
                          <a:spcPts val="0"/>
                        </a:spcBef>
                        <a:spcAft>
                          <a:spcPts val="0"/>
                        </a:spcAft>
                        <a:buNone/>
                      </a:pPr>
                      <a:endParaRPr sz="800" dirty="0"/>
                    </a:p>
                  </a:txBody>
                  <a:tcPr marL="91425" marR="91425" marT="91425" marB="91425"/>
                </a:tc>
                <a:tc>
                  <a:txBody>
                    <a:bodyPr/>
                    <a:lstStyle/>
                    <a:p>
                      <a:pPr marL="0" lvl="0" indent="0" algn="l" rtl="0">
                        <a:spcBef>
                          <a:spcPts val="0"/>
                        </a:spcBef>
                        <a:spcAft>
                          <a:spcPts val="0"/>
                        </a:spcAft>
                        <a:buNone/>
                      </a:pPr>
                      <a:endParaRPr sz="800"/>
                    </a:p>
                  </a:txBody>
                  <a:tcPr marL="91425" marR="91425" marT="91425" marB="91425"/>
                </a:tc>
                <a:tc>
                  <a:txBody>
                    <a:bodyPr/>
                    <a:lstStyle/>
                    <a:p>
                      <a:pPr marL="0" lvl="0" indent="0" algn="l" rtl="0">
                        <a:spcBef>
                          <a:spcPts val="0"/>
                        </a:spcBef>
                        <a:spcAft>
                          <a:spcPts val="0"/>
                        </a:spcAft>
                        <a:buNone/>
                      </a:pPr>
                      <a:endParaRPr sz="800"/>
                    </a:p>
                  </a:txBody>
                  <a:tcPr marL="91425" marR="91425" marT="91425" marB="91425"/>
                </a:tc>
                <a:extLst>
                  <a:ext uri="{0D108BD9-81ED-4DB2-BD59-A6C34878D82A}">
                    <a16:rowId xmlns:a16="http://schemas.microsoft.com/office/drawing/2014/main" val="10000"/>
                  </a:ext>
                </a:extLst>
              </a:tr>
              <a:tr h="307853">
                <a:tc>
                  <a:txBody>
                    <a:bodyPr/>
                    <a:lstStyle/>
                    <a:p>
                      <a:pPr marL="0" lvl="0" indent="0" algn="l" rtl="0">
                        <a:spcBef>
                          <a:spcPts val="0"/>
                        </a:spcBef>
                        <a:spcAft>
                          <a:spcPts val="0"/>
                        </a:spcAft>
                        <a:buNone/>
                      </a:pPr>
                      <a:endParaRPr sz="800" dirty="0"/>
                    </a:p>
                  </a:txBody>
                  <a:tcPr marL="91425" marR="91425" marT="91425" marB="91425"/>
                </a:tc>
                <a:tc>
                  <a:txBody>
                    <a:bodyPr/>
                    <a:lstStyle/>
                    <a:p>
                      <a:pPr marL="0" lvl="0" indent="0" algn="l" rtl="0">
                        <a:spcBef>
                          <a:spcPts val="0"/>
                        </a:spcBef>
                        <a:spcAft>
                          <a:spcPts val="0"/>
                        </a:spcAft>
                        <a:buNone/>
                      </a:pPr>
                      <a:endParaRPr sz="800"/>
                    </a:p>
                  </a:txBody>
                  <a:tcPr marL="91425" marR="91425" marT="91425" marB="91425"/>
                </a:tc>
                <a:tc>
                  <a:txBody>
                    <a:bodyPr/>
                    <a:lstStyle/>
                    <a:p>
                      <a:pPr marL="0" lvl="0" indent="0" algn="l" rtl="0">
                        <a:spcBef>
                          <a:spcPts val="0"/>
                        </a:spcBef>
                        <a:spcAft>
                          <a:spcPts val="0"/>
                        </a:spcAft>
                        <a:buNone/>
                      </a:pPr>
                      <a:endParaRPr sz="800"/>
                    </a:p>
                  </a:txBody>
                  <a:tcPr marL="91425" marR="91425" marT="91425" marB="91425"/>
                </a:tc>
                <a:extLst>
                  <a:ext uri="{0D108BD9-81ED-4DB2-BD59-A6C34878D82A}">
                    <a16:rowId xmlns:a16="http://schemas.microsoft.com/office/drawing/2014/main" val="10001"/>
                  </a:ext>
                </a:extLst>
              </a:tr>
              <a:tr h="282852">
                <a:tc>
                  <a:txBody>
                    <a:bodyPr/>
                    <a:lstStyle/>
                    <a:p>
                      <a:pPr marL="0" lvl="0" indent="0" algn="l" rtl="0">
                        <a:spcBef>
                          <a:spcPts val="0"/>
                        </a:spcBef>
                        <a:spcAft>
                          <a:spcPts val="0"/>
                        </a:spcAft>
                        <a:buNone/>
                      </a:pPr>
                      <a:endParaRPr sz="800" dirty="0"/>
                    </a:p>
                  </a:txBody>
                  <a:tcPr marL="91425" marR="91425" marT="91425" marB="91425"/>
                </a:tc>
                <a:tc>
                  <a:txBody>
                    <a:bodyPr/>
                    <a:lstStyle/>
                    <a:p>
                      <a:pPr marL="0" lvl="0" indent="0" algn="l" rtl="0">
                        <a:spcBef>
                          <a:spcPts val="0"/>
                        </a:spcBef>
                        <a:spcAft>
                          <a:spcPts val="0"/>
                        </a:spcAft>
                        <a:buNone/>
                      </a:pPr>
                      <a:endParaRPr sz="800" dirty="0"/>
                    </a:p>
                  </a:txBody>
                  <a:tcPr marL="91425" marR="91425" marT="91425" marB="91425"/>
                </a:tc>
                <a:tc>
                  <a:txBody>
                    <a:bodyPr/>
                    <a:lstStyle/>
                    <a:p>
                      <a:pPr marL="0" lvl="0" indent="0" algn="l" rtl="0">
                        <a:spcBef>
                          <a:spcPts val="0"/>
                        </a:spcBef>
                        <a:spcAft>
                          <a:spcPts val="0"/>
                        </a:spcAft>
                        <a:buNone/>
                      </a:pPr>
                      <a:endParaRPr sz="800" dirty="0"/>
                    </a:p>
                  </a:txBody>
                  <a:tcPr marL="91425" marR="91425" marT="91425" marB="91425"/>
                </a:tc>
                <a:extLst>
                  <a:ext uri="{0D108BD9-81ED-4DB2-BD59-A6C34878D82A}">
                    <a16:rowId xmlns:a16="http://schemas.microsoft.com/office/drawing/2014/main" val="10002"/>
                  </a:ext>
                </a:extLst>
              </a:tr>
            </a:tbl>
          </a:graphicData>
        </a:graphic>
      </p:graphicFrame>
      <p:pic>
        <p:nvPicPr>
          <p:cNvPr id="2" name="Picture 1" descr="A purple creature with tentacles&#10;&#10;AI-generated content may be incorrect.">
            <a:extLst>
              <a:ext uri="{FF2B5EF4-FFF2-40B4-BE49-F238E27FC236}">
                <a16:creationId xmlns:a16="http://schemas.microsoft.com/office/drawing/2014/main" id="{BD300D20-1C2F-DF49-9B11-FAA0A88F6F64}"/>
              </a:ext>
            </a:extLst>
          </p:cNvPr>
          <p:cNvPicPr>
            <a:picLocks noChangeAspect="1"/>
          </p:cNvPicPr>
          <p:nvPr/>
        </p:nvPicPr>
        <p:blipFill>
          <a:blip r:embed="rId17"/>
          <a:stretch>
            <a:fillRect/>
          </a:stretch>
        </p:blipFill>
        <p:spPr>
          <a:xfrm>
            <a:off x="5073302" y="1044073"/>
            <a:ext cx="2862000" cy="2862000"/>
          </a:xfrm>
          <a:prstGeom prst="rect">
            <a:avLst/>
          </a:prstGeom>
        </p:spPr>
      </p:pic>
    </p:spTree>
    <p:extLst>
      <p:ext uri="{BB962C8B-B14F-4D97-AF65-F5344CB8AC3E}">
        <p14:creationId xmlns:p14="http://schemas.microsoft.com/office/powerpoint/2010/main" val="18188554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130">
          <a:extLst>
            <a:ext uri="{FF2B5EF4-FFF2-40B4-BE49-F238E27FC236}">
              <a16:creationId xmlns:a16="http://schemas.microsoft.com/office/drawing/2014/main" id="{D73B4E49-06CF-07D8-DA99-78FCF95EFF1F}"/>
            </a:ext>
          </a:extLst>
        </p:cNvPr>
        <p:cNvGrpSpPr/>
        <p:nvPr/>
      </p:nvGrpSpPr>
      <p:grpSpPr>
        <a:xfrm>
          <a:off x="0" y="0"/>
          <a:ext cx="0" cy="0"/>
          <a:chOff x="0" y="0"/>
          <a:chExt cx="0" cy="0"/>
        </a:xfrm>
      </p:grpSpPr>
      <p:sp>
        <p:nvSpPr>
          <p:cNvPr id="131" name="Google Shape;131;p18">
            <a:extLst>
              <a:ext uri="{FF2B5EF4-FFF2-40B4-BE49-F238E27FC236}">
                <a16:creationId xmlns:a16="http://schemas.microsoft.com/office/drawing/2014/main" id="{F81B3874-C67F-43B8-FB2E-AD745DA8951D}"/>
              </a:ext>
            </a:extLst>
          </p:cNvPr>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solidFill>
                  <a:schemeClr val="dk2"/>
                </a:solidFill>
              </a:rPr>
              <a:t>116</a:t>
            </a:fld>
            <a:endParaRPr>
              <a:solidFill>
                <a:schemeClr val="dk2"/>
              </a:solidFill>
            </a:endParaRPr>
          </a:p>
        </p:txBody>
      </p:sp>
      <p:grpSp>
        <p:nvGrpSpPr>
          <p:cNvPr id="2" name="Group 1">
            <a:extLst>
              <a:ext uri="{FF2B5EF4-FFF2-40B4-BE49-F238E27FC236}">
                <a16:creationId xmlns:a16="http://schemas.microsoft.com/office/drawing/2014/main" id="{4DD639F9-CEEB-4B8E-C054-56BB08024A77}"/>
              </a:ext>
            </a:extLst>
          </p:cNvPr>
          <p:cNvGrpSpPr>
            <a:grpSpLocks noChangeAspect="1"/>
          </p:cNvGrpSpPr>
          <p:nvPr/>
        </p:nvGrpSpPr>
        <p:grpSpPr>
          <a:xfrm>
            <a:off x="3743875" y="1320613"/>
            <a:ext cx="1656250" cy="720000"/>
            <a:chOff x="2025716" y="1210958"/>
            <a:chExt cx="5355495" cy="2395706"/>
          </a:xfrm>
        </p:grpSpPr>
        <p:sp>
          <p:nvSpPr>
            <p:cNvPr id="14" name="Rectangle 13">
              <a:extLst>
                <a:ext uri="{FF2B5EF4-FFF2-40B4-BE49-F238E27FC236}">
                  <a16:creationId xmlns:a16="http://schemas.microsoft.com/office/drawing/2014/main" id="{096607DC-A8DD-D214-9FD2-8DA0C10F14A4}"/>
                </a:ext>
              </a:extLst>
            </p:cNvPr>
            <p:cNvSpPr/>
            <p:nvPr/>
          </p:nvSpPr>
          <p:spPr>
            <a:xfrm>
              <a:off x="4852540" y="1221810"/>
              <a:ext cx="2528671" cy="237249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C0BA559C-83B0-D8EB-2686-8CEBFD89BB23}"/>
                </a:ext>
              </a:extLst>
            </p:cNvPr>
            <p:cNvSpPr/>
            <p:nvPr/>
          </p:nvSpPr>
          <p:spPr>
            <a:xfrm>
              <a:off x="2025716" y="1234167"/>
              <a:ext cx="2546284" cy="237249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Picture 15" descr="A calendar with a few squares&#10;&#10;Description automatically generated">
              <a:extLst>
                <a:ext uri="{FF2B5EF4-FFF2-40B4-BE49-F238E27FC236}">
                  <a16:creationId xmlns:a16="http://schemas.microsoft.com/office/drawing/2014/main" id="{87E3E2B4-5FDE-71F2-3B83-0C65CD7DD231}"/>
                </a:ext>
              </a:extLst>
            </p:cNvPr>
            <p:cNvPicPr>
              <a:picLocks noChangeAspect="1"/>
            </p:cNvPicPr>
            <p:nvPr/>
          </p:nvPicPr>
          <p:blipFill>
            <a:blip r:embed="rId3"/>
            <a:stretch>
              <a:fillRect/>
            </a:stretch>
          </p:blipFill>
          <p:spPr>
            <a:xfrm>
              <a:off x="2142184" y="1691370"/>
              <a:ext cx="2306531" cy="1782462"/>
            </a:xfrm>
            <a:prstGeom prst="rect">
              <a:avLst/>
            </a:prstGeom>
          </p:spPr>
        </p:pic>
        <p:pic>
          <p:nvPicPr>
            <p:cNvPr id="17" name="Picture 16" descr="A calendar with a few squares&#10;&#10;Description automatically generated">
              <a:extLst>
                <a:ext uri="{FF2B5EF4-FFF2-40B4-BE49-F238E27FC236}">
                  <a16:creationId xmlns:a16="http://schemas.microsoft.com/office/drawing/2014/main" id="{74BFFCAB-69F7-7444-C51F-7B7A5DB0C977}"/>
                </a:ext>
              </a:extLst>
            </p:cNvPr>
            <p:cNvPicPr>
              <a:picLocks noChangeAspect="1"/>
            </p:cNvPicPr>
            <p:nvPr/>
          </p:nvPicPr>
          <p:blipFill>
            <a:blip r:embed="rId3"/>
            <a:stretch>
              <a:fillRect/>
            </a:stretch>
          </p:blipFill>
          <p:spPr>
            <a:xfrm>
              <a:off x="4963753" y="1691370"/>
              <a:ext cx="2306531" cy="1782462"/>
            </a:xfrm>
            <a:prstGeom prst="rect">
              <a:avLst/>
            </a:prstGeom>
          </p:spPr>
        </p:pic>
        <p:sp>
          <p:nvSpPr>
            <p:cNvPr id="18" name="Rectangle 17">
              <a:extLst>
                <a:ext uri="{FF2B5EF4-FFF2-40B4-BE49-F238E27FC236}">
                  <a16:creationId xmlns:a16="http://schemas.microsoft.com/office/drawing/2014/main" id="{03365075-10EB-0413-C67A-010AB19C1F96}"/>
                </a:ext>
              </a:extLst>
            </p:cNvPr>
            <p:cNvSpPr/>
            <p:nvPr/>
          </p:nvSpPr>
          <p:spPr>
            <a:xfrm>
              <a:off x="5134256" y="1949552"/>
              <a:ext cx="1960731" cy="851999"/>
            </a:xfrm>
            <a:prstGeom prst="rect">
              <a:avLst/>
            </a:prstGeom>
            <a:solidFill>
              <a:srgbClr val="92D050">
                <a:alpha val="50980"/>
              </a:srgbClr>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DA79AC8E-D98A-CB09-5F4E-7343207FE1E9}"/>
                </a:ext>
              </a:extLst>
            </p:cNvPr>
            <p:cNvSpPr/>
            <p:nvPr/>
          </p:nvSpPr>
          <p:spPr>
            <a:xfrm>
              <a:off x="2290670" y="2497647"/>
              <a:ext cx="1998828" cy="873921"/>
            </a:xfrm>
            <a:prstGeom prst="rect">
              <a:avLst/>
            </a:prstGeom>
            <a:solidFill>
              <a:srgbClr val="92D050">
                <a:alpha val="50980"/>
              </a:srgbClr>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DDFDD5BF-8741-8C45-996A-2FA78C5A2D67}"/>
                </a:ext>
              </a:extLst>
            </p:cNvPr>
            <p:cNvSpPr txBox="1"/>
            <p:nvPr/>
          </p:nvSpPr>
          <p:spPr>
            <a:xfrm>
              <a:off x="2142183" y="1221810"/>
              <a:ext cx="2277886" cy="483820"/>
            </a:xfrm>
            <a:prstGeom prst="rect">
              <a:avLst/>
            </a:prstGeom>
            <a:noFill/>
          </p:spPr>
          <p:txBody>
            <a:bodyPr wrap="square" rtlCol="0">
              <a:spAutoFit/>
            </a:bodyPr>
            <a:lstStyle/>
            <a:p>
              <a:pPr algn="ctr"/>
              <a:r>
                <a:rPr lang="en-US" sz="600" dirty="0">
                  <a:solidFill>
                    <a:schemeClr val="bg1"/>
                  </a:solidFill>
                </a:rPr>
                <a:t>August 2022</a:t>
              </a:r>
            </a:p>
          </p:txBody>
        </p:sp>
        <p:sp>
          <p:nvSpPr>
            <p:cNvPr id="21" name="TextBox 20">
              <a:extLst>
                <a:ext uri="{FF2B5EF4-FFF2-40B4-BE49-F238E27FC236}">
                  <a16:creationId xmlns:a16="http://schemas.microsoft.com/office/drawing/2014/main" id="{3E641ADB-5CFE-A1AE-369F-6AAC81ACE134}"/>
                </a:ext>
              </a:extLst>
            </p:cNvPr>
            <p:cNvSpPr txBox="1"/>
            <p:nvPr/>
          </p:nvSpPr>
          <p:spPr>
            <a:xfrm>
              <a:off x="4940932" y="1210958"/>
              <a:ext cx="2277886" cy="483820"/>
            </a:xfrm>
            <a:prstGeom prst="rect">
              <a:avLst/>
            </a:prstGeom>
            <a:noFill/>
          </p:spPr>
          <p:txBody>
            <a:bodyPr wrap="square" rtlCol="0">
              <a:spAutoFit/>
            </a:bodyPr>
            <a:lstStyle/>
            <a:p>
              <a:pPr algn="ctr"/>
              <a:r>
                <a:rPr lang="en-US" sz="600" dirty="0">
                  <a:solidFill>
                    <a:schemeClr val="bg1"/>
                  </a:solidFill>
                </a:rPr>
                <a:t>Sept 2022</a:t>
              </a:r>
            </a:p>
          </p:txBody>
        </p:sp>
      </p:grpSp>
      <p:sp>
        <p:nvSpPr>
          <p:cNvPr id="22" name="TextBox 21">
            <a:extLst>
              <a:ext uri="{FF2B5EF4-FFF2-40B4-BE49-F238E27FC236}">
                <a16:creationId xmlns:a16="http://schemas.microsoft.com/office/drawing/2014/main" id="{72C38F9E-4435-5254-3C24-9F77CE5EB7BB}"/>
              </a:ext>
            </a:extLst>
          </p:cNvPr>
          <p:cNvSpPr txBox="1"/>
          <p:nvPr/>
        </p:nvSpPr>
        <p:spPr>
          <a:xfrm>
            <a:off x="3144662" y="2086929"/>
            <a:ext cx="2854676" cy="461665"/>
          </a:xfrm>
          <a:prstGeom prst="rect">
            <a:avLst/>
          </a:prstGeom>
          <a:noFill/>
        </p:spPr>
        <p:txBody>
          <a:bodyPr wrap="square" rtlCol="0">
            <a:spAutoFit/>
          </a:bodyPr>
          <a:lstStyle/>
          <a:p>
            <a:pPr algn="ctr"/>
            <a:r>
              <a:rPr lang="en-US" sz="2400" dirty="0"/>
              <a:t>6 weeks</a:t>
            </a:r>
          </a:p>
        </p:txBody>
      </p:sp>
      <p:grpSp>
        <p:nvGrpSpPr>
          <p:cNvPr id="11" name="Group 10">
            <a:extLst>
              <a:ext uri="{FF2B5EF4-FFF2-40B4-BE49-F238E27FC236}">
                <a16:creationId xmlns:a16="http://schemas.microsoft.com/office/drawing/2014/main" id="{C5FF17E7-FA60-7EAD-42BD-9065BAEA89CA}"/>
              </a:ext>
            </a:extLst>
          </p:cNvPr>
          <p:cNvGrpSpPr>
            <a:grpSpLocks noChangeAspect="1"/>
          </p:cNvGrpSpPr>
          <p:nvPr/>
        </p:nvGrpSpPr>
        <p:grpSpPr>
          <a:xfrm>
            <a:off x="4186355" y="2594910"/>
            <a:ext cx="771290" cy="720000"/>
            <a:chOff x="3453054" y="1253456"/>
            <a:chExt cx="2546284" cy="2376959"/>
          </a:xfrm>
        </p:grpSpPr>
        <p:sp>
          <p:nvSpPr>
            <p:cNvPr id="6" name="Rectangle 5">
              <a:extLst>
                <a:ext uri="{FF2B5EF4-FFF2-40B4-BE49-F238E27FC236}">
                  <a16:creationId xmlns:a16="http://schemas.microsoft.com/office/drawing/2014/main" id="{006D2DC1-1397-F174-8574-A3FC62815CE0}"/>
                </a:ext>
              </a:extLst>
            </p:cNvPr>
            <p:cNvSpPr/>
            <p:nvPr/>
          </p:nvSpPr>
          <p:spPr>
            <a:xfrm>
              <a:off x="3453054" y="1257918"/>
              <a:ext cx="2546284" cy="237249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descr="A calendar with a few squares&#10;&#10;Description automatically generated">
              <a:extLst>
                <a:ext uri="{FF2B5EF4-FFF2-40B4-BE49-F238E27FC236}">
                  <a16:creationId xmlns:a16="http://schemas.microsoft.com/office/drawing/2014/main" id="{1699DAA1-0DBF-6043-230C-CEA7ED25A6A4}"/>
                </a:ext>
              </a:extLst>
            </p:cNvPr>
            <p:cNvPicPr>
              <a:picLocks noChangeAspect="1"/>
            </p:cNvPicPr>
            <p:nvPr/>
          </p:nvPicPr>
          <p:blipFill>
            <a:blip r:embed="rId3"/>
            <a:stretch>
              <a:fillRect/>
            </a:stretch>
          </p:blipFill>
          <p:spPr>
            <a:xfrm>
              <a:off x="3569522" y="1715121"/>
              <a:ext cx="2306531" cy="1782462"/>
            </a:xfrm>
            <a:prstGeom prst="rect">
              <a:avLst/>
            </a:prstGeom>
          </p:spPr>
        </p:pic>
        <p:sp>
          <p:nvSpPr>
            <p:cNvPr id="8" name="Rectangle 7">
              <a:extLst>
                <a:ext uri="{FF2B5EF4-FFF2-40B4-BE49-F238E27FC236}">
                  <a16:creationId xmlns:a16="http://schemas.microsoft.com/office/drawing/2014/main" id="{D1C80FCF-3B63-5530-370F-953F480EAFBE}"/>
                </a:ext>
              </a:extLst>
            </p:cNvPr>
            <p:cNvSpPr/>
            <p:nvPr/>
          </p:nvSpPr>
          <p:spPr>
            <a:xfrm>
              <a:off x="3718008" y="2521399"/>
              <a:ext cx="1998828" cy="303904"/>
            </a:xfrm>
            <a:prstGeom prst="rect">
              <a:avLst/>
            </a:prstGeom>
            <a:solidFill>
              <a:srgbClr val="92D050">
                <a:alpha val="50980"/>
              </a:srgbClr>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FB0F210E-1644-28D2-20EB-9E129FA10E78}"/>
                </a:ext>
              </a:extLst>
            </p:cNvPr>
            <p:cNvSpPr txBox="1"/>
            <p:nvPr/>
          </p:nvSpPr>
          <p:spPr>
            <a:xfrm>
              <a:off x="3548338" y="1253456"/>
              <a:ext cx="2277888" cy="480034"/>
            </a:xfrm>
            <a:prstGeom prst="rect">
              <a:avLst/>
            </a:prstGeom>
            <a:noFill/>
          </p:spPr>
          <p:txBody>
            <a:bodyPr wrap="square" rtlCol="0">
              <a:spAutoFit/>
            </a:bodyPr>
            <a:lstStyle/>
            <a:p>
              <a:pPr algn="ctr"/>
              <a:r>
                <a:rPr lang="en-US" sz="600" dirty="0">
                  <a:solidFill>
                    <a:schemeClr val="bg1"/>
                  </a:solidFill>
                </a:rPr>
                <a:t>July 2024</a:t>
              </a:r>
            </a:p>
          </p:txBody>
        </p:sp>
      </p:grpSp>
      <p:grpSp>
        <p:nvGrpSpPr>
          <p:cNvPr id="27" name="2 days">
            <a:extLst>
              <a:ext uri="{FF2B5EF4-FFF2-40B4-BE49-F238E27FC236}">
                <a16:creationId xmlns:a16="http://schemas.microsoft.com/office/drawing/2014/main" id="{E765D200-DDCF-1D17-C6DA-193FB6D294D8}"/>
              </a:ext>
            </a:extLst>
          </p:cNvPr>
          <p:cNvGrpSpPr/>
          <p:nvPr/>
        </p:nvGrpSpPr>
        <p:grpSpPr>
          <a:xfrm>
            <a:off x="3453054" y="1253456"/>
            <a:ext cx="2546284" cy="2376959"/>
            <a:chOff x="3453054" y="1253456"/>
            <a:chExt cx="2546284" cy="2376959"/>
          </a:xfrm>
        </p:grpSpPr>
        <p:sp>
          <p:nvSpPr>
            <p:cNvPr id="40" name="Rectangle 39">
              <a:extLst>
                <a:ext uri="{FF2B5EF4-FFF2-40B4-BE49-F238E27FC236}">
                  <a16:creationId xmlns:a16="http://schemas.microsoft.com/office/drawing/2014/main" id="{E480CF30-E4B2-4287-096F-71E12882984C}"/>
                </a:ext>
              </a:extLst>
            </p:cNvPr>
            <p:cNvSpPr/>
            <p:nvPr/>
          </p:nvSpPr>
          <p:spPr>
            <a:xfrm>
              <a:off x="3453054" y="1257918"/>
              <a:ext cx="2546284" cy="2372497"/>
            </a:xfrm>
            <a:prstGeom prst="rect">
              <a:avLst/>
            </a:prstGeom>
            <a:solidFill>
              <a:schemeClr val="accent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1" name="Picture 40" descr="A calendar with a few squares&#10;&#10;Description automatically generated">
              <a:extLst>
                <a:ext uri="{FF2B5EF4-FFF2-40B4-BE49-F238E27FC236}">
                  <a16:creationId xmlns:a16="http://schemas.microsoft.com/office/drawing/2014/main" id="{D0CB3CC7-DA33-174C-A994-6687BB4F0BA9}"/>
                </a:ext>
              </a:extLst>
            </p:cNvPr>
            <p:cNvPicPr>
              <a:picLocks noChangeAspect="1"/>
            </p:cNvPicPr>
            <p:nvPr/>
          </p:nvPicPr>
          <p:blipFill>
            <a:blip r:embed="rId3"/>
            <a:stretch>
              <a:fillRect/>
            </a:stretch>
          </p:blipFill>
          <p:spPr>
            <a:xfrm>
              <a:off x="3569522" y="1715121"/>
              <a:ext cx="2306531" cy="1782462"/>
            </a:xfrm>
            <a:prstGeom prst="rect">
              <a:avLst/>
            </a:prstGeom>
          </p:spPr>
        </p:pic>
        <p:sp>
          <p:nvSpPr>
            <p:cNvPr id="42" name="Rectangle 41">
              <a:extLst>
                <a:ext uri="{FF2B5EF4-FFF2-40B4-BE49-F238E27FC236}">
                  <a16:creationId xmlns:a16="http://schemas.microsoft.com/office/drawing/2014/main" id="{74B69967-6C6E-1952-CB38-8CC263ADD258}"/>
                </a:ext>
              </a:extLst>
            </p:cNvPr>
            <p:cNvSpPr/>
            <p:nvPr/>
          </p:nvSpPr>
          <p:spPr>
            <a:xfrm>
              <a:off x="4001984" y="2521399"/>
              <a:ext cx="570016" cy="303904"/>
            </a:xfrm>
            <a:prstGeom prst="rect">
              <a:avLst/>
            </a:prstGeom>
            <a:solidFill>
              <a:srgbClr val="92D050">
                <a:alpha val="50980"/>
              </a:srgbClr>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B27C7BE8-FCF8-0528-76D3-1993752F19FE}"/>
                </a:ext>
              </a:extLst>
            </p:cNvPr>
            <p:cNvSpPr txBox="1"/>
            <p:nvPr/>
          </p:nvSpPr>
          <p:spPr>
            <a:xfrm>
              <a:off x="3548339" y="1253456"/>
              <a:ext cx="2277887" cy="461665"/>
            </a:xfrm>
            <a:prstGeom prst="rect">
              <a:avLst/>
            </a:prstGeom>
            <a:noFill/>
          </p:spPr>
          <p:txBody>
            <a:bodyPr wrap="square" rtlCol="0">
              <a:spAutoFit/>
            </a:bodyPr>
            <a:lstStyle/>
            <a:p>
              <a:pPr algn="ctr"/>
              <a:r>
                <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rPr>
                <a:t>Sept 2024</a:t>
              </a:r>
            </a:p>
          </p:txBody>
        </p:sp>
      </p:grpSp>
      <p:sp>
        <p:nvSpPr>
          <p:cNvPr id="44" name="TextBox 43">
            <a:extLst>
              <a:ext uri="{FF2B5EF4-FFF2-40B4-BE49-F238E27FC236}">
                <a16:creationId xmlns:a16="http://schemas.microsoft.com/office/drawing/2014/main" id="{6D1F74E4-9350-396D-D7B3-D525CF5DF24B}"/>
              </a:ext>
            </a:extLst>
          </p:cNvPr>
          <p:cNvSpPr txBox="1"/>
          <p:nvPr/>
        </p:nvSpPr>
        <p:spPr>
          <a:xfrm>
            <a:off x="3259945" y="3799604"/>
            <a:ext cx="2854676" cy="830997"/>
          </a:xfrm>
          <a:prstGeom prst="rect">
            <a:avLst/>
          </a:prstGeom>
          <a:noFill/>
        </p:spPr>
        <p:txBody>
          <a:bodyPr wrap="square" rtlCol="0">
            <a:spAutoFit/>
          </a:bodyPr>
          <a:lstStyle/>
          <a:p>
            <a:pPr algn="ctr"/>
            <a:r>
              <a:rPr lang="en-US" sz="4800" dirty="0">
                <a:latin typeface="Open Sans" panose="020B0606030504020204" pitchFamily="34" charset="0"/>
                <a:ea typeface="Open Sans" panose="020B0606030504020204" pitchFamily="34" charset="0"/>
                <a:cs typeface="Open Sans" panose="020B0606030504020204" pitchFamily="34" charset="0"/>
              </a:rPr>
              <a:t>2 days</a:t>
            </a:r>
          </a:p>
        </p:txBody>
      </p:sp>
    </p:spTree>
    <p:extLst>
      <p:ext uri="{BB962C8B-B14F-4D97-AF65-F5344CB8AC3E}">
        <p14:creationId xmlns:p14="http://schemas.microsoft.com/office/powerpoint/2010/main" val="144193565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130">
          <a:extLst>
            <a:ext uri="{FF2B5EF4-FFF2-40B4-BE49-F238E27FC236}">
              <a16:creationId xmlns:a16="http://schemas.microsoft.com/office/drawing/2014/main" id="{CC6AC53C-33F3-EF90-2FB3-24BAAE3D1F6F}"/>
            </a:ext>
          </a:extLst>
        </p:cNvPr>
        <p:cNvGrpSpPr/>
        <p:nvPr/>
      </p:nvGrpSpPr>
      <p:grpSpPr>
        <a:xfrm>
          <a:off x="0" y="0"/>
          <a:ext cx="0" cy="0"/>
          <a:chOff x="0" y="0"/>
          <a:chExt cx="0" cy="0"/>
        </a:xfrm>
      </p:grpSpPr>
      <p:sp>
        <p:nvSpPr>
          <p:cNvPr id="131" name="Google Shape;131;p18">
            <a:extLst>
              <a:ext uri="{FF2B5EF4-FFF2-40B4-BE49-F238E27FC236}">
                <a16:creationId xmlns:a16="http://schemas.microsoft.com/office/drawing/2014/main" id="{7A641F53-AE6B-BAED-1A4C-AAC7BBE93A3A}"/>
              </a:ext>
            </a:extLst>
          </p:cNvPr>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solidFill>
                  <a:schemeClr val="dk2"/>
                </a:solidFill>
              </a:rPr>
              <a:t>117</a:t>
            </a:fld>
            <a:endParaRPr>
              <a:solidFill>
                <a:schemeClr val="dk2"/>
              </a:solidFill>
            </a:endParaRPr>
          </a:p>
        </p:txBody>
      </p:sp>
      <p:grpSp>
        <p:nvGrpSpPr>
          <p:cNvPr id="2" name="Group 1">
            <a:extLst>
              <a:ext uri="{FF2B5EF4-FFF2-40B4-BE49-F238E27FC236}">
                <a16:creationId xmlns:a16="http://schemas.microsoft.com/office/drawing/2014/main" id="{7F029BB7-A6D4-FFA5-9100-ADB124313365}"/>
              </a:ext>
            </a:extLst>
          </p:cNvPr>
          <p:cNvGrpSpPr>
            <a:grpSpLocks noChangeAspect="1"/>
          </p:cNvGrpSpPr>
          <p:nvPr/>
        </p:nvGrpSpPr>
        <p:grpSpPr>
          <a:xfrm>
            <a:off x="3743875" y="1320613"/>
            <a:ext cx="1656250" cy="720000"/>
            <a:chOff x="2025716" y="1210958"/>
            <a:chExt cx="5355495" cy="2395706"/>
          </a:xfrm>
        </p:grpSpPr>
        <p:sp>
          <p:nvSpPr>
            <p:cNvPr id="14" name="Rectangle 13">
              <a:extLst>
                <a:ext uri="{FF2B5EF4-FFF2-40B4-BE49-F238E27FC236}">
                  <a16:creationId xmlns:a16="http://schemas.microsoft.com/office/drawing/2014/main" id="{81F4478A-803B-9397-A451-9073652FD73D}"/>
                </a:ext>
              </a:extLst>
            </p:cNvPr>
            <p:cNvSpPr/>
            <p:nvPr/>
          </p:nvSpPr>
          <p:spPr>
            <a:xfrm>
              <a:off x="4852540" y="1221810"/>
              <a:ext cx="2528671" cy="237249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FFCEC563-0D04-BCD5-22EC-526B92EA1AE9}"/>
                </a:ext>
              </a:extLst>
            </p:cNvPr>
            <p:cNvSpPr/>
            <p:nvPr/>
          </p:nvSpPr>
          <p:spPr>
            <a:xfrm>
              <a:off x="2025716" y="1234167"/>
              <a:ext cx="2546284" cy="237249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Picture 15" descr="A calendar with a few squares&#10;&#10;Description automatically generated">
              <a:extLst>
                <a:ext uri="{FF2B5EF4-FFF2-40B4-BE49-F238E27FC236}">
                  <a16:creationId xmlns:a16="http://schemas.microsoft.com/office/drawing/2014/main" id="{CFF7F40F-EE20-139E-628C-920EB3F65E6C}"/>
                </a:ext>
              </a:extLst>
            </p:cNvPr>
            <p:cNvPicPr>
              <a:picLocks noChangeAspect="1"/>
            </p:cNvPicPr>
            <p:nvPr/>
          </p:nvPicPr>
          <p:blipFill>
            <a:blip r:embed="rId3"/>
            <a:stretch>
              <a:fillRect/>
            </a:stretch>
          </p:blipFill>
          <p:spPr>
            <a:xfrm>
              <a:off x="2142184" y="1691370"/>
              <a:ext cx="2306531" cy="1782462"/>
            </a:xfrm>
            <a:prstGeom prst="rect">
              <a:avLst/>
            </a:prstGeom>
          </p:spPr>
        </p:pic>
        <p:pic>
          <p:nvPicPr>
            <p:cNvPr id="17" name="Picture 16" descr="A calendar with a few squares&#10;&#10;Description automatically generated">
              <a:extLst>
                <a:ext uri="{FF2B5EF4-FFF2-40B4-BE49-F238E27FC236}">
                  <a16:creationId xmlns:a16="http://schemas.microsoft.com/office/drawing/2014/main" id="{C8DE7043-7DAF-7DDC-6162-812E30D960F0}"/>
                </a:ext>
              </a:extLst>
            </p:cNvPr>
            <p:cNvPicPr>
              <a:picLocks noChangeAspect="1"/>
            </p:cNvPicPr>
            <p:nvPr/>
          </p:nvPicPr>
          <p:blipFill>
            <a:blip r:embed="rId3"/>
            <a:stretch>
              <a:fillRect/>
            </a:stretch>
          </p:blipFill>
          <p:spPr>
            <a:xfrm>
              <a:off x="4963753" y="1691370"/>
              <a:ext cx="2306531" cy="1782462"/>
            </a:xfrm>
            <a:prstGeom prst="rect">
              <a:avLst/>
            </a:prstGeom>
          </p:spPr>
        </p:pic>
        <p:sp>
          <p:nvSpPr>
            <p:cNvPr id="18" name="Rectangle 17">
              <a:extLst>
                <a:ext uri="{FF2B5EF4-FFF2-40B4-BE49-F238E27FC236}">
                  <a16:creationId xmlns:a16="http://schemas.microsoft.com/office/drawing/2014/main" id="{F8B4D410-0AE8-F0FF-A05B-917A192ECCF8}"/>
                </a:ext>
              </a:extLst>
            </p:cNvPr>
            <p:cNvSpPr/>
            <p:nvPr/>
          </p:nvSpPr>
          <p:spPr>
            <a:xfrm>
              <a:off x="5134256" y="1949552"/>
              <a:ext cx="1960731" cy="851999"/>
            </a:xfrm>
            <a:prstGeom prst="rect">
              <a:avLst/>
            </a:prstGeom>
            <a:solidFill>
              <a:srgbClr val="92D050">
                <a:alpha val="50980"/>
              </a:srgbClr>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29386BC4-FDEB-1FB3-9185-E3367D777A64}"/>
                </a:ext>
              </a:extLst>
            </p:cNvPr>
            <p:cNvSpPr/>
            <p:nvPr/>
          </p:nvSpPr>
          <p:spPr>
            <a:xfrm>
              <a:off x="2290670" y="2497647"/>
              <a:ext cx="1998828" cy="873921"/>
            </a:xfrm>
            <a:prstGeom prst="rect">
              <a:avLst/>
            </a:prstGeom>
            <a:solidFill>
              <a:srgbClr val="92D050">
                <a:alpha val="50980"/>
              </a:srgbClr>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93BE15E1-BFA1-AC55-8E47-AC75E298B294}"/>
                </a:ext>
              </a:extLst>
            </p:cNvPr>
            <p:cNvSpPr txBox="1"/>
            <p:nvPr/>
          </p:nvSpPr>
          <p:spPr>
            <a:xfrm>
              <a:off x="2142183" y="1221810"/>
              <a:ext cx="2277886" cy="483820"/>
            </a:xfrm>
            <a:prstGeom prst="rect">
              <a:avLst/>
            </a:prstGeom>
            <a:noFill/>
          </p:spPr>
          <p:txBody>
            <a:bodyPr wrap="square" rtlCol="0">
              <a:spAutoFit/>
            </a:bodyPr>
            <a:lstStyle/>
            <a:p>
              <a:pPr algn="ctr"/>
              <a:r>
                <a:rPr lang="en-US" sz="600" dirty="0">
                  <a:solidFill>
                    <a:schemeClr val="bg1"/>
                  </a:solidFill>
                </a:rPr>
                <a:t>August 2022</a:t>
              </a:r>
            </a:p>
          </p:txBody>
        </p:sp>
        <p:sp>
          <p:nvSpPr>
            <p:cNvPr id="21" name="TextBox 20">
              <a:extLst>
                <a:ext uri="{FF2B5EF4-FFF2-40B4-BE49-F238E27FC236}">
                  <a16:creationId xmlns:a16="http://schemas.microsoft.com/office/drawing/2014/main" id="{F2AED2FD-BB18-0743-00D9-6997A75C0442}"/>
                </a:ext>
              </a:extLst>
            </p:cNvPr>
            <p:cNvSpPr txBox="1"/>
            <p:nvPr/>
          </p:nvSpPr>
          <p:spPr>
            <a:xfrm>
              <a:off x="4940932" y="1210958"/>
              <a:ext cx="2277886" cy="483820"/>
            </a:xfrm>
            <a:prstGeom prst="rect">
              <a:avLst/>
            </a:prstGeom>
            <a:noFill/>
          </p:spPr>
          <p:txBody>
            <a:bodyPr wrap="square" rtlCol="0">
              <a:spAutoFit/>
            </a:bodyPr>
            <a:lstStyle/>
            <a:p>
              <a:pPr algn="ctr"/>
              <a:r>
                <a:rPr lang="en-US" sz="600" dirty="0">
                  <a:solidFill>
                    <a:schemeClr val="bg1"/>
                  </a:solidFill>
                </a:rPr>
                <a:t>Sept 2022</a:t>
              </a:r>
            </a:p>
          </p:txBody>
        </p:sp>
      </p:grpSp>
      <p:sp>
        <p:nvSpPr>
          <p:cNvPr id="22" name="TextBox 21">
            <a:extLst>
              <a:ext uri="{FF2B5EF4-FFF2-40B4-BE49-F238E27FC236}">
                <a16:creationId xmlns:a16="http://schemas.microsoft.com/office/drawing/2014/main" id="{4FF74D44-C9CB-6FCE-CFF7-64A4B6D645CF}"/>
              </a:ext>
            </a:extLst>
          </p:cNvPr>
          <p:cNvSpPr txBox="1"/>
          <p:nvPr/>
        </p:nvSpPr>
        <p:spPr>
          <a:xfrm>
            <a:off x="3144662" y="2086929"/>
            <a:ext cx="2854676" cy="461665"/>
          </a:xfrm>
          <a:prstGeom prst="rect">
            <a:avLst/>
          </a:prstGeom>
          <a:noFill/>
        </p:spPr>
        <p:txBody>
          <a:bodyPr wrap="square" rtlCol="0">
            <a:spAutoFit/>
          </a:bodyPr>
          <a:lstStyle/>
          <a:p>
            <a:pPr algn="ctr"/>
            <a:r>
              <a:rPr lang="en-US" sz="2400" dirty="0"/>
              <a:t>6 weeks</a:t>
            </a:r>
          </a:p>
        </p:txBody>
      </p:sp>
      <p:grpSp>
        <p:nvGrpSpPr>
          <p:cNvPr id="11" name="Group 10">
            <a:extLst>
              <a:ext uri="{FF2B5EF4-FFF2-40B4-BE49-F238E27FC236}">
                <a16:creationId xmlns:a16="http://schemas.microsoft.com/office/drawing/2014/main" id="{F1F91CC5-626B-77C2-B054-AA899840F9E5}"/>
              </a:ext>
            </a:extLst>
          </p:cNvPr>
          <p:cNvGrpSpPr>
            <a:grpSpLocks noChangeAspect="1"/>
          </p:cNvGrpSpPr>
          <p:nvPr/>
        </p:nvGrpSpPr>
        <p:grpSpPr>
          <a:xfrm>
            <a:off x="4186355" y="2594910"/>
            <a:ext cx="771290" cy="720000"/>
            <a:chOff x="3453054" y="1253456"/>
            <a:chExt cx="2546284" cy="2376959"/>
          </a:xfrm>
        </p:grpSpPr>
        <p:sp>
          <p:nvSpPr>
            <p:cNvPr id="6" name="Rectangle 5">
              <a:extLst>
                <a:ext uri="{FF2B5EF4-FFF2-40B4-BE49-F238E27FC236}">
                  <a16:creationId xmlns:a16="http://schemas.microsoft.com/office/drawing/2014/main" id="{2689D1B6-5551-D1CE-7A6F-72207CA3057F}"/>
                </a:ext>
              </a:extLst>
            </p:cNvPr>
            <p:cNvSpPr/>
            <p:nvPr/>
          </p:nvSpPr>
          <p:spPr>
            <a:xfrm>
              <a:off x="3453054" y="1257918"/>
              <a:ext cx="2546284" cy="237249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descr="A calendar with a few squares&#10;&#10;Description automatically generated">
              <a:extLst>
                <a:ext uri="{FF2B5EF4-FFF2-40B4-BE49-F238E27FC236}">
                  <a16:creationId xmlns:a16="http://schemas.microsoft.com/office/drawing/2014/main" id="{AAB52FB9-7F15-3306-F066-79CD7938FAD1}"/>
                </a:ext>
              </a:extLst>
            </p:cNvPr>
            <p:cNvPicPr>
              <a:picLocks noChangeAspect="1"/>
            </p:cNvPicPr>
            <p:nvPr/>
          </p:nvPicPr>
          <p:blipFill>
            <a:blip r:embed="rId3"/>
            <a:stretch>
              <a:fillRect/>
            </a:stretch>
          </p:blipFill>
          <p:spPr>
            <a:xfrm>
              <a:off x="3569522" y="1715121"/>
              <a:ext cx="2306531" cy="1782462"/>
            </a:xfrm>
            <a:prstGeom prst="rect">
              <a:avLst/>
            </a:prstGeom>
          </p:spPr>
        </p:pic>
        <p:sp>
          <p:nvSpPr>
            <p:cNvPr id="8" name="Rectangle 7">
              <a:extLst>
                <a:ext uri="{FF2B5EF4-FFF2-40B4-BE49-F238E27FC236}">
                  <a16:creationId xmlns:a16="http://schemas.microsoft.com/office/drawing/2014/main" id="{9464F110-223E-B765-9CFF-04BF13826014}"/>
                </a:ext>
              </a:extLst>
            </p:cNvPr>
            <p:cNvSpPr/>
            <p:nvPr/>
          </p:nvSpPr>
          <p:spPr>
            <a:xfrm>
              <a:off x="3718008" y="2521399"/>
              <a:ext cx="1998828" cy="303904"/>
            </a:xfrm>
            <a:prstGeom prst="rect">
              <a:avLst/>
            </a:prstGeom>
            <a:solidFill>
              <a:srgbClr val="92D050">
                <a:alpha val="50980"/>
              </a:srgbClr>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02A04F7F-E5AB-7D55-9144-7D396E43CD62}"/>
                </a:ext>
              </a:extLst>
            </p:cNvPr>
            <p:cNvSpPr txBox="1"/>
            <p:nvPr/>
          </p:nvSpPr>
          <p:spPr>
            <a:xfrm>
              <a:off x="3548338" y="1253456"/>
              <a:ext cx="2277888" cy="480034"/>
            </a:xfrm>
            <a:prstGeom prst="rect">
              <a:avLst/>
            </a:prstGeom>
            <a:noFill/>
          </p:spPr>
          <p:txBody>
            <a:bodyPr wrap="square" rtlCol="0">
              <a:spAutoFit/>
            </a:bodyPr>
            <a:lstStyle/>
            <a:p>
              <a:pPr algn="ctr"/>
              <a:r>
                <a:rPr lang="en-US" sz="600" dirty="0">
                  <a:solidFill>
                    <a:schemeClr val="bg1"/>
                  </a:solidFill>
                </a:rPr>
                <a:t>July 2024</a:t>
              </a:r>
            </a:p>
          </p:txBody>
        </p:sp>
      </p:grpSp>
      <p:grpSp>
        <p:nvGrpSpPr>
          <p:cNvPr id="27" name="2 days">
            <a:extLst>
              <a:ext uri="{FF2B5EF4-FFF2-40B4-BE49-F238E27FC236}">
                <a16:creationId xmlns:a16="http://schemas.microsoft.com/office/drawing/2014/main" id="{2DD6A57F-8827-6FAE-713D-C49226C6E3FF}"/>
              </a:ext>
            </a:extLst>
          </p:cNvPr>
          <p:cNvGrpSpPr/>
          <p:nvPr/>
        </p:nvGrpSpPr>
        <p:grpSpPr>
          <a:xfrm>
            <a:off x="3453054" y="1253456"/>
            <a:ext cx="2546284" cy="2376959"/>
            <a:chOff x="3453054" y="1253456"/>
            <a:chExt cx="2546284" cy="2376959"/>
          </a:xfrm>
        </p:grpSpPr>
        <p:sp>
          <p:nvSpPr>
            <p:cNvPr id="40" name="Rectangle 39">
              <a:extLst>
                <a:ext uri="{FF2B5EF4-FFF2-40B4-BE49-F238E27FC236}">
                  <a16:creationId xmlns:a16="http://schemas.microsoft.com/office/drawing/2014/main" id="{908E009D-5462-812E-A53E-CEE6ABCA4938}"/>
                </a:ext>
              </a:extLst>
            </p:cNvPr>
            <p:cNvSpPr/>
            <p:nvPr/>
          </p:nvSpPr>
          <p:spPr>
            <a:xfrm>
              <a:off x="3453054" y="1257918"/>
              <a:ext cx="2546284" cy="2372497"/>
            </a:xfrm>
            <a:prstGeom prst="rect">
              <a:avLst/>
            </a:prstGeom>
            <a:solidFill>
              <a:schemeClr val="accent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1" name="Picture 40" descr="A calendar with a few squares&#10;&#10;Description automatically generated">
              <a:extLst>
                <a:ext uri="{FF2B5EF4-FFF2-40B4-BE49-F238E27FC236}">
                  <a16:creationId xmlns:a16="http://schemas.microsoft.com/office/drawing/2014/main" id="{D86C0E32-CFF0-BA6D-3FD3-5368548C92B6}"/>
                </a:ext>
              </a:extLst>
            </p:cNvPr>
            <p:cNvPicPr>
              <a:picLocks noChangeAspect="1"/>
            </p:cNvPicPr>
            <p:nvPr/>
          </p:nvPicPr>
          <p:blipFill>
            <a:blip r:embed="rId3"/>
            <a:stretch>
              <a:fillRect/>
            </a:stretch>
          </p:blipFill>
          <p:spPr>
            <a:xfrm>
              <a:off x="3569522" y="1715121"/>
              <a:ext cx="2306531" cy="1782462"/>
            </a:xfrm>
            <a:prstGeom prst="rect">
              <a:avLst/>
            </a:prstGeom>
          </p:spPr>
        </p:pic>
        <p:sp>
          <p:nvSpPr>
            <p:cNvPr id="42" name="Rectangle 41">
              <a:extLst>
                <a:ext uri="{FF2B5EF4-FFF2-40B4-BE49-F238E27FC236}">
                  <a16:creationId xmlns:a16="http://schemas.microsoft.com/office/drawing/2014/main" id="{2487DBFA-ADAB-0308-A6C7-299364793D7F}"/>
                </a:ext>
              </a:extLst>
            </p:cNvPr>
            <p:cNvSpPr/>
            <p:nvPr/>
          </p:nvSpPr>
          <p:spPr>
            <a:xfrm>
              <a:off x="3743875" y="2521399"/>
              <a:ext cx="1927876" cy="549636"/>
            </a:xfrm>
            <a:prstGeom prst="rect">
              <a:avLst/>
            </a:prstGeom>
            <a:solidFill>
              <a:srgbClr val="92D050">
                <a:alpha val="50980"/>
              </a:srgbClr>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EB29D7D2-1670-0C64-7E55-5D025C0C014C}"/>
                </a:ext>
              </a:extLst>
            </p:cNvPr>
            <p:cNvSpPr txBox="1"/>
            <p:nvPr/>
          </p:nvSpPr>
          <p:spPr>
            <a:xfrm>
              <a:off x="3548339" y="1253456"/>
              <a:ext cx="2277887" cy="461665"/>
            </a:xfrm>
            <a:prstGeom prst="rect">
              <a:avLst/>
            </a:prstGeom>
            <a:noFill/>
          </p:spPr>
          <p:txBody>
            <a:bodyPr wrap="square" rtlCol="0">
              <a:spAutoFit/>
            </a:bodyPr>
            <a:lstStyle/>
            <a:p>
              <a:pPr algn="ctr"/>
              <a:r>
                <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rPr>
                <a:t>Sept 2024</a:t>
              </a:r>
            </a:p>
          </p:txBody>
        </p:sp>
      </p:grpSp>
      <p:sp>
        <p:nvSpPr>
          <p:cNvPr id="44" name="TextBox 43">
            <a:extLst>
              <a:ext uri="{FF2B5EF4-FFF2-40B4-BE49-F238E27FC236}">
                <a16:creationId xmlns:a16="http://schemas.microsoft.com/office/drawing/2014/main" id="{A5EEEA02-C63B-0370-940D-4804969F64D7}"/>
              </a:ext>
            </a:extLst>
          </p:cNvPr>
          <p:cNvSpPr txBox="1"/>
          <p:nvPr/>
        </p:nvSpPr>
        <p:spPr>
          <a:xfrm>
            <a:off x="3259945" y="3799604"/>
            <a:ext cx="2854676" cy="830997"/>
          </a:xfrm>
          <a:prstGeom prst="rect">
            <a:avLst/>
          </a:prstGeom>
          <a:noFill/>
        </p:spPr>
        <p:txBody>
          <a:bodyPr wrap="square" rtlCol="0">
            <a:spAutoFit/>
          </a:bodyPr>
          <a:lstStyle/>
          <a:p>
            <a:pPr algn="ctr"/>
            <a:r>
              <a:rPr lang="en-US" sz="4800" dirty="0">
                <a:latin typeface="Open Sans" panose="020B0606030504020204" pitchFamily="34" charset="0"/>
                <a:ea typeface="Open Sans" panose="020B0606030504020204" pitchFamily="34" charset="0"/>
                <a:cs typeface="Open Sans" panose="020B0606030504020204" pitchFamily="34" charset="0"/>
              </a:rPr>
              <a:t>2 weeks</a:t>
            </a:r>
          </a:p>
        </p:txBody>
      </p:sp>
    </p:spTree>
    <p:extLst>
      <p:ext uri="{BB962C8B-B14F-4D97-AF65-F5344CB8AC3E}">
        <p14:creationId xmlns:p14="http://schemas.microsoft.com/office/powerpoint/2010/main" val="83057687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422824B-2971-902A-3FE4-7D1566EBE52F}"/>
              </a:ext>
            </a:extLst>
          </p:cNvPr>
          <p:cNvSpPr>
            <a:spLocks noGrp="1"/>
          </p:cNvSpPr>
          <p:nvPr>
            <p:ph type="title"/>
          </p:nvPr>
        </p:nvSpPr>
        <p:spPr>
          <a:xfrm>
            <a:off x="265500" y="0"/>
            <a:ext cx="4045200" cy="1564500"/>
          </a:xfrm>
        </p:spPr>
        <p:txBody>
          <a:bodyPr/>
          <a:lstStyle/>
          <a:p>
            <a:r>
              <a:rPr lang="en-US" dirty="0"/>
              <a:t>Thank You!</a:t>
            </a:r>
          </a:p>
        </p:txBody>
      </p:sp>
      <p:sp>
        <p:nvSpPr>
          <p:cNvPr id="4" name="Subtitle 3">
            <a:extLst>
              <a:ext uri="{FF2B5EF4-FFF2-40B4-BE49-F238E27FC236}">
                <a16:creationId xmlns:a16="http://schemas.microsoft.com/office/drawing/2014/main" id="{2615A823-C923-848D-DF61-CA44CB7417BB}"/>
              </a:ext>
            </a:extLst>
          </p:cNvPr>
          <p:cNvSpPr>
            <a:spLocks noGrp="1"/>
          </p:cNvSpPr>
          <p:nvPr>
            <p:ph type="subTitle" idx="1"/>
          </p:nvPr>
        </p:nvSpPr>
        <p:spPr>
          <a:xfrm>
            <a:off x="117219" y="1656893"/>
            <a:ext cx="4045200" cy="1269300"/>
          </a:xfrm>
        </p:spPr>
        <p:txBody>
          <a:bodyPr/>
          <a:lstStyle/>
          <a:p>
            <a:r>
              <a:rPr lang="en-US" dirty="0"/>
              <a:t>Llewellyn Falco</a:t>
            </a:r>
          </a:p>
          <a:p>
            <a:r>
              <a:rPr lang="en-US" dirty="0"/>
              <a:t>Susan Fung</a:t>
            </a:r>
          </a:p>
          <a:p>
            <a:r>
              <a:rPr lang="en-US" dirty="0"/>
              <a:t>Rocky Rhodes</a:t>
            </a:r>
          </a:p>
          <a:p>
            <a:r>
              <a:rPr lang="en-US" dirty="0"/>
              <a:t>Jonathan Rioux</a:t>
            </a:r>
          </a:p>
          <a:p>
            <a:r>
              <a:rPr lang="en-US" dirty="0"/>
              <a:t>Jessica Kerr</a:t>
            </a:r>
          </a:p>
          <a:p>
            <a:r>
              <a:rPr lang="en-US" dirty="0"/>
              <a:t>Matt Hughes</a:t>
            </a:r>
          </a:p>
          <a:p>
            <a:r>
              <a:rPr lang="en-US" dirty="0"/>
              <a:t>Diana Sherwood</a:t>
            </a:r>
          </a:p>
          <a:p>
            <a:r>
              <a:rPr lang="en-US" dirty="0"/>
              <a:t>Tony Vo</a:t>
            </a:r>
          </a:p>
        </p:txBody>
      </p:sp>
      <p:sp>
        <p:nvSpPr>
          <p:cNvPr id="2" name="Slide Number Placeholder 1">
            <a:extLst>
              <a:ext uri="{FF2B5EF4-FFF2-40B4-BE49-F238E27FC236}">
                <a16:creationId xmlns:a16="http://schemas.microsoft.com/office/drawing/2014/main" id="{398E8D45-0CBB-8E5A-1530-0A70D94AE09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118</a:t>
            </a:fld>
            <a:endParaRPr lang="en"/>
          </a:p>
        </p:txBody>
      </p:sp>
      <p:pic>
        <p:nvPicPr>
          <p:cNvPr id="7" name="Picture 6" descr="A qr code on a white background&#10;&#10;AI-generated content may be incorrect.">
            <a:extLst>
              <a:ext uri="{FF2B5EF4-FFF2-40B4-BE49-F238E27FC236}">
                <a16:creationId xmlns:a16="http://schemas.microsoft.com/office/drawing/2014/main" id="{86C14E98-8146-017B-870E-7411FBE56F39}"/>
              </a:ext>
            </a:extLst>
          </p:cNvPr>
          <p:cNvPicPr>
            <a:picLocks noChangeAspect="1"/>
          </p:cNvPicPr>
          <p:nvPr/>
        </p:nvPicPr>
        <p:blipFill>
          <a:blip r:embed="rId2"/>
          <a:stretch>
            <a:fillRect/>
          </a:stretch>
        </p:blipFill>
        <p:spPr>
          <a:xfrm>
            <a:off x="5809564" y="1422400"/>
            <a:ext cx="2146300" cy="2298700"/>
          </a:xfrm>
          <a:prstGeom prst="rect">
            <a:avLst/>
          </a:prstGeom>
        </p:spPr>
      </p:pic>
    </p:spTree>
    <p:extLst>
      <p:ext uri="{BB962C8B-B14F-4D97-AF65-F5344CB8AC3E}">
        <p14:creationId xmlns:p14="http://schemas.microsoft.com/office/powerpoint/2010/main" val="29699761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8">
          <a:extLst>
            <a:ext uri="{FF2B5EF4-FFF2-40B4-BE49-F238E27FC236}">
              <a16:creationId xmlns:a16="http://schemas.microsoft.com/office/drawing/2014/main" id="{D2A1A367-68A3-0573-276B-45E95A509BFF}"/>
            </a:ext>
          </a:extLst>
        </p:cNvPr>
        <p:cNvGrpSpPr/>
        <p:nvPr/>
      </p:nvGrpSpPr>
      <p:grpSpPr>
        <a:xfrm>
          <a:off x="0" y="0"/>
          <a:ext cx="0" cy="0"/>
          <a:chOff x="0" y="0"/>
          <a:chExt cx="0" cy="0"/>
        </a:xfrm>
      </p:grpSpPr>
      <p:pic>
        <p:nvPicPr>
          <p:cNvPr id="6" name="Picture 5" descr="A road in a valley with mountains in the background&#10;&#10;AI-generated content may be incorrect.">
            <a:extLst>
              <a:ext uri="{FF2B5EF4-FFF2-40B4-BE49-F238E27FC236}">
                <a16:creationId xmlns:a16="http://schemas.microsoft.com/office/drawing/2014/main" id="{88EE59BD-476E-CC86-941D-D5384EC5C7A4}"/>
              </a:ext>
            </a:extLst>
          </p:cNvPr>
          <p:cNvPicPr>
            <a:picLocks noChangeAspect="1"/>
          </p:cNvPicPr>
          <p:nvPr/>
        </p:nvPicPr>
        <p:blipFill>
          <a:blip r:embed="rId3"/>
          <a:stretch>
            <a:fillRect/>
          </a:stretch>
        </p:blipFill>
        <p:spPr>
          <a:xfrm>
            <a:off x="854335" y="-672331"/>
            <a:ext cx="7754440" cy="5815831"/>
          </a:xfrm>
          <a:prstGeom prst="rect">
            <a:avLst/>
          </a:prstGeom>
        </p:spPr>
      </p:pic>
      <p:sp>
        <p:nvSpPr>
          <p:cNvPr id="170" name="Google Shape;170;p20">
            <a:extLst>
              <a:ext uri="{FF2B5EF4-FFF2-40B4-BE49-F238E27FC236}">
                <a16:creationId xmlns:a16="http://schemas.microsoft.com/office/drawing/2014/main" id="{453E9EF6-ABAA-52BB-E6F3-11051FB7E3EA}"/>
              </a:ext>
            </a:extLst>
          </p:cNvPr>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12</a:t>
            </a:fld>
            <a:endParaRPr/>
          </a:p>
        </p:txBody>
      </p:sp>
      <p:pic>
        <p:nvPicPr>
          <p:cNvPr id="2" name="Google Shape;133;p18">
            <a:extLst>
              <a:ext uri="{FF2B5EF4-FFF2-40B4-BE49-F238E27FC236}">
                <a16:creationId xmlns:a16="http://schemas.microsoft.com/office/drawing/2014/main" id="{EB00B815-67F6-774B-B02E-CD394949C1E9}"/>
              </a:ext>
            </a:extLst>
          </p:cNvPr>
          <p:cNvPicPr preferRelativeResize="0"/>
          <p:nvPr/>
        </p:nvPicPr>
        <p:blipFill>
          <a:blip r:embed="rId4">
            <a:alphaModFix/>
          </a:blip>
          <a:stretch>
            <a:fillRect/>
          </a:stretch>
        </p:blipFill>
        <p:spPr>
          <a:xfrm>
            <a:off x="1250321" y="1212042"/>
            <a:ext cx="3321679" cy="3414458"/>
          </a:xfrm>
          <a:prstGeom prst="rect">
            <a:avLst/>
          </a:prstGeom>
          <a:noFill/>
          <a:ln w="76200">
            <a:solidFill>
              <a:schemeClr val="accent2">
                <a:lumMod val="25000"/>
              </a:schemeClr>
            </a:solidFill>
          </a:ln>
        </p:spPr>
      </p:pic>
    </p:spTree>
    <p:extLst>
      <p:ext uri="{BB962C8B-B14F-4D97-AF65-F5344CB8AC3E}">
        <p14:creationId xmlns:p14="http://schemas.microsoft.com/office/powerpoint/2010/main" val="33165434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8">
          <a:extLst>
            <a:ext uri="{FF2B5EF4-FFF2-40B4-BE49-F238E27FC236}">
              <a16:creationId xmlns:a16="http://schemas.microsoft.com/office/drawing/2014/main" id="{84A91ECA-B500-EE7B-E645-9DE148F977E1}"/>
            </a:ext>
          </a:extLst>
        </p:cNvPr>
        <p:cNvGrpSpPr/>
        <p:nvPr/>
      </p:nvGrpSpPr>
      <p:grpSpPr>
        <a:xfrm>
          <a:off x="0" y="0"/>
          <a:ext cx="0" cy="0"/>
          <a:chOff x="0" y="0"/>
          <a:chExt cx="0" cy="0"/>
        </a:xfrm>
      </p:grpSpPr>
      <p:pic>
        <p:nvPicPr>
          <p:cNvPr id="5" name="Picture 4" descr="A road in a valley with mountains in the background&#10;&#10;AI-generated content may be incorrect.">
            <a:extLst>
              <a:ext uri="{FF2B5EF4-FFF2-40B4-BE49-F238E27FC236}">
                <a16:creationId xmlns:a16="http://schemas.microsoft.com/office/drawing/2014/main" id="{6898396B-700F-1722-0E7F-C1CADBEE1393}"/>
              </a:ext>
            </a:extLst>
          </p:cNvPr>
          <p:cNvPicPr>
            <a:picLocks noChangeAspect="1"/>
          </p:cNvPicPr>
          <p:nvPr/>
        </p:nvPicPr>
        <p:blipFill>
          <a:blip r:embed="rId3"/>
          <a:stretch>
            <a:fillRect/>
          </a:stretch>
        </p:blipFill>
        <p:spPr>
          <a:xfrm>
            <a:off x="854335" y="-672331"/>
            <a:ext cx="7754440" cy="5815831"/>
          </a:xfrm>
          <a:prstGeom prst="rect">
            <a:avLst/>
          </a:prstGeom>
        </p:spPr>
      </p:pic>
      <p:sp>
        <p:nvSpPr>
          <p:cNvPr id="170" name="Google Shape;170;p20">
            <a:extLst>
              <a:ext uri="{FF2B5EF4-FFF2-40B4-BE49-F238E27FC236}">
                <a16:creationId xmlns:a16="http://schemas.microsoft.com/office/drawing/2014/main" id="{932099FF-6FBD-01D0-A2F8-60289A557F8A}"/>
              </a:ext>
            </a:extLst>
          </p:cNvPr>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13</a:t>
            </a:fld>
            <a:endParaRPr/>
          </a:p>
        </p:txBody>
      </p:sp>
      <p:pic>
        <p:nvPicPr>
          <p:cNvPr id="2" name="Google Shape;133;p18">
            <a:extLst>
              <a:ext uri="{FF2B5EF4-FFF2-40B4-BE49-F238E27FC236}">
                <a16:creationId xmlns:a16="http://schemas.microsoft.com/office/drawing/2014/main" id="{F6C41585-BCC2-AB4C-30A9-DFBED6A72643}"/>
              </a:ext>
            </a:extLst>
          </p:cNvPr>
          <p:cNvPicPr preferRelativeResize="0"/>
          <p:nvPr/>
        </p:nvPicPr>
        <p:blipFill>
          <a:blip r:embed="rId4">
            <a:alphaModFix/>
          </a:blip>
          <a:stretch>
            <a:fillRect/>
          </a:stretch>
        </p:blipFill>
        <p:spPr>
          <a:xfrm>
            <a:off x="1250321" y="1212042"/>
            <a:ext cx="3321679" cy="3414458"/>
          </a:xfrm>
          <a:prstGeom prst="rect">
            <a:avLst/>
          </a:prstGeom>
          <a:noFill/>
          <a:ln w="76200">
            <a:solidFill>
              <a:schemeClr val="accent2">
                <a:lumMod val="25000"/>
              </a:schemeClr>
            </a:solidFill>
          </a:ln>
        </p:spPr>
      </p:pic>
      <p:pic>
        <p:nvPicPr>
          <p:cNvPr id="4" name="Picture 3" descr="A group of people sitting around a table with laptops&#10;&#10;Description automatically generated">
            <a:extLst>
              <a:ext uri="{FF2B5EF4-FFF2-40B4-BE49-F238E27FC236}">
                <a16:creationId xmlns:a16="http://schemas.microsoft.com/office/drawing/2014/main" id="{A80571A6-F0AE-BDA1-C7FF-270755F8B4E1}"/>
              </a:ext>
            </a:extLst>
          </p:cNvPr>
          <p:cNvPicPr>
            <a:picLocks noChangeAspect="1"/>
          </p:cNvPicPr>
          <p:nvPr/>
        </p:nvPicPr>
        <p:blipFill>
          <a:blip r:embed="rId5">
            <a:alphaModFix amt="50000"/>
          </a:blip>
          <a:stretch>
            <a:fillRect/>
          </a:stretch>
        </p:blipFill>
        <p:spPr>
          <a:xfrm>
            <a:off x="5403273" y="1023329"/>
            <a:ext cx="2886392" cy="2886392"/>
          </a:xfrm>
          <a:prstGeom prst="rect">
            <a:avLst/>
          </a:prstGeom>
          <a:ln w="57150">
            <a:solidFill>
              <a:schemeClr val="accent5">
                <a:lumMod val="60000"/>
                <a:lumOff val="40000"/>
              </a:schemeClr>
            </a:solidFill>
          </a:ln>
        </p:spPr>
      </p:pic>
    </p:spTree>
    <p:extLst>
      <p:ext uri="{BB962C8B-B14F-4D97-AF65-F5344CB8AC3E}">
        <p14:creationId xmlns:p14="http://schemas.microsoft.com/office/powerpoint/2010/main" val="2637480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8">
          <a:extLst>
            <a:ext uri="{FF2B5EF4-FFF2-40B4-BE49-F238E27FC236}">
              <a16:creationId xmlns:a16="http://schemas.microsoft.com/office/drawing/2014/main" id="{938AB28B-C3D4-F2A8-7DA4-9022B01E735D}"/>
            </a:ext>
          </a:extLst>
        </p:cNvPr>
        <p:cNvGrpSpPr/>
        <p:nvPr/>
      </p:nvGrpSpPr>
      <p:grpSpPr>
        <a:xfrm>
          <a:off x="0" y="0"/>
          <a:ext cx="0" cy="0"/>
          <a:chOff x="0" y="0"/>
          <a:chExt cx="0" cy="0"/>
        </a:xfrm>
      </p:grpSpPr>
      <p:sp>
        <p:nvSpPr>
          <p:cNvPr id="170" name="Google Shape;170;p20">
            <a:extLst>
              <a:ext uri="{FF2B5EF4-FFF2-40B4-BE49-F238E27FC236}">
                <a16:creationId xmlns:a16="http://schemas.microsoft.com/office/drawing/2014/main" id="{4D17D87A-9135-3052-F3F1-365C594C1DCD}"/>
              </a:ext>
            </a:extLst>
          </p:cNvPr>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14</a:t>
            </a:fld>
            <a:endParaRPr/>
          </a:p>
        </p:txBody>
      </p:sp>
      <p:pic>
        <p:nvPicPr>
          <p:cNvPr id="2" name="Google Shape;133;p18">
            <a:extLst>
              <a:ext uri="{FF2B5EF4-FFF2-40B4-BE49-F238E27FC236}">
                <a16:creationId xmlns:a16="http://schemas.microsoft.com/office/drawing/2014/main" id="{E9DAA1C8-16CA-5496-4297-69C202E9E678}"/>
              </a:ext>
            </a:extLst>
          </p:cNvPr>
          <p:cNvPicPr preferRelativeResize="0"/>
          <p:nvPr/>
        </p:nvPicPr>
        <p:blipFill>
          <a:blip r:embed="rId3">
            <a:alphaModFix/>
          </a:blip>
          <a:stretch>
            <a:fillRect/>
          </a:stretch>
        </p:blipFill>
        <p:spPr>
          <a:xfrm>
            <a:off x="548357" y="722514"/>
            <a:ext cx="3321679" cy="3414458"/>
          </a:xfrm>
          <a:prstGeom prst="rect">
            <a:avLst/>
          </a:prstGeom>
          <a:noFill/>
          <a:ln w="76200">
            <a:solidFill>
              <a:schemeClr val="accent2">
                <a:lumMod val="25000"/>
              </a:schemeClr>
            </a:solidFill>
          </a:ln>
        </p:spPr>
      </p:pic>
      <p:pic>
        <p:nvPicPr>
          <p:cNvPr id="4" name="Picture 3" descr="A group of people sitting around a table with laptops&#10;&#10;Description automatically generated">
            <a:extLst>
              <a:ext uri="{FF2B5EF4-FFF2-40B4-BE49-F238E27FC236}">
                <a16:creationId xmlns:a16="http://schemas.microsoft.com/office/drawing/2014/main" id="{02513380-8115-ACEF-CA29-08FE3A890CA1}"/>
              </a:ext>
            </a:extLst>
          </p:cNvPr>
          <p:cNvPicPr>
            <a:picLocks noChangeAspect="1"/>
          </p:cNvPicPr>
          <p:nvPr/>
        </p:nvPicPr>
        <p:blipFill>
          <a:blip r:embed="rId4">
            <a:alphaModFix/>
          </a:blip>
          <a:stretch>
            <a:fillRect/>
          </a:stretch>
        </p:blipFill>
        <p:spPr>
          <a:xfrm>
            <a:off x="5392998" y="722514"/>
            <a:ext cx="3480031" cy="3480031"/>
          </a:xfrm>
          <a:prstGeom prst="rect">
            <a:avLst/>
          </a:prstGeom>
          <a:ln w="57150">
            <a:solidFill>
              <a:schemeClr val="accent5">
                <a:lumMod val="60000"/>
                <a:lumOff val="40000"/>
              </a:schemeClr>
            </a:solidFill>
          </a:ln>
        </p:spPr>
      </p:pic>
      <p:pic>
        <p:nvPicPr>
          <p:cNvPr id="9" name="Graphic 8" descr="Speech with solid fill">
            <a:extLst>
              <a:ext uri="{FF2B5EF4-FFF2-40B4-BE49-F238E27FC236}">
                <a16:creationId xmlns:a16="http://schemas.microsoft.com/office/drawing/2014/main" id="{E9320166-90D4-705E-1459-C65E92AEFF8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flipH="1">
            <a:off x="2986924" y="298559"/>
            <a:ext cx="2406074" cy="1625948"/>
          </a:xfrm>
          <a:prstGeom prst="rect">
            <a:avLst/>
          </a:prstGeom>
        </p:spPr>
      </p:pic>
      <p:sp>
        <p:nvSpPr>
          <p:cNvPr id="10" name="TextBox 9">
            <a:extLst>
              <a:ext uri="{FF2B5EF4-FFF2-40B4-BE49-F238E27FC236}">
                <a16:creationId xmlns:a16="http://schemas.microsoft.com/office/drawing/2014/main" id="{F0A4953E-77F9-99BC-EBE3-663CA4B653A5}"/>
              </a:ext>
            </a:extLst>
          </p:cNvPr>
          <p:cNvSpPr txBox="1"/>
          <p:nvPr/>
        </p:nvSpPr>
        <p:spPr>
          <a:xfrm>
            <a:off x="3376276" y="637196"/>
            <a:ext cx="1627369" cy="738664"/>
          </a:xfrm>
          <a:prstGeom prst="rect">
            <a:avLst/>
          </a:prstGeom>
          <a:noFill/>
        </p:spPr>
        <p:txBody>
          <a:bodyPr wrap="none" rtlCol="0">
            <a:spAutoFit/>
          </a:bodyPr>
          <a:lstStyle/>
          <a:p>
            <a:r>
              <a:rPr lang="en-US" dirty="0"/>
              <a:t>Are you using the </a:t>
            </a:r>
          </a:p>
          <a:p>
            <a:r>
              <a:rPr lang="en-US" dirty="0" err="1"/>
              <a:t>session_summary</a:t>
            </a:r>
            <a:endParaRPr lang="en-US" dirty="0"/>
          </a:p>
          <a:p>
            <a:r>
              <a:rPr lang="en-US" dirty="0"/>
              <a:t>table?</a:t>
            </a:r>
          </a:p>
        </p:txBody>
      </p:sp>
    </p:spTree>
    <p:extLst>
      <p:ext uri="{BB962C8B-B14F-4D97-AF65-F5344CB8AC3E}">
        <p14:creationId xmlns:p14="http://schemas.microsoft.com/office/powerpoint/2010/main" val="30693058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8">
          <a:extLst>
            <a:ext uri="{FF2B5EF4-FFF2-40B4-BE49-F238E27FC236}">
              <a16:creationId xmlns:a16="http://schemas.microsoft.com/office/drawing/2014/main" id="{21E7FF64-B7E1-A061-C533-6A0475C23987}"/>
            </a:ext>
          </a:extLst>
        </p:cNvPr>
        <p:cNvGrpSpPr/>
        <p:nvPr/>
      </p:nvGrpSpPr>
      <p:grpSpPr>
        <a:xfrm>
          <a:off x="0" y="0"/>
          <a:ext cx="0" cy="0"/>
          <a:chOff x="0" y="0"/>
          <a:chExt cx="0" cy="0"/>
        </a:xfrm>
      </p:grpSpPr>
      <p:sp>
        <p:nvSpPr>
          <p:cNvPr id="170" name="Google Shape;170;p20">
            <a:extLst>
              <a:ext uri="{FF2B5EF4-FFF2-40B4-BE49-F238E27FC236}">
                <a16:creationId xmlns:a16="http://schemas.microsoft.com/office/drawing/2014/main" id="{0079590B-C077-C277-0916-13E02C2BCB47}"/>
              </a:ext>
            </a:extLst>
          </p:cNvPr>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15</a:t>
            </a:fld>
            <a:endParaRPr/>
          </a:p>
        </p:txBody>
      </p:sp>
      <p:pic>
        <p:nvPicPr>
          <p:cNvPr id="2" name="Google Shape;133;p18">
            <a:extLst>
              <a:ext uri="{FF2B5EF4-FFF2-40B4-BE49-F238E27FC236}">
                <a16:creationId xmlns:a16="http://schemas.microsoft.com/office/drawing/2014/main" id="{CC091D7E-478B-0566-CC97-A36677885B03}"/>
              </a:ext>
            </a:extLst>
          </p:cNvPr>
          <p:cNvPicPr preferRelativeResize="0"/>
          <p:nvPr/>
        </p:nvPicPr>
        <p:blipFill>
          <a:blip r:embed="rId3">
            <a:alphaModFix/>
          </a:blip>
          <a:stretch>
            <a:fillRect/>
          </a:stretch>
        </p:blipFill>
        <p:spPr>
          <a:xfrm>
            <a:off x="548357" y="722514"/>
            <a:ext cx="3321679" cy="3414458"/>
          </a:xfrm>
          <a:prstGeom prst="rect">
            <a:avLst/>
          </a:prstGeom>
          <a:noFill/>
          <a:ln w="76200">
            <a:solidFill>
              <a:schemeClr val="accent2">
                <a:lumMod val="25000"/>
              </a:schemeClr>
            </a:solidFill>
          </a:ln>
        </p:spPr>
      </p:pic>
      <p:pic>
        <p:nvPicPr>
          <p:cNvPr id="4" name="Picture 3" descr="A group of people sitting around a table with laptops&#10;&#10;Description automatically generated">
            <a:extLst>
              <a:ext uri="{FF2B5EF4-FFF2-40B4-BE49-F238E27FC236}">
                <a16:creationId xmlns:a16="http://schemas.microsoft.com/office/drawing/2014/main" id="{CA1A3393-DB04-CEB9-6825-4003ECA3E2A1}"/>
              </a:ext>
            </a:extLst>
          </p:cNvPr>
          <p:cNvPicPr>
            <a:picLocks noChangeAspect="1"/>
          </p:cNvPicPr>
          <p:nvPr/>
        </p:nvPicPr>
        <p:blipFill>
          <a:blip r:embed="rId4">
            <a:alphaModFix/>
          </a:blip>
          <a:stretch>
            <a:fillRect/>
          </a:stretch>
        </p:blipFill>
        <p:spPr>
          <a:xfrm>
            <a:off x="5392998" y="722514"/>
            <a:ext cx="3480031" cy="3480031"/>
          </a:xfrm>
          <a:prstGeom prst="rect">
            <a:avLst/>
          </a:prstGeom>
          <a:ln w="57150">
            <a:solidFill>
              <a:schemeClr val="accent5">
                <a:lumMod val="60000"/>
                <a:lumOff val="40000"/>
              </a:schemeClr>
            </a:solidFill>
          </a:ln>
        </p:spPr>
      </p:pic>
      <p:pic>
        <p:nvPicPr>
          <p:cNvPr id="9" name="Graphic 8" descr="Speech with solid fill">
            <a:extLst>
              <a:ext uri="{FF2B5EF4-FFF2-40B4-BE49-F238E27FC236}">
                <a16:creationId xmlns:a16="http://schemas.microsoft.com/office/drawing/2014/main" id="{75BB4C09-0A3A-2CEF-412C-62714E2F75A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flipH="1">
            <a:off x="2986924" y="298559"/>
            <a:ext cx="2406074" cy="1625948"/>
          </a:xfrm>
          <a:prstGeom prst="rect">
            <a:avLst/>
          </a:prstGeom>
        </p:spPr>
      </p:pic>
      <p:sp>
        <p:nvSpPr>
          <p:cNvPr id="10" name="TextBox 9">
            <a:extLst>
              <a:ext uri="{FF2B5EF4-FFF2-40B4-BE49-F238E27FC236}">
                <a16:creationId xmlns:a16="http://schemas.microsoft.com/office/drawing/2014/main" id="{BBAB5E08-DC08-F832-1843-CF1E05446936}"/>
              </a:ext>
            </a:extLst>
          </p:cNvPr>
          <p:cNvSpPr txBox="1"/>
          <p:nvPr/>
        </p:nvSpPr>
        <p:spPr>
          <a:xfrm>
            <a:off x="3376276" y="637196"/>
            <a:ext cx="1693092" cy="738664"/>
          </a:xfrm>
          <a:prstGeom prst="rect">
            <a:avLst/>
          </a:prstGeom>
          <a:noFill/>
        </p:spPr>
        <p:txBody>
          <a:bodyPr wrap="none" rtlCol="0">
            <a:spAutoFit/>
          </a:bodyPr>
          <a:lstStyle/>
          <a:p>
            <a:r>
              <a:rPr lang="en-US" dirty="0">
                <a:latin typeface="Open Sans" panose="020B0606030504020204" pitchFamily="34" charset="0"/>
                <a:ea typeface="Open Sans" panose="020B0606030504020204" pitchFamily="34" charset="0"/>
                <a:cs typeface="Open Sans" panose="020B0606030504020204" pitchFamily="34" charset="0"/>
              </a:rPr>
              <a:t>Are you using the </a:t>
            </a:r>
          </a:p>
          <a:p>
            <a:r>
              <a:rPr lang="en-US" dirty="0" err="1">
                <a:latin typeface="Open Sans" panose="020B0606030504020204" pitchFamily="34" charset="0"/>
                <a:ea typeface="Open Sans" panose="020B0606030504020204" pitchFamily="34" charset="0"/>
                <a:cs typeface="Open Sans" panose="020B0606030504020204" pitchFamily="34" charset="0"/>
              </a:rPr>
              <a:t>session_summary</a:t>
            </a:r>
            <a:endParaRPr lang="en-US" dirty="0">
              <a:latin typeface="Open Sans" panose="020B0606030504020204" pitchFamily="34" charset="0"/>
              <a:ea typeface="Open Sans" panose="020B0606030504020204" pitchFamily="34" charset="0"/>
              <a:cs typeface="Open Sans" panose="020B0606030504020204" pitchFamily="34" charset="0"/>
            </a:endParaRPr>
          </a:p>
          <a:p>
            <a:r>
              <a:rPr lang="en-US" dirty="0">
                <a:latin typeface="Open Sans" panose="020B0606030504020204" pitchFamily="34" charset="0"/>
                <a:ea typeface="Open Sans" panose="020B0606030504020204" pitchFamily="34" charset="0"/>
                <a:cs typeface="Open Sans" panose="020B0606030504020204" pitchFamily="34" charset="0"/>
              </a:rPr>
              <a:t>table?</a:t>
            </a:r>
          </a:p>
        </p:txBody>
      </p:sp>
      <p:pic>
        <p:nvPicPr>
          <p:cNvPr id="3" name="Graphic 2" descr="Speech with solid fill">
            <a:extLst>
              <a:ext uri="{FF2B5EF4-FFF2-40B4-BE49-F238E27FC236}">
                <a16:creationId xmlns:a16="http://schemas.microsoft.com/office/drawing/2014/main" id="{92519130-C5C0-BE10-BA0F-748B65D2B1B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105566" y="1006528"/>
            <a:ext cx="2406073" cy="1625948"/>
          </a:xfrm>
          <a:prstGeom prst="rect">
            <a:avLst/>
          </a:prstGeom>
        </p:spPr>
      </p:pic>
      <p:sp>
        <p:nvSpPr>
          <p:cNvPr id="5" name="TextBox 4">
            <a:extLst>
              <a:ext uri="{FF2B5EF4-FFF2-40B4-BE49-F238E27FC236}">
                <a16:creationId xmlns:a16="http://schemas.microsoft.com/office/drawing/2014/main" id="{0E84CE49-9E65-A494-330D-2EBC0DD30BF4}"/>
              </a:ext>
            </a:extLst>
          </p:cNvPr>
          <p:cNvSpPr txBox="1"/>
          <p:nvPr/>
        </p:nvSpPr>
        <p:spPr>
          <a:xfrm>
            <a:off x="5392998" y="1301969"/>
            <a:ext cx="1890261" cy="738664"/>
          </a:xfrm>
          <a:prstGeom prst="rect">
            <a:avLst/>
          </a:prstGeom>
          <a:noFill/>
        </p:spPr>
        <p:txBody>
          <a:bodyPr wrap="none" rtlCol="0">
            <a:spAutoFit/>
          </a:bodyPr>
          <a:lstStyle/>
          <a:p>
            <a:r>
              <a:rPr lang="en-US" dirty="0">
                <a:latin typeface="Open Sans" panose="020B0606030504020204" pitchFamily="34" charset="0"/>
                <a:ea typeface="Open Sans" panose="020B0606030504020204" pitchFamily="34" charset="0"/>
                <a:cs typeface="Open Sans" panose="020B0606030504020204" pitchFamily="34" charset="0"/>
              </a:rPr>
              <a:t>Oh… That’s legacy</a:t>
            </a:r>
          </a:p>
          <a:p>
            <a:r>
              <a:rPr lang="en-US" dirty="0">
                <a:latin typeface="Open Sans" panose="020B0606030504020204" pitchFamily="34" charset="0"/>
                <a:ea typeface="Open Sans" panose="020B0606030504020204" pitchFamily="34" charset="0"/>
                <a:cs typeface="Open Sans" panose="020B0606030504020204" pitchFamily="34" charset="0"/>
              </a:rPr>
              <a:t>dead code, we don’t’</a:t>
            </a:r>
          </a:p>
          <a:p>
            <a:r>
              <a:rPr lang="en-US" dirty="0">
                <a:latin typeface="Open Sans" panose="020B0606030504020204" pitchFamily="34" charset="0"/>
                <a:ea typeface="Open Sans" panose="020B0606030504020204" pitchFamily="34" charset="0"/>
                <a:cs typeface="Open Sans" panose="020B0606030504020204" pitchFamily="34" charset="0"/>
              </a:rPr>
              <a:t>run it anymore</a:t>
            </a:r>
          </a:p>
        </p:txBody>
      </p:sp>
    </p:spTree>
    <p:extLst>
      <p:ext uri="{BB962C8B-B14F-4D97-AF65-F5344CB8AC3E}">
        <p14:creationId xmlns:p14="http://schemas.microsoft.com/office/powerpoint/2010/main" val="6034306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8">
          <a:extLst>
            <a:ext uri="{FF2B5EF4-FFF2-40B4-BE49-F238E27FC236}">
              <a16:creationId xmlns:a16="http://schemas.microsoft.com/office/drawing/2014/main" id="{D473A9F5-4C79-8A98-B2FF-AEF49C6962FB}"/>
            </a:ext>
          </a:extLst>
        </p:cNvPr>
        <p:cNvGrpSpPr/>
        <p:nvPr/>
      </p:nvGrpSpPr>
      <p:grpSpPr>
        <a:xfrm>
          <a:off x="0" y="0"/>
          <a:ext cx="0" cy="0"/>
          <a:chOff x="0" y="0"/>
          <a:chExt cx="0" cy="0"/>
        </a:xfrm>
      </p:grpSpPr>
      <p:sp>
        <p:nvSpPr>
          <p:cNvPr id="170" name="Google Shape;170;p20">
            <a:extLst>
              <a:ext uri="{FF2B5EF4-FFF2-40B4-BE49-F238E27FC236}">
                <a16:creationId xmlns:a16="http://schemas.microsoft.com/office/drawing/2014/main" id="{EA04343E-F24C-FB36-D4FD-4CFFC6CE6EF2}"/>
              </a:ext>
            </a:extLst>
          </p:cNvPr>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16</a:t>
            </a:fld>
            <a:endParaRPr/>
          </a:p>
        </p:txBody>
      </p:sp>
      <p:sp>
        <p:nvSpPr>
          <p:cNvPr id="7" name="Subtitle 6">
            <a:extLst>
              <a:ext uri="{FF2B5EF4-FFF2-40B4-BE49-F238E27FC236}">
                <a16:creationId xmlns:a16="http://schemas.microsoft.com/office/drawing/2014/main" id="{B131E7A1-7F0F-FAAE-0C8C-6A728C266CB2}"/>
              </a:ext>
            </a:extLst>
          </p:cNvPr>
          <p:cNvSpPr>
            <a:spLocks noGrp="1"/>
          </p:cNvSpPr>
          <p:nvPr>
            <p:ph type="subTitle" idx="1"/>
          </p:nvPr>
        </p:nvSpPr>
        <p:spPr>
          <a:xfrm>
            <a:off x="239550" y="438987"/>
            <a:ext cx="8664900" cy="377700"/>
          </a:xfrm>
        </p:spPr>
        <p:txBody>
          <a:bodyPr/>
          <a:lstStyle/>
          <a:p>
            <a:r>
              <a:rPr lang="en-US" dirty="0"/>
              <a:t>What should we do?</a:t>
            </a:r>
          </a:p>
        </p:txBody>
      </p:sp>
      <p:pic>
        <p:nvPicPr>
          <p:cNvPr id="2" name="Google Shape;133;p18">
            <a:extLst>
              <a:ext uri="{FF2B5EF4-FFF2-40B4-BE49-F238E27FC236}">
                <a16:creationId xmlns:a16="http://schemas.microsoft.com/office/drawing/2014/main" id="{89FC7EB5-6EE8-EA7A-C905-CC5811CA0A6B}"/>
              </a:ext>
            </a:extLst>
          </p:cNvPr>
          <p:cNvPicPr preferRelativeResize="0"/>
          <p:nvPr/>
        </p:nvPicPr>
        <p:blipFill>
          <a:blip r:embed="rId3">
            <a:alphaModFix/>
          </a:blip>
          <a:stretch>
            <a:fillRect/>
          </a:stretch>
        </p:blipFill>
        <p:spPr>
          <a:xfrm>
            <a:off x="520648" y="1101205"/>
            <a:ext cx="3321679" cy="3414458"/>
          </a:xfrm>
          <a:prstGeom prst="rect">
            <a:avLst/>
          </a:prstGeom>
          <a:noFill/>
          <a:ln w="76200">
            <a:solidFill>
              <a:schemeClr val="accent2">
                <a:lumMod val="25000"/>
              </a:schemeClr>
            </a:solidFill>
          </a:ln>
        </p:spPr>
      </p:pic>
      <p:sp>
        <p:nvSpPr>
          <p:cNvPr id="6" name="Rounded Rectangle 5">
            <a:hlinkClick r:id="rId4" action="ppaction://hlinksldjump"/>
            <a:extLst>
              <a:ext uri="{FF2B5EF4-FFF2-40B4-BE49-F238E27FC236}">
                <a16:creationId xmlns:a16="http://schemas.microsoft.com/office/drawing/2014/main" id="{0C22E3BD-A75D-DF81-20A3-A2120BFC04C4}"/>
              </a:ext>
            </a:extLst>
          </p:cNvPr>
          <p:cNvSpPr/>
          <p:nvPr/>
        </p:nvSpPr>
        <p:spPr>
          <a:xfrm>
            <a:off x="4073236" y="1016000"/>
            <a:ext cx="4608946" cy="163483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Open Sans" panose="020B0606030504020204" pitchFamily="34" charset="0"/>
                <a:ea typeface="Open Sans" panose="020B0606030504020204" pitchFamily="34" charset="0"/>
                <a:cs typeface="Open Sans" panose="020B0606030504020204" pitchFamily="34" charset="0"/>
              </a:rPr>
              <a:t>Look for other ways to verify the table is </a:t>
            </a:r>
            <a:r>
              <a:rPr lang="en-US" i="1" dirty="0">
                <a:solidFill>
                  <a:schemeClr val="tx1"/>
                </a:solidFill>
                <a:latin typeface="Open Sans" panose="020B0606030504020204" pitchFamily="34" charset="0"/>
                <a:ea typeface="Open Sans" panose="020B0606030504020204" pitchFamily="34" charset="0"/>
                <a:cs typeface="Open Sans" panose="020B0606030504020204" pitchFamily="34" charset="0"/>
              </a:rPr>
              <a:t>DEFINITELY</a:t>
            </a:r>
            <a:r>
              <a:rPr lang="en-US" dirty="0">
                <a:solidFill>
                  <a:schemeClr val="tx1"/>
                </a:solidFill>
                <a:latin typeface="Open Sans" panose="020B0606030504020204" pitchFamily="34" charset="0"/>
                <a:ea typeface="Open Sans" panose="020B0606030504020204" pitchFamily="34" charset="0"/>
                <a:cs typeface="Open Sans" panose="020B0606030504020204" pitchFamily="34" charset="0"/>
              </a:rPr>
              <a:t> not used by any team</a:t>
            </a:r>
          </a:p>
        </p:txBody>
      </p:sp>
      <p:sp>
        <p:nvSpPr>
          <p:cNvPr id="8" name="Rounded Rectangle 7">
            <a:hlinkClick r:id="rId5" action="ppaction://hlinksldjump"/>
            <a:extLst>
              <a:ext uri="{FF2B5EF4-FFF2-40B4-BE49-F238E27FC236}">
                <a16:creationId xmlns:a16="http://schemas.microsoft.com/office/drawing/2014/main" id="{7BFD859A-4B33-B7F3-64E7-5D6E17837F01}"/>
              </a:ext>
            </a:extLst>
          </p:cNvPr>
          <p:cNvSpPr/>
          <p:nvPr/>
        </p:nvSpPr>
        <p:spPr>
          <a:xfrm>
            <a:off x="4073236" y="2808434"/>
            <a:ext cx="4608946" cy="1634836"/>
          </a:xfrm>
          <a:prstGeom prst="round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Open Sans" panose="020B0606030504020204" pitchFamily="34" charset="0"/>
                <a:ea typeface="Open Sans" panose="020B0606030504020204" pitchFamily="34" charset="0"/>
                <a:cs typeface="Open Sans" panose="020B0606030504020204" pitchFamily="34" charset="0"/>
              </a:rPr>
              <a:t>Rename the table. If the team says it’s not being used, that should be good enough.</a:t>
            </a:r>
          </a:p>
        </p:txBody>
      </p:sp>
    </p:spTree>
    <p:extLst>
      <p:ext uri="{BB962C8B-B14F-4D97-AF65-F5344CB8AC3E}">
        <p14:creationId xmlns:p14="http://schemas.microsoft.com/office/powerpoint/2010/main" val="16479470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68">
          <a:extLst>
            <a:ext uri="{FF2B5EF4-FFF2-40B4-BE49-F238E27FC236}">
              <a16:creationId xmlns:a16="http://schemas.microsoft.com/office/drawing/2014/main" id="{0FF08817-8951-AC70-D5E6-81651827706C}"/>
            </a:ext>
          </a:extLst>
        </p:cNvPr>
        <p:cNvGrpSpPr/>
        <p:nvPr/>
      </p:nvGrpSpPr>
      <p:grpSpPr>
        <a:xfrm>
          <a:off x="0" y="0"/>
          <a:ext cx="0" cy="0"/>
          <a:chOff x="0" y="0"/>
          <a:chExt cx="0" cy="0"/>
        </a:xfrm>
      </p:grpSpPr>
      <p:sp>
        <p:nvSpPr>
          <p:cNvPr id="170" name="Google Shape;170;p20">
            <a:extLst>
              <a:ext uri="{FF2B5EF4-FFF2-40B4-BE49-F238E27FC236}">
                <a16:creationId xmlns:a16="http://schemas.microsoft.com/office/drawing/2014/main" id="{9B3059DF-EA8F-8E57-EB56-0D6C78C40786}"/>
              </a:ext>
            </a:extLst>
          </p:cNvPr>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17</a:t>
            </a:fld>
            <a:endParaRPr/>
          </a:p>
        </p:txBody>
      </p:sp>
      <p:pic>
        <p:nvPicPr>
          <p:cNvPr id="2" name="Google Shape;133;p18">
            <a:extLst>
              <a:ext uri="{FF2B5EF4-FFF2-40B4-BE49-F238E27FC236}">
                <a16:creationId xmlns:a16="http://schemas.microsoft.com/office/drawing/2014/main" id="{E4FB92D9-ACB2-A736-4295-A909027CCDB2}"/>
              </a:ext>
            </a:extLst>
          </p:cNvPr>
          <p:cNvPicPr preferRelativeResize="0"/>
          <p:nvPr/>
        </p:nvPicPr>
        <p:blipFill>
          <a:blip r:embed="rId3">
            <a:alphaModFix/>
          </a:blip>
          <a:stretch>
            <a:fillRect/>
          </a:stretch>
        </p:blipFill>
        <p:spPr>
          <a:xfrm>
            <a:off x="706394" y="780696"/>
            <a:ext cx="3321679" cy="3414458"/>
          </a:xfrm>
          <a:prstGeom prst="rect">
            <a:avLst/>
          </a:prstGeom>
          <a:noFill/>
          <a:ln w="76200">
            <a:solidFill>
              <a:schemeClr val="accent2">
                <a:lumMod val="25000"/>
              </a:schemeClr>
            </a:solidFill>
          </a:ln>
        </p:spPr>
      </p:pic>
      <p:pic>
        <p:nvPicPr>
          <p:cNvPr id="11" name="Graphic 10" descr="Speech with solid fill">
            <a:extLst>
              <a:ext uri="{FF2B5EF4-FFF2-40B4-BE49-F238E27FC236}">
                <a16:creationId xmlns:a16="http://schemas.microsoft.com/office/drawing/2014/main" id="{8484FEA0-791C-031F-430C-614506682DA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flipH="1">
            <a:off x="2904837" y="627837"/>
            <a:ext cx="2406074" cy="1860088"/>
          </a:xfrm>
          <a:prstGeom prst="rect">
            <a:avLst/>
          </a:prstGeom>
        </p:spPr>
      </p:pic>
      <p:sp>
        <p:nvSpPr>
          <p:cNvPr id="13" name="TextBox 12">
            <a:extLst>
              <a:ext uri="{FF2B5EF4-FFF2-40B4-BE49-F238E27FC236}">
                <a16:creationId xmlns:a16="http://schemas.microsoft.com/office/drawing/2014/main" id="{FCF2E498-B719-E4EC-240C-C114BE6015DB}"/>
              </a:ext>
            </a:extLst>
          </p:cNvPr>
          <p:cNvSpPr txBox="1"/>
          <p:nvPr/>
        </p:nvSpPr>
        <p:spPr>
          <a:xfrm>
            <a:off x="3690977" y="1250104"/>
            <a:ext cx="1750291" cy="307777"/>
          </a:xfrm>
          <a:prstGeom prst="rect">
            <a:avLst/>
          </a:prstGeom>
          <a:noFill/>
        </p:spPr>
        <p:txBody>
          <a:bodyPr wrap="square">
            <a:spAutoFit/>
          </a:bodyPr>
          <a:lstStyle/>
          <a:p>
            <a:r>
              <a:rPr lang="en-US" dirty="0">
                <a:latin typeface="Open Sans" panose="020B0606030504020204" pitchFamily="34" charset="0"/>
                <a:ea typeface="Open Sans" panose="020B0606030504020204" pitchFamily="34" charset="0"/>
                <a:cs typeface="Open Sans" panose="020B0606030504020204" pitchFamily="34" charset="0"/>
              </a:rPr>
              <a:t>Oops…</a:t>
            </a:r>
          </a:p>
        </p:txBody>
      </p:sp>
      <p:pic>
        <p:nvPicPr>
          <p:cNvPr id="6" name="Graphic 5" descr="Siren with solid fill">
            <a:extLst>
              <a:ext uri="{FF2B5EF4-FFF2-40B4-BE49-F238E27FC236}">
                <a16:creationId xmlns:a16="http://schemas.microsoft.com/office/drawing/2014/main" id="{C9502F35-3523-FFF9-325D-6059FBD1518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566123" y="1975975"/>
            <a:ext cx="680249" cy="680249"/>
          </a:xfrm>
          <a:prstGeom prst="rect">
            <a:avLst/>
          </a:prstGeom>
        </p:spPr>
      </p:pic>
      <p:pic>
        <p:nvPicPr>
          <p:cNvPr id="8" name="Picture 7" descr="A group of people sitting around a table with laptops&#10;&#10;Description automatically generated">
            <a:extLst>
              <a:ext uri="{FF2B5EF4-FFF2-40B4-BE49-F238E27FC236}">
                <a16:creationId xmlns:a16="http://schemas.microsoft.com/office/drawing/2014/main" id="{F145DB9B-29EE-034E-ED6D-71AB7E5888FE}"/>
              </a:ext>
            </a:extLst>
          </p:cNvPr>
          <p:cNvPicPr>
            <a:picLocks noChangeAspect="1"/>
          </p:cNvPicPr>
          <p:nvPr/>
        </p:nvPicPr>
        <p:blipFill>
          <a:blip r:embed="rId8"/>
          <a:stretch>
            <a:fillRect/>
          </a:stretch>
        </p:blipFill>
        <p:spPr>
          <a:xfrm>
            <a:off x="5712419" y="1631496"/>
            <a:ext cx="929879" cy="929879"/>
          </a:xfrm>
          <a:prstGeom prst="rect">
            <a:avLst/>
          </a:prstGeom>
          <a:ln w="57150">
            <a:solidFill>
              <a:srgbClr val="FFC000"/>
            </a:solidFill>
          </a:ln>
        </p:spPr>
      </p:pic>
      <p:pic>
        <p:nvPicPr>
          <p:cNvPr id="9" name="Graphic 8" descr="Siren with solid fill">
            <a:extLst>
              <a:ext uri="{FF2B5EF4-FFF2-40B4-BE49-F238E27FC236}">
                <a16:creationId xmlns:a16="http://schemas.microsoft.com/office/drawing/2014/main" id="{947E2518-C747-EC67-0249-8FFC96E8DA1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1838933">
            <a:off x="7525854" y="3022932"/>
            <a:ext cx="680249" cy="680249"/>
          </a:xfrm>
          <a:prstGeom prst="rect">
            <a:avLst/>
          </a:prstGeom>
        </p:spPr>
      </p:pic>
      <p:pic>
        <p:nvPicPr>
          <p:cNvPr id="10" name="Picture 9" descr="A group of people sitting around a table with laptops&#10;&#10;Description automatically generated">
            <a:extLst>
              <a:ext uri="{FF2B5EF4-FFF2-40B4-BE49-F238E27FC236}">
                <a16:creationId xmlns:a16="http://schemas.microsoft.com/office/drawing/2014/main" id="{CBF7C588-796E-7380-BB78-F62E31EDC5EC}"/>
              </a:ext>
            </a:extLst>
          </p:cNvPr>
          <p:cNvPicPr>
            <a:picLocks noChangeAspect="1"/>
          </p:cNvPicPr>
          <p:nvPr/>
        </p:nvPicPr>
        <p:blipFill>
          <a:blip r:embed="rId11"/>
          <a:stretch>
            <a:fillRect/>
          </a:stretch>
        </p:blipFill>
        <p:spPr>
          <a:xfrm>
            <a:off x="6284312" y="2403211"/>
            <a:ext cx="1218188" cy="1218188"/>
          </a:xfrm>
          <a:prstGeom prst="rect">
            <a:avLst/>
          </a:prstGeom>
          <a:ln w="57150">
            <a:solidFill>
              <a:schemeClr val="accent1">
                <a:lumMod val="50000"/>
              </a:schemeClr>
            </a:solidFill>
          </a:ln>
        </p:spPr>
      </p:pic>
      <p:pic>
        <p:nvPicPr>
          <p:cNvPr id="12" name="Graphic 11" descr="Phone Vibration with solid fill">
            <a:extLst>
              <a:ext uri="{FF2B5EF4-FFF2-40B4-BE49-F238E27FC236}">
                <a16:creationId xmlns:a16="http://schemas.microsoft.com/office/drawing/2014/main" id="{E8455E3C-67E6-B13A-6B1B-147DEF8B704C}"/>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029681" y="1618209"/>
            <a:ext cx="524358" cy="524358"/>
          </a:xfrm>
          <a:prstGeom prst="rect">
            <a:avLst/>
          </a:prstGeom>
        </p:spPr>
      </p:pic>
      <p:pic>
        <p:nvPicPr>
          <p:cNvPr id="14" name="Graphic 13" descr="Phone Vibration with solid fill">
            <a:extLst>
              <a:ext uri="{FF2B5EF4-FFF2-40B4-BE49-F238E27FC236}">
                <a16:creationId xmlns:a16="http://schemas.microsoft.com/office/drawing/2014/main" id="{ABEC15C1-0D68-785B-4B9B-DA41F31B61AC}"/>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rot="18464520">
            <a:off x="7807620" y="2416944"/>
            <a:ext cx="524358" cy="524358"/>
          </a:xfrm>
          <a:prstGeom prst="rect">
            <a:avLst/>
          </a:prstGeom>
        </p:spPr>
      </p:pic>
      <p:pic>
        <p:nvPicPr>
          <p:cNvPr id="15" name="Picture 14" descr="A group of people sitting around a table with laptops&#10;&#10;Description automatically generated">
            <a:extLst>
              <a:ext uri="{FF2B5EF4-FFF2-40B4-BE49-F238E27FC236}">
                <a16:creationId xmlns:a16="http://schemas.microsoft.com/office/drawing/2014/main" id="{5C79C127-D2F6-AB1D-096A-9362F739B3BE}"/>
              </a:ext>
            </a:extLst>
          </p:cNvPr>
          <p:cNvPicPr>
            <a:picLocks noChangeAspect="1"/>
          </p:cNvPicPr>
          <p:nvPr/>
        </p:nvPicPr>
        <p:blipFill>
          <a:blip r:embed="rId16"/>
          <a:stretch>
            <a:fillRect/>
          </a:stretch>
        </p:blipFill>
        <p:spPr>
          <a:xfrm rot="949605">
            <a:off x="5493554" y="2427224"/>
            <a:ext cx="881620" cy="881620"/>
          </a:xfrm>
          <a:prstGeom prst="rect">
            <a:avLst/>
          </a:prstGeom>
          <a:ln w="57150">
            <a:solidFill>
              <a:srgbClr val="17704F"/>
            </a:solidFill>
          </a:ln>
        </p:spPr>
      </p:pic>
    </p:spTree>
    <p:extLst>
      <p:ext uri="{BB962C8B-B14F-4D97-AF65-F5344CB8AC3E}">
        <p14:creationId xmlns:p14="http://schemas.microsoft.com/office/powerpoint/2010/main" val="22871680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66F7F0-F8D1-E9CE-5B9C-F8A14B302A1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4B6D09E-6716-939A-D993-12536C3E9C8E}"/>
              </a:ext>
            </a:extLst>
          </p:cNvPr>
          <p:cNvSpPr>
            <a:spLocks noGrp="1"/>
          </p:cNvSpPr>
          <p:nvPr>
            <p:ph type="title"/>
          </p:nvPr>
        </p:nvSpPr>
        <p:spPr/>
        <p:txBody>
          <a:bodyPr/>
          <a:lstStyle/>
          <a:p>
            <a:r>
              <a:rPr lang="en-US" dirty="0"/>
              <a:t>The problem with self-reporting:</a:t>
            </a:r>
            <a:br>
              <a:rPr lang="en-US" dirty="0"/>
            </a:br>
            <a:endParaRPr lang="en-US" dirty="0"/>
          </a:p>
        </p:txBody>
      </p:sp>
      <p:sp>
        <p:nvSpPr>
          <p:cNvPr id="3" name="Slide Number Placeholder 2">
            <a:extLst>
              <a:ext uri="{FF2B5EF4-FFF2-40B4-BE49-F238E27FC236}">
                <a16:creationId xmlns:a16="http://schemas.microsoft.com/office/drawing/2014/main" id="{08AB0BCD-2C65-8572-CB02-7D2BA3C5146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18</a:t>
            </a:fld>
            <a:endParaRPr lang="en"/>
          </a:p>
        </p:txBody>
      </p:sp>
      <p:sp>
        <p:nvSpPr>
          <p:cNvPr id="4" name="Title 1">
            <a:extLst>
              <a:ext uri="{FF2B5EF4-FFF2-40B4-BE49-F238E27FC236}">
                <a16:creationId xmlns:a16="http://schemas.microsoft.com/office/drawing/2014/main" id="{930EC7E2-D676-CEA2-BD13-42FC595FA33B}"/>
              </a:ext>
            </a:extLst>
          </p:cNvPr>
          <p:cNvSpPr txBox="1">
            <a:spLocks/>
          </p:cNvSpPr>
          <p:nvPr/>
        </p:nvSpPr>
        <p:spPr>
          <a:xfrm>
            <a:off x="228600" y="2571750"/>
            <a:ext cx="8686800" cy="938152"/>
          </a:xfrm>
          <a:prstGeom prst="rect">
            <a:avLst/>
          </a:prstGeom>
          <a:noFill/>
          <a:ln>
            <a:noFill/>
          </a:ln>
        </p:spPr>
        <p:txBody>
          <a:bodyPr spcFirstLastPara="1" wrap="square" lIns="0" tIns="91425" rIns="0" bIns="0" anchor="ctr" anchorCtr="0">
            <a:noAutofit/>
          </a:bodyPr>
          <a:lstStyle>
            <a:defPPr marR="0" lvl="0" algn="l" rtl="0">
              <a:lnSpc>
                <a:spcPct val="100000"/>
              </a:lnSpc>
              <a:spcBef>
                <a:spcPts val="0"/>
              </a:spcBef>
              <a:spcAft>
                <a:spcPts val="0"/>
              </a:spcAft>
            </a:defPPr>
            <a:lvl1pPr marR="0" lvl="0" algn="ctr" rtl="0" eaLnBrk="1" hangingPunct="1">
              <a:lnSpc>
                <a:spcPct val="100000"/>
              </a:lnSpc>
              <a:spcBef>
                <a:spcPts val="0"/>
              </a:spcBef>
              <a:spcAft>
                <a:spcPts val="0"/>
              </a:spcAft>
              <a:buClr>
                <a:schemeClr val="dk1"/>
              </a:buClr>
              <a:buSzPts val="3200"/>
              <a:buFont typeface="Poppins ExtraBold"/>
              <a:buNone/>
              <a:defRPr sz="3200" b="0" i="0" u="none" strike="noStrike" cap="none">
                <a:solidFill>
                  <a:schemeClr val="dk1"/>
                </a:solidFill>
                <a:latin typeface="Poppins ExtraBold"/>
                <a:ea typeface="Poppins ExtraBold"/>
                <a:cs typeface="Poppins ExtraBold"/>
                <a:sym typeface="Poppins ExtraBold"/>
              </a:defRPr>
            </a:lvl1pPr>
            <a:lvl2pPr marR="0" lvl="1" algn="ctr" rtl="0" eaLnBrk="1" hangingPunct="1">
              <a:lnSpc>
                <a:spcPct val="100000"/>
              </a:lnSpc>
              <a:spcBef>
                <a:spcPts val="0"/>
              </a:spcBef>
              <a:spcAft>
                <a:spcPts val="0"/>
              </a:spcAft>
              <a:buClr>
                <a:srgbClr val="000000"/>
              </a:buClr>
              <a:buSzPts val="9200"/>
              <a:buFont typeface="Poppins"/>
              <a:buNone/>
              <a:defRPr sz="9200" b="1" i="0" u="none" strike="noStrike" cap="none">
                <a:solidFill>
                  <a:srgbClr val="000000"/>
                </a:solidFill>
                <a:latin typeface="Poppins"/>
                <a:ea typeface="Poppins"/>
                <a:cs typeface="Poppins"/>
                <a:sym typeface="Poppins"/>
              </a:defRPr>
            </a:lvl2pPr>
            <a:lvl3pPr marR="0" lvl="2" algn="ctr" rtl="0" eaLnBrk="1" hangingPunct="1">
              <a:lnSpc>
                <a:spcPct val="100000"/>
              </a:lnSpc>
              <a:spcBef>
                <a:spcPts val="0"/>
              </a:spcBef>
              <a:spcAft>
                <a:spcPts val="0"/>
              </a:spcAft>
              <a:buClr>
                <a:srgbClr val="000000"/>
              </a:buClr>
              <a:buSzPts val="9200"/>
              <a:buFont typeface="Poppins"/>
              <a:buNone/>
              <a:defRPr sz="9200" b="1" i="0" u="none" strike="noStrike" cap="none">
                <a:solidFill>
                  <a:srgbClr val="000000"/>
                </a:solidFill>
                <a:latin typeface="Poppins"/>
                <a:ea typeface="Poppins"/>
                <a:cs typeface="Poppins"/>
                <a:sym typeface="Poppins"/>
              </a:defRPr>
            </a:lvl3pPr>
            <a:lvl4pPr marR="0" lvl="3" algn="ctr" rtl="0" eaLnBrk="1" hangingPunct="1">
              <a:lnSpc>
                <a:spcPct val="100000"/>
              </a:lnSpc>
              <a:spcBef>
                <a:spcPts val="0"/>
              </a:spcBef>
              <a:spcAft>
                <a:spcPts val="0"/>
              </a:spcAft>
              <a:buClr>
                <a:srgbClr val="000000"/>
              </a:buClr>
              <a:buSzPts val="9200"/>
              <a:buFont typeface="Poppins"/>
              <a:buNone/>
              <a:defRPr sz="9200" b="1" i="0" u="none" strike="noStrike" cap="none">
                <a:solidFill>
                  <a:srgbClr val="000000"/>
                </a:solidFill>
                <a:latin typeface="Poppins"/>
                <a:ea typeface="Poppins"/>
                <a:cs typeface="Poppins"/>
                <a:sym typeface="Poppins"/>
              </a:defRPr>
            </a:lvl4pPr>
            <a:lvl5pPr marR="0" lvl="4" algn="ctr" rtl="0" eaLnBrk="1" hangingPunct="1">
              <a:lnSpc>
                <a:spcPct val="100000"/>
              </a:lnSpc>
              <a:spcBef>
                <a:spcPts val="0"/>
              </a:spcBef>
              <a:spcAft>
                <a:spcPts val="0"/>
              </a:spcAft>
              <a:buClr>
                <a:srgbClr val="000000"/>
              </a:buClr>
              <a:buSzPts val="9200"/>
              <a:buFont typeface="Poppins"/>
              <a:buNone/>
              <a:defRPr sz="9200" b="1" i="0" u="none" strike="noStrike" cap="none">
                <a:solidFill>
                  <a:srgbClr val="000000"/>
                </a:solidFill>
                <a:latin typeface="Poppins"/>
                <a:ea typeface="Poppins"/>
                <a:cs typeface="Poppins"/>
                <a:sym typeface="Poppins"/>
              </a:defRPr>
            </a:lvl5pPr>
            <a:lvl6pPr marR="0" lvl="5" algn="ctr" rtl="0" eaLnBrk="1" hangingPunct="1">
              <a:lnSpc>
                <a:spcPct val="100000"/>
              </a:lnSpc>
              <a:spcBef>
                <a:spcPts val="0"/>
              </a:spcBef>
              <a:spcAft>
                <a:spcPts val="0"/>
              </a:spcAft>
              <a:buClr>
                <a:srgbClr val="000000"/>
              </a:buClr>
              <a:buSzPts val="9200"/>
              <a:buFont typeface="Poppins"/>
              <a:buNone/>
              <a:defRPr sz="9200" b="1" i="0" u="none" strike="noStrike" cap="none">
                <a:solidFill>
                  <a:srgbClr val="000000"/>
                </a:solidFill>
                <a:latin typeface="Poppins"/>
                <a:ea typeface="Poppins"/>
                <a:cs typeface="Poppins"/>
                <a:sym typeface="Poppins"/>
              </a:defRPr>
            </a:lvl6pPr>
            <a:lvl7pPr marR="0" lvl="6" algn="ctr" rtl="0" eaLnBrk="1" hangingPunct="1">
              <a:lnSpc>
                <a:spcPct val="100000"/>
              </a:lnSpc>
              <a:spcBef>
                <a:spcPts val="0"/>
              </a:spcBef>
              <a:spcAft>
                <a:spcPts val="0"/>
              </a:spcAft>
              <a:buClr>
                <a:srgbClr val="000000"/>
              </a:buClr>
              <a:buSzPts val="9200"/>
              <a:buFont typeface="Poppins"/>
              <a:buNone/>
              <a:defRPr sz="9200" b="1" i="0" u="none" strike="noStrike" cap="none">
                <a:solidFill>
                  <a:srgbClr val="000000"/>
                </a:solidFill>
                <a:latin typeface="Poppins"/>
                <a:ea typeface="Poppins"/>
                <a:cs typeface="Poppins"/>
                <a:sym typeface="Poppins"/>
              </a:defRPr>
            </a:lvl7pPr>
            <a:lvl8pPr marR="0" lvl="7" algn="ctr" rtl="0" eaLnBrk="1" hangingPunct="1">
              <a:lnSpc>
                <a:spcPct val="100000"/>
              </a:lnSpc>
              <a:spcBef>
                <a:spcPts val="0"/>
              </a:spcBef>
              <a:spcAft>
                <a:spcPts val="0"/>
              </a:spcAft>
              <a:buClr>
                <a:srgbClr val="000000"/>
              </a:buClr>
              <a:buSzPts val="9200"/>
              <a:buFont typeface="Poppins"/>
              <a:buNone/>
              <a:defRPr sz="9200" b="1" i="0" u="none" strike="noStrike" cap="none">
                <a:solidFill>
                  <a:srgbClr val="000000"/>
                </a:solidFill>
                <a:latin typeface="Poppins"/>
                <a:ea typeface="Poppins"/>
                <a:cs typeface="Poppins"/>
                <a:sym typeface="Poppins"/>
              </a:defRPr>
            </a:lvl8pPr>
            <a:lvl9pPr marR="0" lvl="8" algn="ctr" rtl="0" eaLnBrk="1" hangingPunct="1">
              <a:lnSpc>
                <a:spcPct val="100000"/>
              </a:lnSpc>
              <a:spcBef>
                <a:spcPts val="0"/>
              </a:spcBef>
              <a:spcAft>
                <a:spcPts val="0"/>
              </a:spcAft>
              <a:buClr>
                <a:srgbClr val="000000"/>
              </a:buClr>
              <a:buSzPts val="9200"/>
              <a:buFont typeface="Poppins"/>
              <a:buNone/>
              <a:defRPr sz="9200" b="1" i="0" u="none" strike="noStrike" cap="none">
                <a:solidFill>
                  <a:srgbClr val="000000"/>
                </a:solidFill>
                <a:latin typeface="Poppins"/>
                <a:ea typeface="Poppins"/>
                <a:cs typeface="Poppins"/>
                <a:sym typeface="Poppins"/>
              </a:defRPr>
            </a:lvl9pPr>
          </a:lstStyle>
          <a:p>
            <a:r>
              <a:rPr lang="en-US" dirty="0">
                <a:solidFill>
                  <a:srgbClr val="FF0000"/>
                </a:solidFill>
              </a:rPr>
              <a:t>Humans are imperfect</a:t>
            </a:r>
          </a:p>
        </p:txBody>
      </p:sp>
    </p:spTree>
    <p:extLst>
      <p:ext uri="{BB962C8B-B14F-4D97-AF65-F5344CB8AC3E}">
        <p14:creationId xmlns:p14="http://schemas.microsoft.com/office/powerpoint/2010/main" val="4977224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C3F149-9CAE-BF73-650B-3732365DE010}"/>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166A7BF-1209-C7AE-2D35-E64D73B4BD3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19</a:t>
            </a:fld>
            <a:endParaRPr lang="en"/>
          </a:p>
        </p:txBody>
      </p:sp>
      <p:sp>
        <p:nvSpPr>
          <p:cNvPr id="4" name="Subtitle 3">
            <a:extLst>
              <a:ext uri="{FF2B5EF4-FFF2-40B4-BE49-F238E27FC236}">
                <a16:creationId xmlns:a16="http://schemas.microsoft.com/office/drawing/2014/main" id="{486E8F03-77C2-C224-123B-A8E61C06A26D}"/>
              </a:ext>
            </a:extLst>
          </p:cNvPr>
          <p:cNvSpPr>
            <a:spLocks noGrp="1"/>
          </p:cNvSpPr>
          <p:nvPr>
            <p:ph type="subTitle" idx="4294967295"/>
          </p:nvPr>
        </p:nvSpPr>
        <p:spPr>
          <a:xfrm>
            <a:off x="0" y="552450"/>
            <a:ext cx="8664575" cy="377825"/>
          </a:xfrm>
        </p:spPr>
        <p:txBody>
          <a:bodyPr/>
          <a:lstStyle/>
          <a:p>
            <a:r>
              <a:rPr lang="en-US" dirty="0"/>
              <a:t>The Dashboard</a:t>
            </a:r>
          </a:p>
        </p:txBody>
      </p:sp>
      <mc:AlternateContent xmlns:mc="http://schemas.openxmlformats.org/markup-compatibility/2006" xmlns:p14="http://schemas.microsoft.com/office/powerpoint/2010/main">
        <mc:Choice Requires="p14">
          <p:contentPart p14:bwMode="auto" r:id="rId3">
            <p14:nvContentPartPr>
              <p14:cNvPr id="10" name="Ink 9">
                <a:extLst>
                  <a:ext uri="{FF2B5EF4-FFF2-40B4-BE49-F238E27FC236}">
                    <a16:creationId xmlns:a16="http://schemas.microsoft.com/office/drawing/2014/main" id="{7A5AA469-6C91-4416-E7A1-54F9A4F3AC53}"/>
                  </a:ext>
                </a:extLst>
              </p14:cNvPr>
              <p14:cNvContentPartPr/>
              <p14:nvPr/>
            </p14:nvContentPartPr>
            <p14:xfrm>
              <a:off x="852856" y="3190939"/>
              <a:ext cx="360" cy="360"/>
            </p14:xfrm>
          </p:contentPart>
        </mc:Choice>
        <mc:Fallback xmlns="">
          <p:pic>
            <p:nvPicPr>
              <p:cNvPr id="10" name="Ink 9">
                <a:extLst>
                  <a:ext uri="{FF2B5EF4-FFF2-40B4-BE49-F238E27FC236}">
                    <a16:creationId xmlns:a16="http://schemas.microsoft.com/office/drawing/2014/main" id="{7A5AA469-6C91-4416-E7A1-54F9A4F3AC53}"/>
                  </a:ext>
                </a:extLst>
              </p:cNvPr>
              <p:cNvPicPr/>
              <p:nvPr/>
            </p:nvPicPr>
            <p:blipFill>
              <a:blip r:embed="rId4"/>
              <a:stretch>
                <a:fillRect/>
              </a:stretch>
            </p:blipFill>
            <p:spPr>
              <a:xfrm>
                <a:off x="846736" y="3184819"/>
                <a:ext cx="12600" cy="12600"/>
              </a:xfrm>
              <a:prstGeom prst="rect">
                <a:avLst/>
              </a:prstGeom>
            </p:spPr>
          </p:pic>
        </mc:Fallback>
      </mc:AlternateContent>
      <p:grpSp>
        <p:nvGrpSpPr>
          <p:cNvPr id="13" name="Group 12">
            <a:extLst>
              <a:ext uri="{FF2B5EF4-FFF2-40B4-BE49-F238E27FC236}">
                <a16:creationId xmlns:a16="http://schemas.microsoft.com/office/drawing/2014/main" id="{BEC09792-D0C9-FA57-5109-0E796A2C2857}"/>
              </a:ext>
            </a:extLst>
          </p:cNvPr>
          <p:cNvGrpSpPr/>
          <p:nvPr/>
        </p:nvGrpSpPr>
        <p:grpSpPr>
          <a:xfrm>
            <a:off x="2131255" y="1116841"/>
            <a:ext cx="3357869" cy="914400"/>
            <a:chOff x="2131255" y="1116841"/>
            <a:chExt cx="3357869" cy="914400"/>
          </a:xfrm>
        </p:grpSpPr>
        <p:sp>
          <p:nvSpPr>
            <p:cNvPr id="7" name="TextBox 6">
              <a:extLst>
                <a:ext uri="{FF2B5EF4-FFF2-40B4-BE49-F238E27FC236}">
                  <a16:creationId xmlns:a16="http://schemas.microsoft.com/office/drawing/2014/main" id="{363D4BF0-2728-0BD4-8A9F-FDBC0AE99319}"/>
                </a:ext>
              </a:extLst>
            </p:cNvPr>
            <p:cNvSpPr txBox="1"/>
            <p:nvPr/>
          </p:nvSpPr>
          <p:spPr>
            <a:xfrm>
              <a:off x="2991324" y="1249544"/>
              <a:ext cx="2497800" cy="707886"/>
            </a:xfrm>
            <a:prstGeom prst="rect">
              <a:avLst/>
            </a:prstGeom>
            <a:noFill/>
          </p:spPr>
          <p:txBody>
            <a:bodyPr wrap="none" rtlCol="0">
              <a:spAutoFit/>
            </a:bodyPr>
            <a:lstStyle/>
            <a:p>
              <a:pPr algn="ctr"/>
              <a:r>
                <a:rPr lang="en-US" sz="4000" dirty="0">
                  <a:solidFill>
                    <a:schemeClr val="bg1"/>
                  </a:solidFill>
                  <a:latin typeface="Open Sans" panose="020B0606030504020204" pitchFamily="34" charset="0"/>
                  <a:ea typeface="Open Sans" panose="020B0606030504020204" pitchFamily="34" charset="0"/>
                  <a:cs typeface="Open Sans" panose="020B0606030504020204" pitchFamily="34" charset="0"/>
                </a:rPr>
                <a:t>Complete</a:t>
              </a:r>
            </a:p>
          </p:txBody>
        </p:sp>
        <p:pic>
          <p:nvPicPr>
            <p:cNvPr id="8" name="Graphic 7" descr="Checkbox Checked with solid fill">
              <a:extLst>
                <a:ext uri="{FF2B5EF4-FFF2-40B4-BE49-F238E27FC236}">
                  <a16:creationId xmlns:a16="http://schemas.microsoft.com/office/drawing/2014/main" id="{558E1E48-E4D2-EE23-2319-191CA374F44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131255" y="1116841"/>
              <a:ext cx="914400" cy="914400"/>
            </a:xfrm>
            <a:prstGeom prst="rect">
              <a:avLst/>
            </a:prstGeom>
          </p:spPr>
        </p:pic>
      </p:grpSp>
    </p:spTree>
    <p:custDataLst>
      <p:tags r:id="rId1"/>
    </p:custDataLst>
    <p:extLst>
      <p:ext uri="{BB962C8B-B14F-4D97-AF65-F5344CB8AC3E}">
        <p14:creationId xmlns:p14="http://schemas.microsoft.com/office/powerpoint/2010/main" val="2042424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7" name="Google Shape;107;p16"/>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a:t>
            </a:fld>
            <a:endParaRPr/>
          </a:p>
        </p:txBody>
      </p:sp>
      <p:pic>
        <p:nvPicPr>
          <p:cNvPr id="3" name="Picture 2" descr="A qr code with black squares&#10;&#10;Description automatically generated">
            <a:extLst>
              <a:ext uri="{FF2B5EF4-FFF2-40B4-BE49-F238E27FC236}">
                <a16:creationId xmlns:a16="http://schemas.microsoft.com/office/drawing/2014/main" id="{3971CB7C-2E92-5848-F1B6-57E6F77469A2}"/>
              </a:ext>
            </a:extLst>
          </p:cNvPr>
          <p:cNvPicPr>
            <a:picLocks noChangeAspect="1"/>
          </p:cNvPicPr>
          <p:nvPr/>
        </p:nvPicPr>
        <p:blipFill>
          <a:blip r:embed="rId3"/>
          <a:stretch>
            <a:fillRect/>
          </a:stretch>
        </p:blipFill>
        <p:spPr>
          <a:xfrm>
            <a:off x="5636046" y="1151100"/>
            <a:ext cx="2358191" cy="2372838"/>
          </a:xfrm>
          <a:prstGeom prst="rect">
            <a:avLst/>
          </a:prstGeom>
        </p:spPr>
      </p:pic>
      <p:sp>
        <p:nvSpPr>
          <p:cNvPr id="2" name="TextBox 1">
            <a:extLst>
              <a:ext uri="{FF2B5EF4-FFF2-40B4-BE49-F238E27FC236}">
                <a16:creationId xmlns:a16="http://schemas.microsoft.com/office/drawing/2014/main" id="{8DE677AF-637C-B398-C4ED-B60BAA253192}"/>
              </a:ext>
            </a:extLst>
          </p:cNvPr>
          <p:cNvSpPr txBox="1"/>
          <p:nvPr/>
        </p:nvSpPr>
        <p:spPr>
          <a:xfrm>
            <a:off x="1605776" y="4718189"/>
            <a:ext cx="6481261" cy="246221"/>
          </a:xfrm>
          <a:prstGeom prst="rect">
            <a:avLst/>
          </a:prstGeom>
          <a:noFill/>
        </p:spPr>
        <p:txBody>
          <a:bodyPr wrap="none" rtlCol="0">
            <a:spAutoFit/>
          </a:bodyPr>
          <a:lstStyle/>
          <a:p>
            <a:r>
              <a:rPr lang="en-US" sz="1000" dirty="0">
                <a:latin typeface="Open Sans" panose="020B0606030504020204" pitchFamily="34" charset="0"/>
                <a:ea typeface="Open Sans" panose="020B0606030504020204" pitchFamily="34" charset="0"/>
                <a:cs typeface="Open Sans" panose="020B0606030504020204" pitchFamily="34" charset="0"/>
              </a:rPr>
              <a:t>Some images in this slide deck are generated with AI. These images are not official Yelp-generated images</a:t>
            </a:r>
          </a:p>
        </p:txBody>
      </p:sp>
      <p:sp>
        <p:nvSpPr>
          <p:cNvPr id="9" name="TextBox 8">
            <a:extLst>
              <a:ext uri="{FF2B5EF4-FFF2-40B4-BE49-F238E27FC236}">
                <a16:creationId xmlns:a16="http://schemas.microsoft.com/office/drawing/2014/main" id="{84EF6160-7128-8496-6878-648B0A60439C}"/>
              </a:ext>
            </a:extLst>
          </p:cNvPr>
          <p:cNvSpPr txBox="1"/>
          <p:nvPr/>
        </p:nvSpPr>
        <p:spPr>
          <a:xfrm>
            <a:off x="-425116" y="2125474"/>
            <a:ext cx="4572000" cy="892552"/>
          </a:xfrm>
          <a:prstGeom prst="rect">
            <a:avLst/>
          </a:prstGeom>
          <a:noFill/>
        </p:spPr>
        <p:txBody>
          <a:bodyPr wrap="square">
            <a:spAutoFit/>
          </a:bodyPr>
          <a:lstStyle/>
          <a:p>
            <a:pPr algn="ctr" rtl="0"/>
            <a:r>
              <a:rPr lang="en-CA" sz="2400" b="1" i="0" u="none" strike="noStrike" dirty="0">
                <a:solidFill>
                  <a:srgbClr val="000000"/>
                </a:solidFill>
                <a:effectLst/>
                <a:latin typeface="Poppins" pitchFamily="2" charset="77"/>
                <a:cs typeface="Poppins" pitchFamily="2" charset="77"/>
              </a:rPr>
              <a:t>Talk Resources</a:t>
            </a:r>
            <a:endParaRPr lang="en-CA" sz="2400" b="0" dirty="0">
              <a:effectLst/>
              <a:latin typeface="Poppins" pitchFamily="2" charset="77"/>
              <a:cs typeface="Poppins" pitchFamily="2" charset="77"/>
            </a:endParaRPr>
          </a:p>
          <a:p>
            <a:br>
              <a:rPr lang="en-CA" dirty="0"/>
            </a:br>
            <a:endParaRPr 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68">
          <a:extLst>
            <a:ext uri="{FF2B5EF4-FFF2-40B4-BE49-F238E27FC236}">
              <a16:creationId xmlns:a16="http://schemas.microsoft.com/office/drawing/2014/main" id="{B33DE4B7-8780-D27B-0406-FED842A61E4A}"/>
            </a:ext>
          </a:extLst>
        </p:cNvPr>
        <p:cNvGrpSpPr/>
        <p:nvPr/>
      </p:nvGrpSpPr>
      <p:grpSpPr>
        <a:xfrm>
          <a:off x="0" y="0"/>
          <a:ext cx="0" cy="0"/>
          <a:chOff x="0" y="0"/>
          <a:chExt cx="0" cy="0"/>
        </a:xfrm>
      </p:grpSpPr>
      <p:sp>
        <p:nvSpPr>
          <p:cNvPr id="170" name="Google Shape;170;p20">
            <a:extLst>
              <a:ext uri="{FF2B5EF4-FFF2-40B4-BE49-F238E27FC236}">
                <a16:creationId xmlns:a16="http://schemas.microsoft.com/office/drawing/2014/main" id="{E72E6032-C82F-5CDE-8CAE-8316DC1C7330}"/>
              </a:ext>
            </a:extLst>
          </p:cNvPr>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20</a:t>
            </a:fld>
            <a:endParaRPr/>
          </a:p>
        </p:txBody>
      </p:sp>
      <p:sp>
        <p:nvSpPr>
          <p:cNvPr id="7" name="Subtitle 6">
            <a:extLst>
              <a:ext uri="{FF2B5EF4-FFF2-40B4-BE49-F238E27FC236}">
                <a16:creationId xmlns:a16="http://schemas.microsoft.com/office/drawing/2014/main" id="{71AD2D99-5FF0-ECD6-0CC5-2B8E980AF418}"/>
              </a:ext>
            </a:extLst>
          </p:cNvPr>
          <p:cNvSpPr>
            <a:spLocks noGrp="1"/>
          </p:cNvSpPr>
          <p:nvPr>
            <p:ph type="subTitle" idx="1"/>
          </p:nvPr>
        </p:nvSpPr>
        <p:spPr>
          <a:xfrm>
            <a:off x="239550" y="191582"/>
            <a:ext cx="8664900" cy="377700"/>
          </a:xfrm>
        </p:spPr>
        <p:txBody>
          <a:bodyPr/>
          <a:lstStyle/>
          <a:p>
            <a:r>
              <a:rPr lang="en-US" dirty="0"/>
              <a:t>Let’s find a way to double-check the table isn’t used</a:t>
            </a:r>
          </a:p>
        </p:txBody>
      </p:sp>
      <p:pic>
        <p:nvPicPr>
          <p:cNvPr id="2" name="Google Shape;133;p18">
            <a:extLst>
              <a:ext uri="{FF2B5EF4-FFF2-40B4-BE49-F238E27FC236}">
                <a16:creationId xmlns:a16="http://schemas.microsoft.com/office/drawing/2014/main" id="{8DF52274-8849-258C-D651-C468551162E8}"/>
              </a:ext>
            </a:extLst>
          </p:cNvPr>
          <p:cNvPicPr preferRelativeResize="0"/>
          <p:nvPr/>
        </p:nvPicPr>
        <p:blipFill>
          <a:blip r:embed="rId4">
            <a:alphaModFix/>
          </a:blip>
          <a:stretch>
            <a:fillRect/>
          </a:stretch>
        </p:blipFill>
        <p:spPr>
          <a:xfrm>
            <a:off x="520648" y="1101205"/>
            <a:ext cx="3321679" cy="3414458"/>
          </a:xfrm>
          <a:prstGeom prst="rect">
            <a:avLst/>
          </a:prstGeom>
          <a:noFill/>
          <a:ln w="76200">
            <a:solidFill>
              <a:schemeClr val="accent2">
                <a:lumMod val="25000"/>
              </a:schemeClr>
            </a:solidFill>
          </a:ln>
        </p:spPr>
      </p:pic>
      <p:pic>
        <p:nvPicPr>
          <p:cNvPr id="4" name="Picture 3" descr="A leather chest with a few objects inside&#10;&#10;Description automatically generated with medium confidence">
            <a:extLst>
              <a:ext uri="{FF2B5EF4-FFF2-40B4-BE49-F238E27FC236}">
                <a16:creationId xmlns:a16="http://schemas.microsoft.com/office/drawing/2014/main" id="{FCE67EBD-C385-EA89-80A4-B41D07D6A5F6}"/>
              </a:ext>
            </a:extLst>
          </p:cNvPr>
          <p:cNvPicPr>
            <a:picLocks noChangeAspect="1"/>
          </p:cNvPicPr>
          <p:nvPr/>
        </p:nvPicPr>
        <p:blipFill>
          <a:blip r:embed="rId5"/>
          <a:stretch>
            <a:fillRect/>
          </a:stretch>
        </p:blipFill>
        <p:spPr>
          <a:xfrm>
            <a:off x="4872758" y="1160320"/>
            <a:ext cx="3296227" cy="3296227"/>
          </a:xfrm>
          <a:prstGeom prst="rect">
            <a:avLst/>
          </a:prstGeom>
        </p:spPr>
      </p:pic>
      <p:pic>
        <p:nvPicPr>
          <p:cNvPr id="3" name="Picture 2" descr="A black text on a white background&#10;&#10;Description automatically generated">
            <a:extLst>
              <a:ext uri="{FF2B5EF4-FFF2-40B4-BE49-F238E27FC236}">
                <a16:creationId xmlns:a16="http://schemas.microsoft.com/office/drawing/2014/main" id="{F340D7B7-E0A8-F1A4-1FFB-876F1E6A61DC}"/>
              </a:ext>
            </a:extLst>
          </p:cNvPr>
          <p:cNvPicPr>
            <a:picLocks noChangeAspect="1"/>
          </p:cNvPicPr>
          <p:nvPr/>
        </p:nvPicPr>
        <p:blipFill>
          <a:blip r:embed="rId6"/>
          <a:stretch>
            <a:fillRect/>
          </a:stretch>
        </p:blipFill>
        <p:spPr>
          <a:xfrm>
            <a:off x="5000865" y="2571750"/>
            <a:ext cx="3040011" cy="535133"/>
          </a:xfrm>
          <a:prstGeom prst="rect">
            <a:avLst/>
          </a:prstGeom>
        </p:spPr>
      </p:pic>
    </p:spTree>
    <p:custDataLst>
      <p:tags r:id="rId1"/>
    </p:custDataLst>
    <p:extLst>
      <p:ext uri="{BB962C8B-B14F-4D97-AF65-F5344CB8AC3E}">
        <p14:creationId xmlns:p14="http://schemas.microsoft.com/office/powerpoint/2010/main" val="365753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4"/>
                                        </p:tgtEl>
                                        <p:attrNameLst>
                                          <p:attrName>r</p:attrName>
                                        </p:attrNameLst>
                                      </p:cBhvr>
                                    </p:animRot>
                                    <p:animRot by="-240000">
                                      <p:cBhvr>
                                        <p:cTn id="7" dur="200" fill="hold">
                                          <p:stCondLst>
                                            <p:cond delay="200"/>
                                          </p:stCondLst>
                                        </p:cTn>
                                        <p:tgtEl>
                                          <p:spTgt spid="4"/>
                                        </p:tgtEl>
                                        <p:attrNameLst>
                                          <p:attrName>r</p:attrName>
                                        </p:attrNameLst>
                                      </p:cBhvr>
                                    </p:animRot>
                                    <p:animRot by="240000">
                                      <p:cBhvr>
                                        <p:cTn id="8" dur="200" fill="hold">
                                          <p:stCondLst>
                                            <p:cond delay="400"/>
                                          </p:stCondLst>
                                        </p:cTn>
                                        <p:tgtEl>
                                          <p:spTgt spid="4"/>
                                        </p:tgtEl>
                                        <p:attrNameLst>
                                          <p:attrName>r</p:attrName>
                                        </p:attrNameLst>
                                      </p:cBhvr>
                                    </p:animRot>
                                    <p:animRot by="-240000">
                                      <p:cBhvr>
                                        <p:cTn id="9" dur="200" fill="hold">
                                          <p:stCondLst>
                                            <p:cond delay="600"/>
                                          </p:stCondLst>
                                        </p:cTn>
                                        <p:tgtEl>
                                          <p:spTgt spid="4"/>
                                        </p:tgtEl>
                                        <p:attrNameLst>
                                          <p:attrName>r</p:attrName>
                                        </p:attrNameLst>
                                      </p:cBhvr>
                                    </p:animRot>
                                    <p:animRot by="120000">
                                      <p:cBhvr>
                                        <p:cTn id="10" dur="200" fill="hold">
                                          <p:stCondLst>
                                            <p:cond delay="800"/>
                                          </p:stCondLst>
                                        </p:cTn>
                                        <p:tgtEl>
                                          <p:spTgt spid="4"/>
                                        </p:tgtEl>
                                        <p:attrNameLst>
                                          <p:attrName>r</p:attrName>
                                        </p:attrNameLst>
                                      </p:cBhvr>
                                    </p:animRot>
                                  </p:childTnLst>
                                </p:cTn>
                              </p:par>
                            </p:childTnLst>
                          </p:cTn>
                        </p:par>
                        <p:par>
                          <p:cTn id="11" fill="hold">
                            <p:stCondLst>
                              <p:cond delay="1000"/>
                            </p:stCondLst>
                            <p:childTnLst>
                              <p:par>
                                <p:cTn id="12" presetID="1" presetClass="entr" presetSubtype="0" fill="hold" nodeType="afterEffect">
                                  <p:stCondLst>
                                    <p:cond delay="0"/>
                                  </p:stCondLst>
                                  <p:childTnLst>
                                    <p:set>
                                      <p:cBhvr>
                                        <p:cTn id="13"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68">
          <a:extLst>
            <a:ext uri="{FF2B5EF4-FFF2-40B4-BE49-F238E27FC236}">
              <a16:creationId xmlns:a16="http://schemas.microsoft.com/office/drawing/2014/main" id="{33FC13C2-6985-001F-C2DE-F3A2FBABA8A6}"/>
            </a:ext>
          </a:extLst>
        </p:cNvPr>
        <p:cNvGrpSpPr/>
        <p:nvPr/>
      </p:nvGrpSpPr>
      <p:grpSpPr>
        <a:xfrm>
          <a:off x="0" y="0"/>
          <a:ext cx="0" cy="0"/>
          <a:chOff x="0" y="0"/>
          <a:chExt cx="0" cy="0"/>
        </a:xfrm>
      </p:grpSpPr>
      <p:pic>
        <p:nvPicPr>
          <p:cNvPr id="2050" name="Picture 2">
            <a:extLst>
              <a:ext uri="{FF2B5EF4-FFF2-40B4-BE49-F238E27FC236}">
                <a16:creationId xmlns:a16="http://schemas.microsoft.com/office/drawing/2014/main" id="{0014195B-EA41-B6F6-64D1-41AEB33B32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4999" y="565148"/>
            <a:ext cx="8134001" cy="4061352"/>
          </a:xfrm>
          <a:prstGeom prst="rect">
            <a:avLst/>
          </a:prstGeom>
          <a:noFill/>
          <a:extLst>
            <a:ext uri="{909E8E84-426E-40DD-AFC4-6F175D3DCCD1}">
              <a14:hiddenFill xmlns:a14="http://schemas.microsoft.com/office/drawing/2010/main">
                <a:solidFill>
                  <a:srgbClr val="FFFFFF"/>
                </a:solidFill>
              </a14:hiddenFill>
            </a:ext>
          </a:extLst>
        </p:spPr>
      </p:pic>
      <p:sp>
        <p:nvSpPr>
          <p:cNvPr id="170" name="Google Shape;170;p20">
            <a:extLst>
              <a:ext uri="{FF2B5EF4-FFF2-40B4-BE49-F238E27FC236}">
                <a16:creationId xmlns:a16="http://schemas.microsoft.com/office/drawing/2014/main" id="{3504AECB-2070-0628-BA3D-08AFB8ACACDC}"/>
              </a:ext>
            </a:extLst>
          </p:cNvPr>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21</a:t>
            </a:fld>
            <a:endParaRPr/>
          </a:p>
        </p:txBody>
      </p:sp>
      <p:pic>
        <p:nvPicPr>
          <p:cNvPr id="5" name="Picture 4" descr="A black text on a white background&#10;&#10;Description automatically generated">
            <a:extLst>
              <a:ext uri="{FF2B5EF4-FFF2-40B4-BE49-F238E27FC236}">
                <a16:creationId xmlns:a16="http://schemas.microsoft.com/office/drawing/2014/main" id="{7E68DCC0-60EA-189E-C733-8F5DB0C13405}"/>
              </a:ext>
            </a:extLst>
          </p:cNvPr>
          <p:cNvPicPr>
            <a:picLocks noChangeAspect="1"/>
          </p:cNvPicPr>
          <p:nvPr/>
        </p:nvPicPr>
        <p:blipFill>
          <a:blip r:embed="rId4"/>
          <a:stretch>
            <a:fillRect/>
          </a:stretch>
        </p:blipFill>
        <p:spPr>
          <a:xfrm>
            <a:off x="2876550" y="112712"/>
            <a:ext cx="3390900" cy="596900"/>
          </a:xfrm>
          <a:prstGeom prst="rect">
            <a:avLst/>
          </a:prstGeom>
        </p:spPr>
      </p:pic>
      <p:sp>
        <p:nvSpPr>
          <p:cNvPr id="3" name="TextBox 2">
            <a:extLst>
              <a:ext uri="{FF2B5EF4-FFF2-40B4-BE49-F238E27FC236}">
                <a16:creationId xmlns:a16="http://schemas.microsoft.com/office/drawing/2014/main" id="{A8E1B7B7-FBF5-BF72-B6B7-BE35E1AB9A66}"/>
              </a:ext>
            </a:extLst>
          </p:cNvPr>
          <p:cNvSpPr txBox="1"/>
          <p:nvPr/>
        </p:nvSpPr>
        <p:spPr>
          <a:xfrm>
            <a:off x="1605776" y="4718189"/>
            <a:ext cx="5170005" cy="246221"/>
          </a:xfrm>
          <a:prstGeom prst="rect">
            <a:avLst/>
          </a:prstGeom>
          <a:noFill/>
        </p:spPr>
        <p:txBody>
          <a:bodyPr wrap="none" rtlCol="0">
            <a:spAutoFit/>
          </a:bodyPr>
          <a:lstStyle/>
          <a:p>
            <a:r>
              <a:rPr lang="en-US" sz="1000" dirty="0">
                <a:latin typeface="Open Sans" panose="020B0606030504020204" pitchFamily="34" charset="0"/>
                <a:ea typeface="Open Sans" panose="020B0606030504020204" pitchFamily="34" charset="0"/>
                <a:cs typeface="Open Sans" panose="020B0606030504020204" pitchFamily="34" charset="0"/>
              </a:rPr>
              <a:t>Code depicted here is not Yelp code, the image is used for illustrative purposes only</a:t>
            </a:r>
          </a:p>
        </p:txBody>
      </p:sp>
    </p:spTree>
    <p:extLst>
      <p:ext uri="{BB962C8B-B14F-4D97-AF65-F5344CB8AC3E}">
        <p14:creationId xmlns:p14="http://schemas.microsoft.com/office/powerpoint/2010/main" val="6273250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68">
          <a:extLst>
            <a:ext uri="{FF2B5EF4-FFF2-40B4-BE49-F238E27FC236}">
              <a16:creationId xmlns:a16="http://schemas.microsoft.com/office/drawing/2014/main" id="{2F385543-BED2-BEA7-1614-D04A11E79030}"/>
            </a:ext>
          </a:extLst>
        </p:cNvPr>
        <p:cNvGrpSpPr/>
        <p:nvPr/>
      </p:nvGrpSpPr>
      <p:grpSpPr>
        <a:xfrm>
          <a:off x="0" y="0"/>
          <a:ext cx="0" cy="0"/>
          <a:chOff x="0" y="0"/>
          <a:chExt cx="0" cy="0"/>
        </a:xfrm>
      </p:grpSpPr>
      <p:pic>
        <p:nvPicPr>
          <p:cNvPr id="2050" name="Picture 2">
            <a:extLst>
              <a:ext uri="{FF2B5EF4-FFF2-40B4-BE49-F238E27FC236}">
                <a16:creationId xmlns:a16="http://schemas.microsoft.com/office/drawing/2014/main" id="{7873798D-0323-6846-C729-C8C7DCF223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51133" y="0"/>
            <a:ext cx="12322002" cy="6152444"/>
          </a:xfrm>
          <a:prstGeom prst="rect">
            <a:avLst/>
          </a:prstGeom>
          <a:noFill/>
          <a:extLst>
            <a:ext uri="{909E8E84-426E-40DD-AFC4-6F175D3DCCD1}">
              <a14:hiddenFill xmlns:a14="http://schemas.microsoft.com/office/drawing/2010/main">
                <a:solidFill>
                  <a:srgbClr val="FFFFFF"/>
                </a:solidFill>
              </a14:hiddenFill>
            </a:ext>
          </a:extLst>
        </p:spPr>
      </p:pic>
      <p:sp>
        <p:nvSpPr>
          <p:cNvPr id="170" name="Google Shape;170;p20">
            <a:extLst>
              <a:ext uri="{FF2B5EF4-FFF2-40B4-BE49-F238E27FC236}">
                <a16:creationId xmlns:a16="http://schemas.microsoft.com/office/drawing/2014/main" id="{630DBA8E-E41D-0887-BB28-133284FAE4D6}"/>
              </a:ext>
            </a:extLst>
          </p:cNvPr>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22</a:t>
            </a:fld>
            <a:endParaRPr/>
          </a:p>
        </p:txBody>
      </p:sp>
      <p:sp>
        <p:nvSpPr>
          <p:cNvPr id="3" name="TextBox 2">
            <a:extLst>
              <a:ext uri="{FF2B5EF4-FFF2-40B4-BE49-F238E27FC236}">
                <a16:creationId xmlns:a16="http://schemas.microsoft.com/office/drawing/2014/main" id="{3AD4FB64-1138-1325-7032-952BFCFBEC13}"/>
              </a:ext>
            </a:extLst>
          </p:cNvPr>
          <p:cNvSpPr txBox="1"/>
          <p:nvPr/>
        </p:nvSpPr>
        <p:spPr>
          <a:xfrm>
            <a:off x="1605776" y="4718189"/>
            <a:ext cx="5170005" cy="246221"/>
          </a:xfrm>
          <a:prstGeom prst="rect">
            <a:avLst/>
          </a:prstGeom>
          <a:noFill/>
        </p:spPr>
        <p:txBody>
          <a:bodyPr wrap="none" rtlCol="0">
            <a:spAutoFit/>
          </a:bodyPr>
          <a:lstStyle/>
          <a:p>
            <a:r>
              <a:rPr lang="en-US" sz="1000" dirty="0">
                <a:latin typeface="Open Sans" panose="020B0606030504020204" pitchFamily="34" charset="0"/>
                <a:ea typeface="Open Sans" panose="020B0606030504020204" pitchFamily="34" charset="0"/>
                <a:cs typeface="Open Sans" panose="020B0606030504020204" pitchFamily="34" charset="0"/>
              </a:rPr>
              <a:t>Code depicted here is not Yelp code, the image is used for illustrative purposes only</a:t>
            </a:r>
          </a:p>
        </p:txBody>
      </p:sp>
      <p:sp>
        <p:nvSpPr>
          <p:cNvPr id="2" name="Rectangle 1">
            <a:extLst>
              <a:ext uri="{FF2B5EF4-FFF2-40B4-BE49-F238E27FC236}">
                <a16:creationId xmlns:a16="http://schemas.microsoft.com/office/drawing/2014/main" id="{D3A2985A-9C18-404C-C046-FF9092060BD4}"/>
              </a:ext>
            </a:extLst>
          </p:cNvPr>
          <p:cNvSpPr/>
          <p:nvPr/>
        </p:nvSpPr>
        <p:spPr>
          <a:xfrm>
            <a:off x="745067" y="383822"/>
            <a:ext cx="860709" cy="293511"/>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301510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68">
          <a:extLst>
            <a:ext uri="{FF2B5EF4-FFF2-40B4-BE49-F238E27FC236}">
              <a16:creationId xmlns:a16="http://schemas.microsoft.com/office/drawing/2014/main" id="{360C0019-0312-BD26-672C-25B236F0B7F5}"/>
            </a:ext>
          </a:extLst>
        </p:cNvPr>
        <p:cNvGrpSpPr/>
        <p:nvPr/>
      </p:nvGrpSpPr>
      <p:grpSpPr>
        <a:xfrm>
          <a:off x="0" y="0"/>
          <a:ext cx="0" cy="0"/>
          <a:chOff x="0" y="0"/>
          <a:chExt cx="0" cy="0"/>
        </a:xfrm>
      </p:grpSpPr>
      <p:sp>
        <p:nvSpPr>
          <p:cNvPr id="170" name="Google Shape;170;p20">
            <a:extLst>
              <a:ext uri="{FF2B5EF4-FFF2-40B4-BE49-F238E27FC236}">
                <a16:creationId xmlns:a16="http://schemas.microsoft.com/office/drawing/2014/main" id="{A1B5872B-19FC-0179-7E6E-662FBE166E1F}"/>
              </a:ext>
            </a:extLst>
          </p:cNvPr>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23</a:t>
            </a:fld>
            <a:endParaRPr/>
          </a:p>
        </p:txBody>
      </p:sp>
      <p:pic>
        <p:nvPicPr>
          <p:cNvPr id="47" name="Picture 46" descr="A group of people sitting around a table with laptops&#10;&#10;Description automatically generated">
            <a:extLst>
              <a:ext uri="{FF2B5EF4-FFF2-40B4-BE49-F238E27FC236}">
                <a16:creationId xmlns:a16="http://schemas.microsoft.com/office/drawing/2014/main" id="{1A3FE8B1-C8A3-D05A-F9FB-38F577383223}"/>
              </a:ext>
            </a:extLst>
          </p:cNvPr>
          <p:cNvPicPr>
            <a:picLocks noChangeAspect="1"/>
          </p:cNvPicPr>
          <p:nvPr/>
        </p:nvPicPr>
        <p:blipFill>
          <a:blip r:embed="rId3"/>
          <a:stretch>
            <a:fillRect/>
          </a:stretch>
        </p:blipFill>
        <p:spPr>
          <a:xfrm>
            <a:off x="3308600" y="1511058"/>
            <a:ext cx="2120400" cy="2120400"/>
          </a:xfrm>
          <a:prstGeom prst="rect">
            <a:avLst/>
          </a:prstGeom>
          <a:ln w="57150">
            <a:solidFill>
              <a:srgbClr val="E6704F"/>
            </a:solidFill>
          </a:ln>
        </p:spPr>
      </p:pic>
      <p:pic>
        <p:nvPicPr>
          <p:cNvPr id="56" name="Picture 55" descr="A group of people sitting around a table with laptops&#10;&#10;Description automatically generated">
            <a:extLst>
              <a:ext uri="{FF2B5EF4-FFF2-40B4-BE49-F238E27FC236}">
                <a16:creationId xmlns:a16="http://schemas.microsoft.com/office/drawing/2014/main" id="{4144A07E-3673-F71E-126F-DC0EBE31A177}"/>
              </a:ext>
            </a:extLst>
          </p:cNvPr>
          <p:cNvPicPr>
            <a:picLocks noChangeAspect="1"/>
          </p:cNvPicPr>
          <p:nvPr/>
        </p:nvPicPr>
        <p:blipFill>
          <a:blip r:embed="rId4"/>
          <a:stretch>
            <a:fillRect/>
          </a:stretch>
        </p:blipFill>
        <p:spPr>
          <a:xfrm>
            <a:off x="634223" y="1512041"/>
            <a:ext cx="2119417" cy="2119417"/>
          </a:xfrm>
          <a:prstGeom prst="rect">
            <a:avLst/>
          </a:prstGeom>
          <a:ln w="57150">
            <a:solidFill>
              <a:srgbClr val="215974"/>
            </a:solidFill>
          </a:ln>
        </p:spPr>
      </p:pic>
      <p:pic>
        <p:nvPicPr>
          <p:cNvPr id="129" name="Picture 128" descr="A group of people sitting around a table with computers&#10;&#10;Description automatically generated">
            <a:extLst>
              <a:ext uri="{FF2B5EF4-FFF2-40B4-BE49-F238E27FC236}">
                <a16:creationId xmlns:a16="http://schemas.microsoft.com/office/drawing/2014/main" id="{C19EE6E7-1739-D721-D317-1111160B6537}"/>
              </a:ext>
            </a:extLst>
          </p:cNvPr>
          <p:cNvPicPr>
            <a:picLocks noChangeAspect="1"/>
          </p:cNvPicPr>
          <p:nvPr/>
        </p:nvPicPr>
        <p:blipFill>
          <a:blip r:embed="rId5"/>
          <a:stretch>
            <a:fillRect/>
          </a:stretch>
        </p:blipFill>
        <p:spPr>
          <a:xfrm>
            <a:off x="5983960" y="1511058"/>
            <a:ext cx="2120400" cy="2120400"/>
          </a:xfrm>
          <a:prstGeom prst="rect">
            <a:avLst/>
          </a:prstGeom>
          <a:ln w="57150">
            <a:solidFill>
              <a:srgbClr val="70F4C9"/>
            </a:solidFill>
          </a:ln>
        </p:spPr>
      </p:pic>
    </p:spTree>
    <p:extLst>
      <p:ext uri="{BB962C8B-B14F-4D97-AF65-F5344CB8AC3E}">
        <p14:creationId xmlns:p14="http://schemas.microsoft.com/office/powerpoint/2010/main" val="31315446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68">
          <a:extLst>
            <a:ext uri="{FF2B5EF4-FFF2-40B4-BE49-F238E27FC236}">
              <a16:creationId xmlns:a16="http://schemas.microsoft.com/office/drawing/2014/main" id="{5C7A5209-FA95-A45E-96EC-96200C6C9EC3}"/>
            </a:ext>
          </a:extLst>
        </p:cNvPr>
        <p:cNvGrpSpPr/>
        <p:nvPr/>
      </p:nvGrpSpPr>
      <p:grpSpPr>
        <a:xfrm>
          <a:off x="0" y="0"/>
          <a:ext cx="0" cy="0"/>
          <a:chOff x="0" y="0"/>
          <a:chExt cx="0" cy="0"/>
        </a:xfrm>
      </p:grpSpPr>
      <p:sp>
        <p:nvSpPr>
          <p:cNvPr id="170" name="Google Shape;170;p20">
            <a:extLst>
              <a:ext uri="{FF2B5EF4-FFF2-40B4-BE49-F238E27FC236}">
                <a16:creationId xmlns:a16="http://schemas.microsoft.com/office/drawing/2014/main" id="{21FDC8A0-09BD-71EA-274E-6C15CC913775}"/>
              </a:ext>
            </a:extLst>
          </p:cNvPr>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24</a:t>
            </a:fld>
            <a:endParaRPr/>
          </a:p>
        </p:txBody>
      </p:sp>
      <p:pic>
        <p:nvPicPr>
          <p:cNvPr id="47" name="Picture 46" descr="A group of people sitting around a table with laptops&#10;&#10;Description automatically generated">
            <a:extLst>
              <a:ext uri="{FF2B5EF4-FFF2-40B4-BE49-F238E27FC236}">
                <a16:creationId xmlns:a16="http://schemas.microsoft.com/office/drawing/2014/main" id="{954082FD-3CF2-63AF-9842-E84AC3B165FC}"/>
              </a:ext>
            </a:extLst>
          </p:cNvPr>
          <p:cNvPicPr>
            <a:picLocks noChangeAspect="1"/>
          </p:cNvPicPr>
          <p:nvPr/>
        </p:nvPicPr>
        <p:blipFill>
          <a:blip r:embed="rId3"/>
          <a:stretch>
            <a:fillRect/>
          </a:stretch>
        </p:blipFill>
        <p:spPr>
          <a:xfrm>
            <a:off x="3308600" y="1511058"/>
            <a:ext cx="2120400" cy="2120400"/>
          </a:xfrm>
          <a:prstGeom prst="rect">
            <a:avLst/>
          </a:prstGeom>
          <a:ln w="57150">
            <a:solidFill>
              <a:srgbClr val="E6704F"/>
            </a:solidFill>
          </a:ln>
        </p:spPr>
      </p:pic>
      <p:pic>
        <p:nvPicPr>
          <p:cNvPr id="56" name="Picture 55" descr="A group of people sitting around a table with laptops&#10;&#10;Description automatically generated">
            <a:extLst>
              <a:ext uri="{FF2B5EF4-FFF2-40B4-BE49-F238E27FC236}">
                <a16:creationId xmlns:a16="http://schemas.microsoft.com/office/drawing/2014/main" id="{2A6AF28A-CEBA-E637-DC59-F8DC4794B140}"/>
              </a:ext>
            </a:extLst>
          </p:cNvPr>
          <p:cNvPicPr>
            <a:picLocks noChangeAspect="1"/>
          </p:cNvPicPr>
          <p:nvPr/>
        </p:nvPicPr>
        <p:blipFill>
          <a:blip r:embed="rId4"/>
          <a:stretch>
            <a:fillRect/>
          </a:stretch>
        </p:blipFill>
        <p:spPr>
          <a:xfrm>
            <a:off x="634223" y="1512041"/>
            <a:ext cx="2119417" cy="2119417"/>
          </a:xfrm>
          <a:prstGeom prst="rect">
            <a:avLst/>
          </a:prstGeom>
          <a:ln w="57150">
            <a:solidFill>
              <a:srgbClr val="215974"/>
            </a:solidFill>
          </a:ln>
        </p:spPr>
      </p:pic>
      <p:pic>
        <p:nvPicPr>
          <p:cNvPr id="129" name="Picture 128" descr="A group of people sitting around a table with computers&#10;&#10;Description automatically generated">
            <a:extLst>
              <a:ext uri="{FF2B5EF4-FFF2-40B4-BE49-F238E27FC236}">
                <a16:creationId xmlns:a16="http://schemas.microsoft.com/office/drawing/2014/main" id="{8269B3C5-82D2-100B-A5B7-B03CD179E3B3}"/>
              </a:ext>
            </a:extLst>
          </p:cNvPr>
          <p:cNvPicPr>
            <a:picLocks noChangeAspect="1"/>
          </p:cNvPicPr>
          <p:nvPr/>
        </p:nvPicPr>
        <p:blipFill>
          <a:blip r:embed="rId5"/>
          <a:stretch>
            <a:fillRect/>
          </a:stretch>
        </p:blipFill>
        <p:spPr>
          <a:xfrm>
            <a:off x="5983960" y="1511058"/>
            <a:ext cx="2120400" cy="2120400"/>
          </a:xfrm>
          <a:prstGeom prst="rect">
            <a:avLst/>
          </a:prstGeom>
          <a:ln w="57150">
            <a:solidFill>
              <a:srgbClr val="70F4C9"/>
            </a:solidFill>
          </a:ln>
        </p:spPr>
      </p:pic>
      <p:pic>
        <p:nvPicPr>
          <p:cNvPr id="2" name="Graphic 1" descr="Checkmark with solid fill">
            <a:extLst>
              <a:ext uri="{FF2B5EF4-FFF2-40B4-BE49-F238E27FC236}">
                <a16:creationId xmlns:a16="http://schemas.microsoft.com/office/drawing/2014/main" id="{E70678DC-E641-18B5-FB13-6B8ECFB7A8F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00046" y="1377373"/>
            <a:ext cx="2387769" cy="2387769"/>
          </a:xfrm>
          <a:prstGeom prst="rect">
            <a:avLst/>
          </a:prstGeom>
        </p:spPr>
      </p:pic>
      <p:pic>
        <p:nvPicPr>
          <p:cNvPr id="3" name="Graphic 2" descr="Checkmark with solid fill">
            <a:extLst>
              <a:ext uri="{FF2B5EF4-FFF2-40B4-BE49-F238E27FC236}">
                <a16:creationId xmlns:a16="http://schemas.microsoft.com/office/drawing/2014/main" id="{5763997B-1E52-42D0-10AE-1C1873F2003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174915" y="1377373"/>
            <a:ext cx="2387769" cy="2387769"/>
          </a:xfrm>
          <a:prstGeom prst="rect">
            <a:avLst/>
          </a:prstGeom>
        </p:spPr>
      </p:pic>
    </p:spTree>
    <p:extLst>
      <p:ext uri="{BB962C8B-B14F-4D97-AF65-F5344CB8AC3E}">
        <p14:creationId xmlns:p14="http://schemas.microsoft.com/office/powerpoint/2010/main" val="26825824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68">
          <a:extLst>
            <a:ext uri="{FF2B5EF4-FFF2-40B4-BE49-F238E27FC236}">
              <a16:creationId xmlns:a16="http://schemas.microsoft.com/office/drawing/2014/main" id="{0E212785-3C9E-F7E8-F479-A0E12E8976A2}"/>
            </a:ext>
          </a:extLst>
        </p:cNvPr>
        <p:cNvGrpSpPr/>
        <p:nvPr/>
      </p:nvGrpSpPr>
      <p:grpSpPr>
        <a:xfrm>
          <a:off x="0" y="0"/>
          <a:ext cx="0" cy="0"/>
          <a:chOff x="0" y="0"/>
          <a:chExt cx="0" cy="0"/>
        </a:xfrm>
      </p:grpSpPr>
      <p:sp>
        <p:nvSpPr>
          <p:cNvPr id="170" name="Google Shape;170;p20">
            <a:extLst>
              <a:ext uri="{FF2B5EF4-FFF2-40B4-BE49-F238E27FC236}">
                <a16:creationId xmlns:a16="http://schemas.microsoft.com/office/drawing/2014/main" id="{E733BC42-D97C-B15A-1A4D-4DDB65BFC615}"/>
              </a:ext>
            </a:extLst>
          </p:cNvPr>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25</a:t>
            </a:fld>
            <a:endParaRPr/>
          </a:p>
        </p:txBody>
      </p:sp>
      <p:pic>
        <p:nvPicPr>
          <p:cNvPr id="47" name="Picture 46" descr="A group of people sitting around a table with laptops&#10;&#10;Description automatically generated">
            <a:extLst>
              <a:ext uri="{FF2B5EF4-FFF2-40B4-BE49-F238E27FC236}">
                <a16:creationId xmlns:a16="http://schemas.microsoft.com/office/drawing/2014/main" id="{AD2ED986-BF2D-8B27-0232-646EE2B4D7ED}"/>
              </a:ext>
            </a:extLst>
          </p:cNvPr>
          <p:cNvPicPr>
            <a:picLocks noChangeAspect="1"/>
          </p:cNvPicPr>
          <p:nvPr/>
        </p:nvPicPr>
        <p:blipFill>
          <a:blip r:embed="rId3"/>
          <a:stretch>
            <a:fillRect/>
          </a:stretch>
        </p:blipFill>
        <p:spPr>
          <a:xfrm>
            <a:off x="3308600" y="1511058"/>
            <a:ext cx="2120400" cy="2120400"/>
          </a:xfrm>
          <a:prstGeom prst="rect">
            <a:avLst/>
          </a:prstGeom>
          <a:ln w="57150">
            <a:solidFill>
              <a:srgbClr val="E6704F"/>
            </a:solidFill>
          </a:ln>
        </p:spPr>
      </p:pic>
      <p:pic>
        <p:nvPicPr>
          <p:cNvPr id="56" name="Picture 55" descr="A group of people sitting around a table with laptops&#10;&#10;Description automatically generated">
            <a:extLst>
              <a:ext uri="{FF2B5EF4-FFF2-40B4-BE49-F238E27FC236}">
                <a16:creationId xmlns:a16="http://schemas.microsoft.com/office/drawing/2014/main" id="{36963797-88CE-1135-E62E-54970083CE3E}"/>
              </a:ext>
            </a:extLst>
          </p:cNvPr>
          <p:cNvPicPr>
            <a:picLocks noChangeAspect="1"/>
          </p:cNvPicPr>
          <p:nvPr/>
        </p:nvPicPr>
        <p:blipFill>
          <a:blip r:embed="rId4"/>
          <a:stretch>
            <a:fillRect/>
          </a:stretch>
        </p:blipFill>
        <p:spPr>
          <a:xfrm>
            <a:off x="634223" y="1512041"/>
            <a:ext cx="2119417" cy="2119417"/>
          </a:xfrm>
          <a:prstGeom prst="rect">
            <a:avLst/>
          </a:prstGeom>
          <a:ln w="57150">
            <a:solidFill>
              <a:srgbClr val="215974"/>
            </a:solidFill>
          </a:ln>
        </p:spPr>
      </p:pic>
      <p:pic>
        <p:nvPicPr>
          <p:cNvPr id="129" name="Picture 128" descr="A group of people sitting around a table with computers&#10;&#10;Description automatically generated">
            <a:extLst>
              <a:ext uri="{FF2B5EF4-FFF2-40B4-BE49-F238E27FC236}">
                <a16:creationId xmlns:a16="http://schemas.microsoft.com/office/drawing/2014/main" id="{2844522F-7389-BFD1-5985-35A9E22C26F9}"/>
              </a:ext>
            </a:extLst>
          </p:cNvPr>
          <p:cNvPicPr>
            <a:picLocks noChangeAspect="1"/>
          </p:cNvPicPr>
          <p:nvPr/>
        </p:nvPicPr>
        <p:blipFill>
          <a:blip r:embed="rId5"/>
          <a:stretch>
            <a:fillRect/>
          </a:stretch>
        </p:blipFill>
        <p:spPr>
          <a:xfrm>
            <a:off x="5983960" y="1511058"/>
            <a:ext cx="2120400" cy="2120400"/>
          </a:xfrm>
          <a:prstGeom prst="rect">
            <a:avLst/>
          </a:prstGeom>
          <a:ln w="57150">
            <a:solidFill>
              <a:srgbClr val="70F4C9"/>
            </a:solidFill>
          </a:ln>
        </p:spPr>
      </p:pic>
      <p:pic>
        <p:nvPicPr>
          <p:cNvPr id="2" name="Graphic 1" descr="Checkmark with solid fill">
            <a:extLst>
              <a:ext uri="{FF2B5EF4-FFF2-40B4-BE49-F238E27FC236}">
                <a16:creationId xmlns:a16="http://schemas.microsoft.com/office/drawing/2014/main" id="{CAE13FDE-7F18-F895-9A2E-B84A5085754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00046" y="1377373"/>
            <a:ext cx="2387769" cy="2387769"/>
          </a:xfrm>
          <a:prstGeom prst="rect">
            <a:avLst/>
          </a:prstGeom>
        </p:spPr>
      </p:pic>
      <p:pic>
        <p:nvPicPr>
          <p:cNvPr id="3" name="Graphic 2" descr="Checkmark with solid fill">
            <a:extLst>
              <a:ext uri="{FF2B5EF4-FFF2-40B4-BE49-F238E27FC236}">
                <a16:creationId xmlns:a16="http://schemas.microsoft.com/office/drawing/2014/main" id="{5625B15C-0F11-355E-F64E-D9D86159B28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174915" y="1377373"/>
            <a:ext cx="2387769" cy="2387769"/>
          </a:xfrm>
          <a:prstGeom prst="rect">
            <a:avLst/>
          </a:prstGeom>
        </p:spPr>
      </p:pic>
      <p:pic>
        <p:nvPicPr>
          <p:cNvPr id="4" name="Graphic 3" descr="Add with solid fill">
            <a:extLst>
              <a:ext uri="{FF2B5EF4-FFF2-40B4-BE49-F238E27FC236}">
                <a16:creationId xmlns:a16="http://schemas.microsoft.com/office/drawing/2014/main" id="{77AA292D-2874-032D-6D42-6558AAF9595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rot="2748180">
            <a:off x="5843868" y="1411354"/>
            <a:ext cx="2319802" cy="2319802"/>
          </a:xfrm>
          <a:prstGeom prst="rect">
            <a:avLst/>
          </a:prstGeom>
        </p:spPr>
      </p:pic>
    </p:spTree>
    <p:extLst>
      <p:ext uri="{BB962C8B-B14F-4D97-AF65-F5344CB8AC3E}">
        <p14:creationId xmlns:p14="http://schemas.microsoft.com/office/powerpoint/2010/main" val="17550197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68">
          <a:extLst>
            <a:ext uri="{FF2B5EF4-FFF2-40B4-BE49-F238E27FC236}">
              <a16:creationId xmlns:a16="http://schemas.microsoft.com/office/drawing/2014/main" id="{F516F128-A160-04E4-5C02-13C7DD47AF79}"/>
            </a:ext>
          </a:extLst>
        </p:cNvPr>
        <p:cNvGrpSpPr/>
        <p:nvPr/>
      </p:nvGrpSpPr>
      <p:grpSpPr>
        <a:xfrm>
          <a:off x="0" y="0"/>
          <a:ext cx="0" cy="0"/>
          <a:chOff x="0" y="0"/>
          <a:chExt cx="0" cy="0"/>
        </a:xfrm>
      </p:grpSpPr>
      <p:sp>
        <p:nvSpPr>
          <p:cNvPr id="170" name="Google Shape;170;p20">
            <a:extLst>
              <a:ext uri="{FF2B5EF4-FFF2-40B4-BE49-F238E27FC236}">
                <a16:creationId xmlns:a16="http://schemas.microsoft.com/office/drawing/2014/main" id="{03282C05-5B25-5896-EDAA-F725EE510CCB}"/>
              </a:ext>
            </a:extLst>
          </p:cNvPr>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26</a:t>
            </a:fld>
            <a:endParaRPr/>
          </a:p>
        </p:txBody>
      </p:sp>
      <p:pic>
        <p:nvPicPr>
          <p:cNvPr id="47" name="Picture 46" descr="A group of people sitting around a table with laptops&#10;&#10;Description automatically generated">
            <a:extLst>
              <a:ext uri="{FF2B5EF4-FFF2-40B4-BE49-F238E27FC236}">
                <a16:creationId xmlns:a16="http://schemas.microsoft.com/office/drawing/2014/main" id="{FF6F7051-C573-0D1B-CFE8-D90659E4830B}"/>
              </a:ext>
            </a:extLst>
          </p:cNvPr>
          <p:cNvPicPr>
            <a:picLocks noChangeAspect="1"/>
          </p:cNvPicPr>
          <p:nvPr/>
        </p:nvPicPr>
        <p:blipFill>
          <a:blip r:embed="rId3"/>
          <a:stretch>
            <a:fillRect/>
          </a:stretch>
        </p:blipFill>
        <p:spPr>
          <a:xfrm>
            <a:off x="3308600" y="1511058"/>
            <a:ext cx="2120400" cy="2120400"/>
          </a:xfrm>
          <a:prstGeom prst="rect">
            <a:avLst/>
          </a:prstGeom>
          <a:ln w="57150">
            <a:solidFill>
              <a:srgbClr val="E6704F"/>
            </a:solidFill>
          </a:ln>
        </p:spPr>
      </p:pic>
      <p:pic>
        <p:nvPicPr>
          <p:cNvPr id="56" name="Picture 55" descr="A group of people sitting around a table with laptops&#10;&#10;Description automatically generated">
            <a:extLst>
              <a:ext uri="{FF2B5EF4-FFF2-40B4-BE49-F238E27FC236}">
                <a16:creationId xmlns:a16="http://schemas.microsoft.com/office/drawing/2014/main" id="{7B7E6F17-B9C5-4C78-5842-CF8E698A3D04}"/>
              </a:ext>
            </a:extLst>
          </p:cNvPr>
          <p:cNvPicPr>
            <a:picLocks noChangeAspect="1"/>
          </p:cNvPicPr>
          <p:nvPr/>
        </p:nvPicPr>
        <p:blipFill>
          <a:blip r:embed="rId4"/>
          <a:stretch>
            <a:fillRect/>
          </a:stretch>
        </p:blipFill>
        <p:spPr>
          <a:xfrm>
            <a:off x="634223" y="1512041"/>
            <a:ext cx="2119417" cy="2119417"/>
          </a:xfrm>
          <a:prstGeom prst="rect">
            <a:avLst/>
          </a:prstGeom>
          <a:ln w="57150">
            <a:solidFill>
              <a:srgbClr val="215974"/>
            </a:solidFill>
          </a:ln>
        </p:spPr>
      </p:pic>
      <p:pic>
        <p:nvPicPr>
          <p:cNvPr id="129" name="Picture 128" descr="A group of people sitting around a table with computers&#10;&#10;Description automatically generated">
            <a:extLst>
              <a:ext uri="{FF2B5EF4-FFF2-40B4-BE49-F238E27FC236}">
                <a16:creationId xmlns:a16="http://schemas.microsoft.com/office/drawing/2014/main" id="{BCCDA7E7-3423-87A8-2B1F-10003B8C790A}"/>
              </a:ext>
            </a:extLst>
          </p:cNvPr>
          <p:cNvPicPr>
            <a:picLocks noChangeAspect="1"/>
          </p:cNvPicPr>
          <p:nvPr/>
        </p:nvPicPr>
        <p:blipFill>
          <a:blip r:embed="rId5"/>
          <a:stretch>
            <a:fillRect/>
          </a:stretch>
        </p:blipFill>
        <p:spPr>
          <a:xfrm>
            <a:off x="5983960" y="1511058"/>
            <a:ext cx="2120400" cy="2120400"/>
          </a:xfrm>
          <a:prstGeom prst="rect">
            <a:avLst/>
          </a:prstGeom>
          <a:ln w="57150">
            <a:solidFill>
              <a:srgbClr val="70F4C9"/>
            </a:solidFill>
          </a:ln>
        </p:spPr>
      </p:pic>
      <p:pic>
        <p:nvPicPr>
          <p:cNvPr id="3" name="Graphic 2" descr="Checkmark with solid fill">
            <a:extLst>
              <a:ext uri="{FF2B5EF4-FFF2-40B4-BE49-F238E27FC236}">
                <a16:creationId xmlns:a16="http://schemas.microsoft.com/office/drawing/2014/main" id="{492DCABA-54FF-6CF3-1C7F-0F627D97960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174915" y="1377373"/>
            <a:ext cx="2387769" cy="2387769"/>
          </a:xfrm>
          <a:prstGeom prst="rect">
            <a:avLst/>
          </a:prstGeom>
        </p:spPr>
      </p:pic>
      <p:pic>
        <p:nvPicPr>
          <p:cNvPr id="4" name="Graphic 3" descr="Add with solid fill">
            <a:extLst>
              <a:ext uri="{FF2B5EF4-FFF2-40B4-BE49-F238E27FC236}">
                <a16:creationId xmlns:a16="http://schemas.microsoft.com/office/drawing/2014/main" id="{BB702941-D1AE-12A5-3F8F-F6B36CD76C3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rot="2748180">
            <a:off x="5843868" y="1411354"/>
            <a:ext cx="2319802" cy="2319802"/>
          </a:xfrm>
          <a:prstGeom prst="rect">
            <a:avLst/>
          </a:prstGeom>
        </p:spPr>
      </p:pic>
      <p:pic>
        <p:nvPicPr>
          <p:cNvPr id="5" name="Graphic 4" descr="Add with solid fill">
            <a:extLst>
              <a:ext uri="{FF2B5EF4-FFF2-40B4-BE49-F238E27FC236}">
                <a16:creationId xmlns:a16="http://schemas.microsoft.com/office/drawing/2014/main" id="{C133D7A0-C9FD-EE1D-A502-36B86249571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rot="2748180">
            <a:off x="573930" y="1411354"/>
            <a:ext cx="2319802" cy="2319802"/>
          </a:xfrm>
          <a:prstGeom prst="rect">
            <a:avLst/>
          </a:prstGeom>
        </p:spPr>
      </p:pic>
      <p:sp>
        <p:nvSpPr>
          <p:cNvPr id="6" name="Subtitle 3">
            <a:extLst>
              <a:ext uri="{FF2B5EF4-FFF2-40B4-BE49-F238E27FC236}">
                <a16:creationId xmlns:a16="http://schemas.microsoft.com/office/drawing/2014/main" id="{43D55C54-6D91-6741-27CC-388DCDD90F9B}"/>
              </a:ext>
            </a:extLst>
          </p:cNvPr>
          <p:cNvSpPr>
            <a:spLocks noGrp="1"/>
          </p:cNvSpPr>
          <p:nvPr/>
        </p:nvSpPr>
        <p:spPr>
          <a:xfrm>
            <a:off x="344231" y="654022"/>
            <a:ext cx="8664900" cy="3777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L="457200" marR="0" lvl="0" indent="-292100" algn="l" rtl="0" eaLnBrk="1" hangingPunct="1">
              <a:lnSpc>
                <a:spcPct val="125000"/>
              </a:lnSpc>
              <a:spcBef>
                <a:spcPts val="0"/>
              </a:spcBef>
              <a:spcAft>
                <a:spcPts val="0"/>
              </a:spcAft>
              <a:buClr>
                <a:schemeClr val="dk1"/>
              </a:buClr>
              <a:buSzPts val="2400"/>
              <a:buFont typeface="Poppins ExtraBold"/>
              <a:buNone/>
              <a:defRPr sz="2400" b="0" i="0" u="none" strike="noStrike" cap="none">
                <a:solidFill>
                  <a:schemeClr val="dk1"/>
                </a:solidFill>
                <a:latin typeface="Poppins ExtraBold"/>
                <a:ea typeface="Poppins ExtraBold"/>
                <a:cs typeface="Poppins ExtraBold"/>
                <a:sym typeface="Poppins ExtraBold"/>
              </a:defRPr>
            </a:lvl1pPr>
            <a:lvl2pPr marL="914400" marR="0" lvl="1" indent="-292100" algn="l" rtl="0" eaLnBrk="1" hangingPunct="1">
              <a:lnSpc>
                <a:spcPct val="125000"/>
              </a:lnSpc>
              <a:spcBef>
                <a:spcPts val="0"/>
              </a:spcBef>
              <a:spcAft>
                <a:spcPts val="0"/>
              </a:spcAft>
              <a:buClr>
                <a:schemeClr val="dk2"/>
              </a:buClr>
              <a:buSzPts val="1400"/>
              <a:buFont typeface="Open Sans"/>
              <a:buNone/>
              <a:defRPr sz="1000" b="0" i="0" u="none" strike="noStrike" cap="none">
                <a:solidFill>
                  <a:schemeClr val="dk2"/>
                </a:solidFill>
                <a:latin typeface="Open Sans"/>
                <a:ea typeface="Open Sans"/>
                <a:cs typeface="Open Sans"/>
                <a:sym typeface="Open Sans"/>
              </a:defRPr>
            </a:lvl2pPr>
            <a:lvl3pPr marL="1371600" marR="0" lvl="2" indent="-292100" algn="l" rtl="0" eaLnBrk="1" hangingPunct="1">
              <a:lnSpc>
                <a:spcPct val="125000"/>
              </a:lnSpc>
              <a:spcBef>
                <a:spcPts val="0"/>
              </a:spcBef>
              <a:spcAft>
                <a:spcPts val="0"/>
              </a:spcAft>
              <a:buClr>
                <a:schemeClr val="dk2"/>
              </a:buClr>
              <a:buSzPts val="1400"/>
              <a:buFont typeface="Open Sans"/>
              <a:buNone/>
              <a:defRPr sz="1000" b="0" i="0" u="none" strike="noStrike" cap="none">
                <a:solidFill>
                  <a:schemeClr val="dk2"/>
                </a:solidFill>
                <a:latin typeface="Open Sans"/>
                <a:ea typeface="Open Sans"/>
                <a:cs typeface="Open Sans"/>
                <a:sym typeface="Open Sans"/>
              </a:defRPr>
            </a:lvl3pPr>
            <a:lvl4pPr marL="1828800" marR="0" lvl="3" indent="-292100" algn="l" rtl="0" eaLnBrk="1" hangingPunct="1">
              <a:lnSpc>
                <a:spcPct val="125000"/>
              </a:lnSpc>
              <a:spcBef>
                <a:spcPts val="0"/>
              </a:spcBef>
              <a:spcAft>
                <a:spcPts val="0"/>
              </a:spcAft>
              <a:buClr>
                <a:schemeClr val="dk2"/>
              </a:buClr>
              <a:buSzPts val="1400"/>
              <a:buFont typeface="Open Sans"/>
              <a:buNone/>
              <a:defRPr sz="1000" b="0" i="0" u="none" strike="noStrike" cap="none">
                <a:solidFill>
                  <a:schemeClr val="dk2"/>
                </a:solidFill>
                <a:latin typeface="Open Sans"/>
                <a:ea typeface="Open Sans"/>
                <a:cs typeface="Open Sans"/>
                <a:sym typeface="Open Sans"/>
              </a:defRPr>
            </a:lvl4pPr>
            <a:lvl5pPr marL="2286000" marR="0" lvl="4" indent="-292100" algn="l" rtl="0" eaLnBrk="1" hangingPunct="1">
              <a:lnSpc>
                <a:spcPct val="125000"/>
              </a:lnSpc>
              <a:spcBef>
                <a:spcPts val="0"/>
              </a:spcBef>
              <a:spcAft>
                <a:spcPts val="0"/>
              </a:spcAft>
              <a:buClr>
                <a:schemeClr val="dk2"/>
              </a:buClr>
              <a:buSzPts val="1400"/>
              <a:buFont typeface="Open Sans"/>
              <a:buNone/>
              <a:defRPr sz="1000" b="0" i="0" u="none" strike="noStrike" cap="none">
                <a:solidFill>
                  <a:schemeClr val="dk2"/>
                </a:solidFill>
                <a:latin typeface="Open Sans"/>
                <a:ea typeface="Open Sans"/>
                <a:cs typeface="Open Sans"/>
                <a:sym typeface="Open Sans"/>
              </a:defRPr>
            </a:lvl5pPr>
            <a:lvl6pPr marL="2743200" marR="0" lvl="5" indent="-292100" algn="l" rtl="0" eaLnBrk="1" hangingPunct="1">
              <a:lnSpc>
                <a:spcPct val="125000"/>
              </a:lnSpc>
              <a:spcBef>
                <a:spcPts val="0"/>
              </a:spcBef>
              <a:spcAft>
                <a:spcPts val="0"/>
              </a:spcAft>
              <a:buClr>
                <a:schemeClr val="dk2"/>
              </a:buClr>
              <a:buSzPts val="1400"/>
              <a:buFont typeface="Open Sans"/>
              <a:buNone/>
              <a:defRPr sz="1000" b="0" i="0" u="none" strike="noStrike" cap="none">
                <a:solidFill>
                  <a:schemeClr val="dk2"/>
                </a:solidFill>
                <a:latin typeface="Open Sans"/>
                <a:ea typeface="Open Sans"/>
                <a:cs typeface="Open Sans"/>
                <a:sym typeface="Open Sans"/>
              </a:defRPr>
            </a:lvl6pPr>
            <a:lvl7pPr marL="3200400" marR="0" lvl="6" indent="-292100" algn="l" rtl="0" eaLnBrk="1" hangingPunct="1">
              <a:lnSpc>
                <a:spcPct val="125000"/>
              </a:lnSpc>
              <a:spcBef>
                <a:spcPts val="0"/>
              </a:spcBef>
              <a:spcAft>
                <a:spcPts val="0"/>
              </a:spcAft>
              <a:buClr>
                <a:schemeClr val="dk2"/>
              </a:buClr>
              <a:buSzPts val="1400"/>
              <a:buFont typeface="Arial"/>
              <a:buNone/>
              <a:defRPr sz="1000" b="0" i="0" u="none" strike="noStrike" cap="none">
                <a:solidFill>
                  <a:schemeClr val="dk2"/>
                </a:solidFill>
                <a:latin typeface="Arial"/>
                <a:ea typeface="Arial"/>
                <a:cs typeface="Arial"/>
                <a:sym typeface="Arial"/>
              </a:defRPr>
            </a:lvl7pPr>
            <a:lvl8pPr marL="3657600" marR="0" lvl="7" indent="-292100" algn="l" rtl="0" eaLnBrk="1" hangingPunct="1">
              <a:lnSpc>
                <a:spcPct val="125000"/>
              </a:lnSpc>
              <a:spcBef>
                <a:spcPts val="0"/>
              </a:spcBef>
              <a:spcAft>
                <a:spcPts val="0"/>
              </a:spcAft>
              <a:buClr>
                <a:schemeClr val="dk2"/>
              </a:buClr>
              <a:buSzPts val="1400"/>
              <a:buFont typeface="Arial"/>
              <a:buNone/>
              <a:defRPr sz="1000" b="0" i="0" u="none" strike="noStrike" cap="none">
                <a:solidFill>
                  <a:schemeClr val="dk2"/>
                </a:solidFill>
                <a:latin typeface="Arial"/>
                <a:ea typeface="Arial"/>
                <a:cs typeface="Arial"/>
                <a:sym typeface="Arial"/>
              </a:defRPr>
            </a:lvl8pPr>
            <a:lvl9pPr marL="4114800" marR="0" lvl="8" indent="-292100" algn="l" rtl="0" eaLnBrk="1" hangingPunct="1">
              <a:lnSpc>
                <a:spcPct val="125000"/>
              </a:lnSpc>
              <a:spcBef>
                <a:spcPts val="0"/>
              </a:spcBef>
              <a:spcAft>
                <a:spcPts val="0"/>
              </a:spcAft>
              <a:buClr>
                <a:schemeClr val="dk2"/>
              </a:buClr>
              <a:buSzPts val="1400"/>
              <a:buFont typeface="Arial"/>
              <a:buNone/>
              <a:defRPr sz="1000" b="0" i="0" u="none" strike="noStrike" cap="none">
                <a:solidFill>
                  <a:schemeClr val="dk2"/>
                </a:solidFill>
                <a:latin typeface="Arial"/>
                <a:ea typeface="Arial"/>
                <a:cs typeface="Arial"/>
                <a:sym typeface="Arial"/>
              </a:defRPr>
            </a:lvl9pPr>
          </a:lstStyle>
          <a:p>
            <a:r>
              <a:rPr lang="en-US" dirty="0"/>
              <a:t>2 weeks later…</a:t>
            </a:r>
          </a:p>
        </p:txBody>
      </p:sp>
    </p:spTree>
    <p:extLst>
      <p:ext uri="{BB962C8B-B14F-4D97-AF65-F5344CB8AC3E}">
        <p14:creationId xmlns:p14="http://schemas.microsoft.com/office/powerpoint/2010/main" val="15626038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Shape 168">
          <a:extLst>
            <a:ext uri="{FF2B5EF4-FFF2-40B4-BE49-F238E27FC236}">
              <a16:creationId xmlns:a16="http://schemas.microsoft.com/office/drawing/2014/main" id="{89C36DEF-796C-AA6F-FF03-287DA831DCAE}"/>
            </a:ext>
          </a:extLst>
        </p:cNvPr>
        <p:cNvGrpSpPr/>
        <p:nvPr/>
      </p:nvGrpSpPr>
      <p:grpSpPr>
        <a:xfrm>
          <a:off x="0" y="0"/>
          <a:ext cx="0" cy="0"/>
          <a:chOff x="0" y="0"/>
          <a:chExt cx="0" cy="0"/>
        </a:xfrm>
      </p:grpSpPr>
      <p:sp>
        <p:nvSpPr>
          <p:cNvPr id="170" name="Google Shape;170;p20">
            <a:extLst>
              <a:ext uri="{FF2B5EF4-FFF2-40B4-BE49-F238E27FC236}">
                <a16:creationId xmlns:a16="http://schemas.microsoft.com/office/drawing/2014/main" id="{73A132C9-67C7-4D8E-71AA-41CD9636FE87}"/>
              </a:ext>
            </a:extLst>
          </p:cNvPr>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27</a:t>
            </a:fld>
            <a:endParaRPr/>
          </a:p>
        </p:txBody>
      </p:sp>
      <p:pic>
        <p:nvPicPr>
          <p:cNvPr id="47" name="Picture 46" descr="A group of people sitting around a table with laptops&#10;&#10;Description automatically generated">
            <a:extLst>
              <a:ext uri="{FF2B5EF4-FFF2-40B4-BE49-F238E27FC236}">
                <a16:creationId xmlns:a16="http://schemas.microsoft.com/office/drawing/2014/main" id="{3AAF09C5-250C-A5B2-D62B-D2BD684A25D6}"/>
              </a:ext>
            </a:extLst>
          </p:cNvPr>
          <p:cNvPicPr>
            <a:picLocks noChangeAspect="1"/>
          </p:cNvPicPr>
          <p:nvPr/>
        </p:nvPicPr>
        <p:blipFill>
          <a:blip r:embed="rId3"/>
          <a:stretch>
            <a:fillRect/>
          </a:stretch>
        </p:blipFill>
        <p:spPr>
          <a:xfrm>
            <a:off x="3308600" y="1511058"/>
            <a:ext cx="2120400" cy="2120400"/>
          </a:xfrm>
          <a:prstGeom prst="rect">
            <a:avLst/>
          </a:prstGeom>
          <a:ln w="57150">
            <a:solidFill>
              <a:srgbClr val="E6704F"/>
            </a:solidFill>
          </a:ln>
        </p:spPr>
      </p:pic>
      <p:pic>
        <p:nvPicPr>
          <p:cNvPr id="56" name="Picture 55" descr="A group of people sitting around a table with laptops&#10;&#10;Description automatically generated">
            <a:extLst>
              <a:ext uri="{FF2B5EF4-FFF2-40B4-BE49-F238E27FC236}">
                <a16:creationId xmlns:a16="http://schemas.microsoft.com/office/drawing/2014/main" id="{80B74AC1-6010-CB95-F506-AC9DC70A936C}"/>
              </a:ext>
            </a:extLst>
          </p:cNvPr>
          <p:cNvPicPr>
            <a:picLocks noChangeAspect="1"/>
          </p:cNvPicPr>
          <p:nvPr/>
        </p:nvPicPr>
        <p:blipFill>
          <a:blip r:embed="rId4"/>
          <a:stretch>
            <a:fillRect/>
          </a:stretch>
        </p:blipFill>
        <p:spPr>
          <a:xfrm>
            <a:off x="634223" y="1512041"/>
            <a:ext cx="2119417" cy="2119417"/>
          </a:xfrm>
          <a:prstGeom prst="rect">
            <a:avLst/>
          </a:prstGeom>
          <a:ln w="57150">
            <a:solidFill>
              <a:srgbClr val="215974"/>
            </a:solidFill>
          </a:ln>
        </p:spPr>
      </p:pic>
      <p:pic>
        <p:nvPicPr>
          <p:cNvPr id="129" name="Picture 128" descr="A group of people sitting around a table with computers&#10;&#10;Description automatically generated">
            <a:extLst>
              <a:ext uri="{FF2B5EF4-FFF2-40B4-BE49-F238E27FC236}">
                <a16:creationId xmlns:a16="http://schemas.microsoft.com/office/drawing/2014/main" id="{65538378-16C0-A0A5-07BE-1767232295B7}"/>
              </a:ext>
            </a:extLst>
          </p:cNvPr>
          <p:cNvPicPr>
            <a:picLocks noChangeAspect="1"/>
          </p:cNvPicPr>
          <p:nvPr/>
        </p:nvPicPr>
        <p:blipFill>
          <a:blip r:embed="rId5"/>
          <a:stretch>
            <a:fillRect/>
          </a:stretch>
        </p:blipFill>
        <p:spPr>
          <a:xfrm>
            <a:off x="5983960" y="1511058"/>
            <a:ext cx="2120400" cy="2120400"/>
          </a:xfrm>
          <a:prstGeom prst="rect">
            <a:avLst/>
          </a:prstGeom>
          <a:ln w="57150">
            <a:solidFill>
              <a:srgbClr val="70F4C9"/>
            </a:solidFill>
          </a:ln>
        </p:spPr>
      </p:pic>
      <p:pic>
        <p:nvPicPr>
          <p:cNvPr id="3" name="Graphic 2" descr="Checkmark with solid fill">
            <a:extLst>
              <a:ext uri="{FF2B5EF4-FFF2-40B4-BE49-F238E27FC236}">
                <a16:creationId xmlns:a16="http://schemas.microsoft.com/office/drawing/2014/main" id="{11C541DD-AA11-9C07-A52F-74C165DCF1B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174915" y="1377373"/>
            <a:ext cx="2387769" cy="2387769"/>
          </a:xfrm>
          <a:prstGeom prst="rect">
            <a:avLst/>
          </a:prstGeom>
        </p:spPr>
      </p:pic>
      <p:pic>
        <p:nvPicPr>
          <p:cNvPr id="5" name="Graphic 4" descr="Add with solid fill">
            <a:extLst>
              <a:ext uri="{FF2B5EF4-FFF2-40B4-BE49-F238E27FC236}">
                <a16:creationId xmlns:a16="http://schemas.microsoft.com/office/drawing/2014/main" id="{9AEB9894-6F15-F559-E231-E7944CEDC70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rot="2748180">
            <a:off x="573930" y="1411354"/>
            <a:ext cx="2319802" cy="2319802"/>
          </a:xfrm>
          <a:prstGeom prst="rect">
            <a:avLst/>
          </a:prstGeom>
        </p:spPr>
      </p:pic>
      <p:pic>
        <p:nvPicPr>
          <p:cNvPr id="2" name="Graphic 1" descr="Checkmark with solid fill">
            <a:extLst>
              <a:ext uri="{FF2B5EF4-FFF2-40B4-BE49-F238E27FC236}">
                <a16:creationId xmlns:a16="http://schemas.microsoft.com/office/drawing/2014/main" id="{5EDD2896-498E-A071-4FF0-BE235A4B3AE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983959" y="1377373"/>
            <a:ext cx="2387769" cy="2387769"/>
          </a:xfrm>
          <a:prstGeom prst="rect">
            <a:avLst/>
          </a:prstGeom>
        </p:spPr>
      </p:pic>
      <p:sp>
        <p:nvSpPr>
          <p:cNvPr id="6" name="Subtitle 3">
            <a:extLst>
              <a:ext uri="{FF2B5EF4-FFF2-40B4-BE49-F238E27FC236}">
                <a16:creationId xmlns:a16="http://schemas.microsoft.com/office/drawing/2014/main" id="{82D3BAF0-19ED-AD47-B48B-DB99BACC4A27}"/>
              </a:ext>
            </a:extLst>
          </p:cNvPr>
          <p:cNvSpPr>
            <a:spLocks noGrp="1"/>
          </p:cNvSpPr>
          <p:nvPr/>
        </p:nvSpPr>
        <p:spPr>
          <a:xfrm>
            <a:off x="344231" y="654022"/>
            <a:ext cx="8664900" cy="3777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L="457200" marR="0" lvl="0" indent="-292100" algn="l" rtl="0" eaLnBrk="1" hangingPunct="1">
              <a:lnSpc>
                <a:spcPct val="125000"/>
              </a:lnSpc>
              <a:spcBef>
                <a:spcPts val="0"/>
              </a:spcBef>
              <a:spcAft>
                <a:spcPts val="0"/>
              </a:spcAft>
              <a:buClr>
                <a:schemeClr val="dk1"/>
              </a:buClr>
              <a:buSzPts val="2400"/>
              <a:buFont typeface="Poppins ExtraBold"/>
              <a:buNone/>
              <a:defRPr sz="2400" b="0" i="0" u="none" strike="noStrike" cap="none">
                <a:solidFill>
                  <a:schemeClr val="dk1"/>
                </a:solidFill>
                <a:latin typeface="Poppins ExtraBold"/>
                <a:ea typeface="Poppins ExtraBold"/>
                <a:cs typeface="Poppins ExtraBold"/>
                <a:sym typeface="Poppins ExtraBold"/>
              </a:defRPr>
            </a:lvl1pPr>
            <a:lvl2pPr marL="914400" marR="0" lvl="1" indent="-292100" algn="l" rtl="0" eaLnBrk="1" hangingPunct="1">
              <a:lnSpc>
                <a:spcPct val="125000"/>
              </a:lnSpc>
              <a:spcBef>
                <a:spcPts val="0"/>
              </a:spcBef>
              <a:spcAft>
                <a:spcPts val="0"/>
              </a:spcAft>
              <a:buClr>
                <a:schemeClr val="dk2"/>
              </a:buClr>
              <a:buSzPts val="1400"/>
              <a:buFont typeface="Open Sans"/>
              <a:buNone/>
              <a:defRPr sz="1000" b="0" i="0" u="none" strike="noStrike" cap="none">
                <a:solidFill>
                  <a:schemeClr val="dk2"/>
                </a:solidFill>
                <a:latin typeface="Open Sans"/>
                <a:ea typeface="Open Sans"/>
                <a:cs typeface="Open Sans"/>
                <a:sym typeface="Open Sans"/>
              </a:defRPr>
            </a:lvl2pPr>
            <a:lvl3pPr marL="1371600" marR="0" lvl="2" indent="-292100" algn="l" rtl="0" eaLnBrk="1" hangingPunct="1">
              <a:lnSpc>
                <a:spcPct val="125000"/>
              </a:lnSpc>
              <a:spcBef>
                <a:spcPts val="0"/>
              </a:spcBef>
              <a:spcAft>
                <a:spcPts val="0"/>
              </a:spcAft>
              <a:buClr>
                <a:schemeClr val="dk2"/>
              </a:buClr>
              <a:buSzPts val="1400"/>
              <a:buFont typeface="Open Sans"/>
              <a:buNone/>
              <a:defRPr sz="1000" b="0" i="0" u="none" strike="noStrike" cap="none">
                <a:solidFill>
                  <a:schemeClr val="dk2"/>
                </a:solidFill>
                <a:latin typeface="Open Sans"/>
                <a:ea typeface="Open Sans"/>
                <a:cs typeface="Open Sans"/>
                <a:sym typeface="Open Sans"/>
              </a:defRPr>
            </a:lvl3pPr>
            <a:lvl4pPr marL="1828800" marR="0" lvl="3" indent="-292100" algn="l" rtl="0" eaLnBrk="1" hangingPunct="1">
              <a:lnSpc>
                <a:spcPct val="125000"/>
              </a:lnSpc>
              <a:spcBef>
                <a:spcPts val="0"/>
              </a:spcBef>
              <a:spcAft>
                <a:spcPts val="0"/>
              </a:spcAft>
              <a:buClr>
                <a:schemeClr val="dk2"/>
              </a:buClr>
              <a:buSzPts val="1400"/>
              <a:buFont typeface="Open Sans"/>
              <a:buNone/>
              <a:defRPr sz="1000" b="0" i="0" u="none" strike="noStrike" cap="none">
                <a:solidFill>
                  <a:schemeClr val="dk2"/>
                </a:solidFill>
                <a:latin typeface="Open Sans"/>
                <a:ea typeface="Open Sans"/>
                <a:cs typeface="Open Sans"/>
                <a:sym typeface="Open Sans"/>
              </a:defRPr>
            </a:lvl4pPr>
            <a:lvl5pPr marL="2286000" marR="0" lvl="4" indent="-292100" algn="l" rtl="0" eaLnBrk="1" hangingPunct="1">
              <a:lnSpc>
                <a:spcPct val="125000"/>
              </a:lnSpc>
              <a:spcBef>
                <a:spcPts val="0"/>
              </a:spcBef>
              <a:spcAft>
                <a:spcPts val="0"/>
              </a:spcAft>
              <a:buClr>
                <a:schemeClr val="dk2"/>
              </a:buClr>
              <a:buSzPts val="1400"/>
              <a:buFont typeface="Open Sans"/>
              <a:buNone/>
              <a:defRPr sz="1000" b="0" i="0" u="none" strike="noStrike" cap="none">
                <a:solidFill>
                  <a:schemeClr val="dk2"/>
                </a:solidFill>
                <a:latin typeface="Open Sans"/>
                <a:ea typeface="Open Sans"/>
                <a:cs typeface="Open Sans"/>
                <a:sym typeface="Open Sans"/>
              </a:defRPr>
            </a:lvl5pPr>
            <a:lvl6pPr marL="2743200" marR="0" lvl="5" indent="-292100" algn="l" rtl="0" eaLnBrk="1" hangingPunct="1">
              <a:lnSpc>
                <a:spcPct val="125000"/>
              </a:lnSpc>
              <a:spcBef>
                <a:spcPts val="0"/>
              </a:spcBef>
              <a:spcAft>
                <a:spcPts val="0"/>
              </a:spcAft>
              <a:buClr>
                <a:schemeClr val="dk2"/>
              </a:buClr>
              <a:buSzPts val="1400"/>
              <a:buFont typeface="Open Sans"/>
              <a:buNone/>
              <a:defRPr sz="1000" b="0" i="0" u="none" strike="noStrike" cap="none">
                <a:solidFill>
                  <a:schemeClr val="dk2"/>
                </a:solidFill>
                <a:latin typeface="Open Sans"/>
                <a:ea typeface="Open Sans"/>
                <a:cs typeface="Open Sans"/>
                <a:sym typeface="Open Sans"/>
              </a:defRPr>
            </a:lvl6pPr>
            <a:lvl7pPr marL="3200400" marR="0" lvl="6" indent="-292100" algn="l" rtl="0" eaLnBrk="1" hangingPunct="1">
              <a:lnSpc>
                <a:spcPct val="125000"/>
              </a:lnSpc>
              <a:spcBef>
                <a:spcPts val="0"/>
              </a:spcBef>
              <a:spcAft>
                <a:spcPts val="0"/>
              </a:spcAft>
              <a:buClr>
                <a:schemeClr val="dk2"/>
              </a:buClr>
              <a:buSzPts val="1400"/>
              <a:buFont typeface="Arial"/>
              <a:buNone/>
              <a:defRPr sz="1000" b="0" i="0" u="none" strike="noStrike" cap="none">
                <a:solidFill>
                  <a:schemeClr val="dk2"/>
                </a:solidFill>
                <a:latin typeface="Arial"/>
                <a:ea typeface="Arial"/>
                <a:cs typeface="Arial"/>
                <a:sym typeface="Arial"/>
              </a:defRPr>
            </a:lvl7pPr>
            <a:lvl8pPr marL="3657600" marR="0" lvl="7" indent="-292100" algn="l" rtl="0" eaLnBrk="1" hangingPunct="1">
              <a:lnSpc>
                <a:spcPct val="125000"/>
              </a:lnSpc>
              <a:spcBef>
                <a:spcPts val="0"/>
              </a:spcBef>
              <a:spcAft>
                <a:spcPts val="0"/>
              </a:spcAft>
              <a:buClr>
                <a:schemeClr val="dk2"/>
              </a:buClr>
              <a:buSzPts val="1400"/>
              <a:buFont typeface="Arial"/>
              <a:buNone/>
              <a:defRPr sz="1000" b="0" i="0" u="none" strike="noStrike" cap="none">
                <a:solidFill>
                  <a:schemeClr val="dk2"/>
                </a:solidFill>
                <a:latin typeface="Arial"/>
                <a:ea typeface="Arial"/>
                <a:cs typeface="Arial"/>
                <a:sym typeface="Arial"/>
              </a:defRPr>
            </a:lvl8pPr>
            <a:lvl9pPr marL="4114800" marR="0" lvl="8" indent="-292100" algn="l" rtl="0" eaLnBrk="1" hangingPunct="1">
              <a:lnSpc>
                <a:spcPct val="125000"/>
              </a:lnSpc>
              <a:spcBef>
                <a:spcPts val="0"/>
              </a:spcBef>
              <a:spcAft>
                <a:spcPts val="0"/>
              </a:spcAft>
              <a:buClr>
                <a:schemeClr val="dk2"/>
              </a:buClr>
              <a:buSzPts val="1400"/>
              <a:buFont typeface="Arial"/>
              <a:buNone/>
              <a:defRPr sz="1000" b="0" i="0" u="none" strike="noStrike" cap="none">
                <a:solidFill>
                  <a:schemeClr val="dk2"/>
                </a:solidFill>
                <a:latin typeface="Arial"/>
                <a:ea typeface="Arial"/>
                <a:cs typeface="Arial"/>
                <a:sym typeface="Arial"/>
              </a:defRPr>
            </a:lvl9pPr>
          </a:lstStyle>
          <a:p>
            <a:r>
              <a:rPr lang="en-US" dirty="0"/>
              <a:t>3 weeks later…</a:t>
            </a:r>
          </a:p>
        </p:txBody>
      </p:sp>
    </p:spTree>
    <p:extLst>
      <p:ext uri="{BB962C8B-B14F-4D97-AF65-F5344CB8AC3E}">
        <p14:creationId xmlns:p14="http://schemas.microsoft.com/office/powerpoint/2010/main" val="41858842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68">
          <a:extLst>
            <a:ext uri="{FF2B5EF4-FFF2-40B4-BE49-F238E27FC236}">
              <a16:creationId xmlns:a16="http://schemas.microsoft.com/office/drawing/2014/main" id="{205EA0A3-049C-BCFD-B989-60E54CADA8FA}"/>
            </a:ext>
          </a:extLst>
        </p:cNvPr>
        <p:cNvGrpSpPr/>
        <p:nvPr/>
      </p:nvGrpSpPr>
      <p:grpSpPr>
        <a:xfrm>
          <a:off x="0" y="0"/>
          <a:ext cx="0" cy="0"/>
          <a:chOff x="0" y="0"/>
          <a:chExt cx="0" cy="0"/>
        </a:xfrm>
      </p:grpSpPr>
      <p:sp>
        <p:nvSpPr>
          <p:cNvPr id="170" name="Google Shape;170;p20">
            <a:extLst>
              <a:ext uri="{FF2B5EF4-FFF2-40B4-BE49-F238E27FC236}">
                <a16:creationId xmlns:a16="http://schemas.microsoft.com/office/drawing/2014/main" id="{9DD9410D-048C-F846-CD3B-D9AB8408106A}"/>
              </a:ext>
            </a:extLst>
          </p:cNvPr>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28</a:t>
            </a:fld>
            <a:endParaRPr/>
          </a:p>
        </p:txBody>
      </p:sp>
      <p:pic>
        <p:nvPicPr>
          <p:cNvPr id="47" name="Picture 46" descr="A group of people sitting around a table with laptops&#10;&#10;Description automatically generated">
            <a:extLst>
              <a:ext uri="{FF2B5EF4-FFF2-40B4-BE49-F238E27FC236}">
                <a16:creationId xmlns:a16="http://schemas.microsoft.com/office/drawing/2014/main" id="{7EDBBF35-D329-FF0D-0707-6137ED71ECE3}"/>
              </a:ext>
            </a:extLst>
          </p:cNvPr>
          <p:cNvPicPr>
            <a:picLocks noChangeAspect="1"/>
          </p:cNvPicPr>
          <p:nvPr/>
        </p:nvPicPr>
        <p:blipFill>
          <a:blip r:embed="rId3"/>
          <a:stretch>
            <a:fillRect/>
          </a:stretch>
        </p:blipFill>
        <p:spPr>
          <a:xfrm>
            <a:off x="3308600" y="1511058"/>
            <a:ext cx="2120400" cy="2120400"/>
          </a:xfrm>
          <a:prstGeom prst="rect">
            <a:avLst/>
          </a:prstGeom>
          <a:ln w="57150">
            <a:solidFill>
              <a:srgbClr val="E6704F"/>
            </a:solidFill>
          </a:ln>
        </p:spPr>
      </p:pic>
      <p:pic>
        <p:nvPicPr>
          <p:cNvPr id="56" name="Picture 55" descr="A group of people sitting around a table with laptops&#10;&#10;Description automatically generated">
            <a:extLst>
              <a:ext uri="{FF2B5EF4-FFF2-40B4-BE49-F238E27FC236}">
                <a16:creationId xmlns:a16="http://schemas.microsoft.com/office/drawing/2014/main" id="{6962F774-A401-D776-4124-1166356E37C7}"/>
              </a:ext>
            </a:extLst>
          </p:cNvPr>
          <p:cNvPicPr>
            <a:picLocks noChangeAspect="1"/>
          </p:cNvPicPr>
          <p:nvPr/>
        </p:nvPicPr>
        <p:blipFill>
          <a:blip r:embed="rId4"/>
          <a:stretch>
            <a:fillRect/>
          </a:stretch>
        </p:blipFill>
        <p:spPr>
          <a:xfrm>
            <a:off x="634223" y="1512041"/>
            <a:ext cx="2119417" cy="2119417"/>
          </a:xfrm>
          <a:prstGeom prst="rect">
            <a:avLst/>
          </a:prstGeom>
          <a:ln w="57150">
            <a:solidFill>
              <a:srgbClr val="215974"/>
            </a:solidFill>
          </a:ln>
        </p:spPr>
      </p:pic>
      <p:pic>
        <p:nvPicPr>
          <p:cNvPr id="129" name="Picture 128" descr="A group of people sitting around a table with computers&#10;&#10;Description automatically generated">
            <a:extLst>
              <a:ext uri="{FF2B5EF4-FFF2-40B4-BE49-F238E27FC236}">
                <a16:creationId xmlns:a16="http://schemas.microsoft.com/office/drawing/2014/main" id="{2A3A9935-B606-A33B-9A94-BDE0A06057A8}"/>
              </a:ext>
            </a:extLst>
          </p:cNvPr>
          <p:cNvPicPr>
            <a:picLocks noChangeAspect="1"/>
          </p:cNvPicPr>
          <p:nvPr/>
        </p:nvPicPr>
        <p:blipFill>
          <a:blip r:embed="rId5"/>
          <a:stretch>
            <a:fillRect/>
          </a:stretch>
        </p:blipFill>
        <p:spPr>
          <a:xfrm>
            <a:off x="5983960" y="1511058"/>
            <a:ext cx="2120400" cy="2120400"/>
          </a:xfrm>
          <a:prstGeom prst="rect">
            <a:avLst/>
          </a:prstGeom>
          <a:ln w="57150">
            <a:solidFill>
              <a:srgbClr val="70F4C9"/>
            </a:solidFill>
          </a:ln>
        </p:spPr>
      </p:pic>
      <p:pic>
        <p:nvPicPr>
          <p:cNvPr id="4" name="Graphic 3" descr="Checkbox Checked with solid fill">
            <a:extLst>
              <a:ext uri="{FF2B5EF4-FFF2-40B4-BE49-F238E27FC236}">
                <a16:creationId xmlns:a16="http://schemas.microsoft.com/office/drawing/2014/main" id="{032B2E8F-F7EB-FE7E-2874-0E1397131A5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974810" y="50687"/>
            <a:ext cx="4796434" cy="4796434"/>
          </a:xfrm>
          <a:prstGeom prst="rect">
            <a:avLst/>
          </a:prstGeom>
        </p:spPr>
      </p:pic>
    </p:spTree>
    <p:extLst>
      <p:ext uri="{BB962C8B-B14F-4D97-AF65-F5344CB8AC3E}">
        <p14:creationId xmlns:p14="http://schemas.microsoft.com/office/powerpoint/2010/main" val="26147822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68">
          <a:extLst>
            <a:ext uri="{FF2B5EF4-FFF2-40B4-BE49-F238E27FC236}">
              <a16:creationId xmlns:a16="http://schemas.microsoft.com/office/drawing/2014/main" id="{F1301751-B7AB-72E9-52E3-3B436144ECB6}"/>
            </a:ext>
          </a:extLst>
        </p:cNvPr>
        <p:cNvGrpSpPr/>
        <p:nvPr/>
      </p:nvGrpSpPr>
      <p:grpSpPr>
        <a:xfrm>
          <a:off x="0" y="0"/>
          <a:ext cx="0" cy="0"/>
          <a:chOff x="0" y="0"/>
          <a:chExt cx="0" cy="0"/>
        </a:xfrm>
      </p:grpSpPr>
      <p:sp>
        <p:nvSpPr>
          <p:cNvPr id="170" name="Google Shape;170;p20">
            <a:extLst>
              <a:ext uri="{FF2B5EF4-FFF2-40B4-BE49-F238E27FC236}">
                <a16:creationId xmlns:a16="http://schemas.microsoft.com/office/drawing/2014/main" id="{55A17DCD-1ABD-F77B-6E0F-1BB29E1C3D14}"/>
              </a:ext>
            </a:extLst>
          </p:cNvPr>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29</a:t>
            </a:fld>
            <a:endParaRPr/>
          </a:p>
        </p:txBody>
      </p:sp>
      <p:sp>
        <p:nvSpPr>
          <p:cNvPr id="7" name="Subtitle 6">
            <a:extLst>
              <a:ext uri="{FF2B5EF4-FFF2-40B4-BE49-F238E27FC236}">
                <a16:creationId xmlns:a16="http://schemas.microsoft.com/office/drawing/2014/main" id="{B40EA663-624B-4044-E7FD-6ABA0353CA95}"/>
              </a:ext>
            </a:extLst>
          </p:cNvPr>
          <p:cNvSpPr>
            <a:spLocks noGrp="1"/>
          </p:cNvSpPr>
          <p:nvPr>
            <p:ph type="subTitle" idx="1"/>
          </p:nvPr>
        </p:nvSpPr>
        <p:spPr>
          <a:xfrm>
            <a:off x="239550" y="438987"/>
            <a:ext cx="8664900" cy="377700"/>
          </a:xfrm>
        </p:spPr>
        <p:txBody>
          <a:bodyPr/>
          <a:lstStyle/>
          <a:p>
            <a:r>
              <a:rPr lang="en-US" dirty="0"/>
              <a:t>What should we do?</a:t>
            </a:r>
          </a:p>
        </p:txBody>
      </p:sp>
      <p:pic>
        <p:nvPicPr>
          <p:cNvPr id="2" name="Google Shape;133;p18">
            <a:extLst>
              <a:ext uri="{FF2B5EF4-FFF2-40B4-BE49-F238E27FC236}">
                <a16:creationId xmlns:a16="http://schemas.microsoft.com/office/drawing/2014/main" id="{0E807575-1191-07AF-D225-A629557C6118}"/>
              </a:ext>
            </a:extLst>
          </p:cNvPr>
          <p:cNvPicPr preferRelativeResize="0"/>
          <p:nvPr/>
        </p:nvPicPr>
        <p:blipFill>
          <a:blip r:embed="rId3">
            <a:alphaModFix/>
          </a:blip>
          <a:stretch>
            <a:fillRect/>
          </a:stretch>
        </p:blipFill>
        <p:spPr>
          <a:xfrm>
            <a:off x="520648" y="1101205"/>
            <a:ext cx="3321679" cy="3414458"/>
          </a:xfrm>
          <a:prstGeom prst="rect">
            <a:avLst/>
          </a:prstGeom>
          <a:noFill/>
          <a:ln w="76200">
            <a:solidFill>
              <a:schemeClr val="accent2">
                <a:lumMod val="25000"/>
              </a:schemeClr>
            </a:solidFill>
          </a:ln>
        </p:spPr>
      </p:pic>
      <p:sp>
        <p:nvSpPr>
          <p:cNvPr id="6" name="Rounded Rectangle 5">
            <a:hlinkClick r:id="rId4" action="ppaction://hlinksldjump"/>
            <a:extLst>
              <a:ext uri="{FF2B5EF4-FFF2-40B4-BE49-F238E27FC236}">
                <a16:creationId xmlns:a16="http://schemas.microsoft.com/office/drawing/2014/main" id="{7F7D8E6A-798B-E90C-3BF9-087178E945FD}"/>
              </a:ext>
            </a:extLst>
          </p:cNvPr>
          <p:cNvSpPr/>
          <p:nvPr/>
        </p:nvSpPr>
        <p:spPr>
          <a:xfrm>
            <a:off x="4073236" y="2818594"/>
            <a:ext cx="4608946" cy="163483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Open Sans" panose="020B0606030504020204" pitchFamily="34" charset="0"/>
                <a:ea typeface="Open Sans" panose="020B0606030504020204" pitchFamily="34" charset="0"/>
                <a:cs typeface="Open Sans" panose="020B0606030504020204" pitchFamily="34" charset="0"/>
              </a:rPr>
              <a:t>Don’t rename the table.</a:t>
            </a:r>
          </a:p>
        </p:txBody>
      </p:sp>
      <p:sp>
        <p:nvSpPr>
          <p:cNvPr id="8" name="Rounded Rectangle 7">
            <a:hlinkClick r:id="rId5" action="ppaction://hlinksldjump"/>
            <a:extLst>
              <a:ext uri="{FF2B5EF4-FFF2-40B4-BE49-F238E27FC236}">
                <a16:creationId xmlns:a16="http://schemas.microsoft.com/office/drawing/2014/main" id="{C555F1DE-C746-91F1-5089-64B90F470F00}"/>
              </a:ext>
            </a:extLst>
          </p:cNvPr>
          <p:cNvSpPr/>
          <p:nvPr/>
        </p:nvSpPr>
        <p:spPr>
          <a:xfrm>
            <a:off x="4073236" y="1081983"/>
            <a:ext cx="4608946" cy="1634836"/>
          </a:xfrm>
          <a:prstGeom prst="round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Open Sans" panose="020B0606030504020204" pitchFamily="34" charset="0"/>
                <a:ea typeface="Open Sans" panose="020B0606030504020204" pitchFamily="34" charset="0"/>
                <a:cs typeface="Open Sans" panose="020B0606030504020204" pitchFamily="34" charset="0"/>
              </a:rPr>
              <a:t>Rename the table. </a:t>
            </a:r>
          </a:p>
        </p:txBody>
      </p:sp>
    </p:spTree>
    <p:extLst>
      <p:ext uri="{BB962C8B-B14F-4D97-AF65-F5344CB8AC3E}">
        <p14:creationId xmlns:p14="http://schemas.microsoft.com/office/powerpoint/2010/main" val="38081986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4AE459-E9DA-8145-0B3C-3B75B1965C4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B32C8F7-A0F4-1DA5-55A1-996B971A5AF9}"/>
              </a:ext>
            </a:extLst>
          </p:cNvPr>
          <p:cNvSpPr>
            <a:spLocks noGrp="1"/>
          </p:cNvSpPr>
          <p:nvPr>
            <p:ph type="title"/>
          </p:nvPr>
        </p:nvSpPr>
        <p:spPr/>
        <p:txBody>
          <a:bodyPr/>
          <a:lstStyle/>
          <a:p>
            <a:r>
              <a:rPr lang="en-US" dirty="0"/>
              <a:t>Who is using my data?</a:t>
            </a:r>
          </a:p>
        </p:txBody>
      </p:sp>
      <p:sp>
        <p:nvSpPr>
          <p:cNvPr id="3" name="Slide Number Placeholder 2">
            <a:extLst>
              <a:ext uri="{FF2B5EF4-FFF2-40B4-BE49-F238E27FC236}">
                <a16:creationId xmlns:a16="http://schemas.microsoft.com/office/drawing/2014/main" id="{73A9ED7E-F95A-EF78-C7F2-C3A20AFA7E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a:t>
            </a:fld>
            <a:endParaRPr lang="en"/>
          </a:p>
        </p:txBody>
      </p:sp>
    </p:spTree>
    <p:extLst>
      <p:ext uri="{BB962C8B-B14F-4D97-AF65-F5344CB8AC3E}">
        <p14:creationId xmlns:p14="http://schemas.microsoft.com/office/powerpoint/2010/main" val="307306123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68">
          <a:extLst>
            <a:ext uri="{FF2B5EF4-FFF2-40B4-BE49-F238E27FC236}">
              <a16:creationId xmlns:a16="http://schemas.microsoft.com/office/drawing/2014/main" id="{C2B88FEA-8A64-B527-A436-7BC1427523B5}"/>
            </a:ext>
          </a:extLst>
        </p:cNvPr>
        <p:cNvGrpSpPr/>
        <p:nvPr/>
      </p:nvGrpSpPr>
      <p:grpSpPr>
        <a:xfrm>
          <a:off x="0" y="0"/>
          <a:ext cx="0" cy="0"/>
          <a:chOff x="0" y="0"/>
          <a:chExt cx="0" cy="0"/>
        </a:xfrm>
      </p:grpSpPr>
      <p:sp>
        <p:nvSpPr>
          <p:cNvPr id="170" name="Google Shape;170;p20">
            <a:extLst>
              <a:ext uri="{FF2B5EF4-FFF2-40B4-BE49-F238E27FC236}">
                <a16:creationId xmlns:a16="http://schemas.microsoft.com/office/drawing/2014/main" id="{1D47100F-CDAA-FF33-0D92-069830B9DE5D}"/>
              </a:ext>
            </a:extLst>
          </p:cNvPr>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30</a:t>
            </a:fld>
            <a:endParaRPr/>
          </a:p>
        </p:txBody>
      </p:sp>
      <p:pic>
        <p:nvPicPr>
          <p:cNvPr id="2" name="Google Shape;133;p18">
            <a:extLst>
              <a:ext uri="{FF2B5EF4-FFF2-40B4-BE49-F238E27FC236}">
                <a16:creationId xmlns:a16="http://schemas.microsoft.com/office/drawing/2014/main" id="{C066ECBF-9D1A-E2C8-6ED8-C04F7ECAA5E2}"/>
              </a:ext>
            </a:extLst>
          </p:cNvPr>
          <p:cNvPicPr preferRelativeResize="0"/>
          <p:nvPr/>
        </p:nvPicPr>
        <p:blipFill>
          <a:blip r:embed="rId3">
            <a:alphaModFix/>
          </a:blip>
          <a:stretch>
            <a:fillRect/>
          </a:stretch>
        </p:blipFill>
        <p:spPr>
          <a:xfrm>
            <a:off x="706394" y="780696"/>
            <a:ext cx="3321679" cy="3414458"/>
          </a:xfrm>
          <a:prstGeom prst="rect">
            <a:avLst/>
          </a:prstGeom>
          <a:noFill/>
          <a:ln w="76200">
            <a:solidFill>
              <a:schemeClr val="accent2">
                <a:lumMod val="25000"/>
              </a:schemeClr>
            </a:solidFill>
          </a:ln>
        </p:spPr>
      </p:pic>
      <p:pic>
        <p:nvPicPr>
          <p:cNvPr id="11" name="Graphic 10" descr="Speech with solid fill">
            <a:extLst>
              <a:ext uri="{FF2B5EF4-FFF2-40B4-BE49-F238E27FC236}">
                <a16:creationId xmlns:a16="http://schemas.microsoft.com/office/drawing/2014/main" id="{0CBF319B-8DAC-23A1-C91D-8C978306845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flipH="1">
            <a:off x="2904837" y="627837"/>
            <a:ext cx="2406074" cy="1860088"/>
          </a:xfrm>
          <a:prstGeom prst="rect">
            <a:avLst/>
          </a:prstGeom>
        </p:spPr>
      </p:pic>
      <p:sp>
        <p:nvSpPr>
          <p:cNvPr id="13" name="TextBox 12">
            <a:extLst>
              <a:ext uri="{FF2B5EF4-FFF2-40B4-BE49-F238E27FC236}">
                <a16:creationId xmlns:a16="http://schemas.microsoft.com/office/drawing/2014/main" id="{8F8D026B-EC5E-D37B-1BD2-6F66D0862A8D}"/>
              </a:ext>
            </a:extLst>
          </p:cNvPr>
          <p:cNvSpPr txBox="1"/>
          <p:nvPr/>
        </p:nvSpPr>
        <p:spPr>
          <a:xfrm>
            <a:off x="3690977" y="1250104"/>
            <a:ext cx="1750291" cy="307777"/>
          </a:xfrm>
          <a:prstGeom prst="rect">
            <a:avLst/>
          </a:prstGeom>
          <a:noFill/>
        </p:spPr>
        <p:txBody>
          <a:bodyPr wrap="square">
            <a:spAutoFit/>
          </a:bodyPr>
          <a:lstStyle/>
          <a:p>
            <a:r>
              <a:rPr lang="en-US" dirty="0">
                <a:latin typeface="Open Sans" panose="020B0606030504020204" pitchFamily="34" charset="0"/>
                <a:ea typeface="Open Sans" panose="020B0606030504020204" pitchFamily="34" charset="0"/>
                <a:cs typeface="Open Sans" panose="020B0606030504020204" pitchFamily="34" charset="0"/>
              </a:rPr>
              <a:t>Oops…</a:t>
            </a:r>
          </a:p>
        </p:txBody>
      </p:sp>
      <p:pic>
        <p:nvPicPr>
          <p:cNvPr id="6" name="Graphic 5" descr="Siren with solid fill">
            <a:extLst>
              <a:ext uri="{FF2B5EF4-FFF2-40B4-BE49-F238E27FC236}">
                <a16:creationId xmlns:a16="http://schemas.microsoft.com/office/drawing/2014/main" id="{8FB137F4-1D1F-A206-8C01-BB3A000ABB4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566123" y="1975975"/>
            <a:ext cx="680249" cy="680249"/>
          </a:xfrm>
          <a:prstGeom prst="rect">
            <a:avLst/>
          </a:prstGeom>
        </p:spPr>
      </p:pic>
      <p:pic>
        <p:nvPicPr>
          <p:cNvPr id="8" name="Picture 7" descr="A group of people sitting around a table with laptops&#10;&#10;Description automatically generated">
            <a:extLst>
              <a:ext uri="{FF2B5EF4-FFF2-40B4-BE49-F238E27FC236}">
                <a16:creationId xmlns:a16="http://schemas.microsoft.com/office/drawing/2014/main" id="{BDD1D13A-8D3D-5936-81F7-0AE1C8F417D4}"/>
              </a:ext>
            </a:extLst>
          </p:cNvPr>
          <p:cNvPicPr>
            <a:picLocks noChangeAspect="1"/>
          </p:cNvPicPr>
          <p:nvPr/>
        </p:nvPicPr>
        <p:blipFill>
          <a:blip r:embed="rId8"/>
          <a:stretch>
            <a:fillRect/>
          </a:stretch>
        </p:blipFill>
        <p:spPr>
          <a:xfrm>
            <a:off x="5712419" y="1631496"/>
            <a:ext cx="929879" cy="929879"/>
          </a:xfrm>
          <a:prstGeom prst="rect">
            <a:avLst/>
          </a:prstGeom>
          <a:ln w="57150">
            <a:solidFill>
              <a:srgbClr val="FFC000"/>
            </a:solidFill>
          </a:ln>
        </p:spPr>
      </p:pic>
      <p:pic>
        <p:nvPicPr>
          <p:cNvPr id="9" name="Graphic 8" descr="Siren with solid fill">
            <a:extLst>
              <a:ext uri="{FF2B5EF4-FFF2-40B4-BE49-F238E27FC236}">
                <a16:creationId xmlns:a16="http://schemas.microsoft.com/office/drawing/2014/main" id="{A0C770F7-4F9E-6B34-6E84-94BF402F79E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1838933">
            <a:off x="7525854" y="3022932"/>
            <a:ext cx="680249" cy="680249"/>
          </a:xfrm>
          <a:prstGeom prst="rect">
            <a:avLst/>
          </a:prstGeom>
        </p:spPr>
      </p:pic>
      <p:pic>
        <p:nvPicPr>
          <p:cNvPr id="10" name="Picture 9" descr="A group of people sitting around a table with laptops&#10;&#10;Description automatically generated">
            <a:extLst>
              <a:ext uri="{FF2B5EF4-FFF2-40B4-BE49-F238E27FC236}">
                <a16:creationId xmlns:a16="http://schemas.microsoft.com/office/drawing/2014/main" id="{A9727AED-30CC-4C04-CA79-570AA303D152}"/>
              </a:ext>
            </a:extLst>
          </p:cNvPr>
          <p:cNvPicPr>
            <a:picLocks noChangeAspect="1"/>
          </p:cNvPicPr>
          <p:nvPr/>
        </p:nvPicPr>
        <p:blipFill>
          <a:blip r:embed="rId11"/>
          <a:stretch>
            <a:fillRect/>
          </a:stretch>
        </p:blipFill>
        <p:spPr>
          <a:xfrm>
            <a:off x="6284312" y="2403211"/>
            <a:ext cx="1218188" cy="1218188"/>
          </a:xfrm>
          <a:prstGeom prst="rect">
            <a:avLst/>
          </a:prstGeom>
          <a:ln w="57150">
            <a:solidFill>
              <a:schemeClr val="accent1">
                <a:lumMod val="50000"/>
              </a:schemeClr>
            </a:solidFill>
          </a:ln>
        </p:spPr>
      </p:pic>
      <p:pic>
        <p:nvPicPr>
          <p:cNvPr id="12" name="Graphic 11" descr="Phone Vibration with solid fill">
            <a:extLst>
              <a:ext uri="{FF2B5EF4-FFF2-40B4-BE49-F238E27FC236}">
                <a16:creationId xmlns:a16="http://schemas.microsoft.com/office/drawing/2014/main" id="{29AC036E-C89D-0CD0-96B8-BE349EB7786D}"/>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029681" y="1618209"/>
            <a:ext cx="524358" cy="524358"/>
          </a:xfrm>
          <a:prstGeom prst="rect">
            <a:avLst/>
          </a:prstGeom>
        </p:spPr>
      </p:pic>
      <p:pic>
        <p:nvPicPr>
          <p:cNvPr id="14" name="Graphic 13" descr="Phone Vibration with solid fill">
            <a:extLst>
              <a:ext uri="{FF2B5EF4-FFF2-40B4-BE49-F238E27FC236}">
                <a16:creationId xmlns:a16="http://schemas.microsoft.com/office/drawing/2014/main" id="{A9C9D67B-0640-D9C5-D8F7-8D4CC86DC5DB}"/>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rot="18464520">
            <a:off x="7807620" y="2416944"/>
            <a:ext cx="524358" cy="524358"/>
          </a:xfrm>
          <a:prstGeom prst="rect">
            <a:avLst/>
          </a:prstGeom>
        </p:spPr>
      </p:pic>
      <p:pic>
        <p:nvPicPr>
          <p:cNvPr id="15" name="Picture 14" descr="A group of people sitting around a table with laptops&#10;&#10;Description automatically generated">
            <a:extLst>
              <a:ext uri="{FF2B5EF4-FFF2-40B4-BE49-F238E27FC236}">
                <a16:creationId xmlns:a16="http://schemas.microsoft.com/office/drawing/2014/main" id="{E3145C23-DD38-450B-2AAD-3A778F56AC4A}"/>
              </a:ext>
            </a:extLst>
          </p:cNvPr>
          <p:cNvPicPr>
            <a:picLocks noChangeAspect="1"/>
          </p:cNvPicPr>
          <p:nvPr/>
        </p:nvPicPr>
        <p:blipFill>
          <a:blip r:embed="rId16"/>
          <a:stretch>
            <a:fillRect/>
          </a:stretch>
        </p:blipFill>
        <p:spPr>
          <a:xfrm rot="949605">
            <a:off x="5493554" y="2427224"/>
            <a:ext cx="881620" cy="881620"/>
          </a:xfrm>
          <a:prstGeom prst="rect">
            <a:avLst/>
          </a:prstGeom>
          <a:ln w="57150">
            <a:solidFill>
              <a:srgbClr val="17704F"/>
            </a:solidFill>
          </a:ln>
        </p:spPr>
      </p:pic>
    </p:spTree>
    <p:extLst>
      <p:ext uri="{BB962C8B-B14F-4D97-AF65-F5344CB8AC3E}">
        <p14:creationId xmlns:p14="http://schemas.microsoft.com/office/powerpoint/2010/main" val="25924444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20629E-D046-1002-CB81-1EE5B8A9BD3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CBA514F-2311-C9EE-C695-126B6C562E02}"/>
              </a:ext>
            </a:extLst>
          </p:cNvPr>
          <p:cNvSpPr>
            <a:spLocks noGrp="1"/>
          </p:cNvSpPr>
          <p:nvPr>
            <p:ph type="title"/>
          </p:nvPr>
        </p:nvSpPr>
        <p:spPr/>
        <p:txBody>
          <a:bodyPr/>
          <a:lstStyle/>
          <a:p>
            <a:r>
              <a:rPr lang="en-US" dirty="0"/>
              <a:t>The problem with static analysis:</a:t>
            </a:r>
            <a:br>
              <a:rPr lang="en-US" dirty="0"/>
            </a:br>
            <a:endParaRPr lang="en-US" dirty="0"/>
          </a:p>
        </p:txBody>
      </p:sp>
      <p:sp>
        <p:nvSpPr>
          <p:cNvPr id="3" name="Slide Number Placeholder 2">
            <a:extLst>
              <a:ext uri="{FF2B5EF4-FFF2-40B4-BE49-F238E27FC236}">
                <a16:creationId xmlns:a16="http://schemas.microsoft.com/office/drawing/2014/main" id="{558B8B79-46CA-6DC9-AA46-C0153BAB94E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31</a:t>
            </a:fld>
            <a:endParaRPr lang="en"/>
          </a:p>
        </p:txBody>
      </p:sp>
      <p:sp>
        <p:nvSpPr>
          <p:cNvPr id="4" name="Title 1">
            <a:extLst>
              <a:ext uri="{FF2B5EF4-FFF2-40B4-BE49-F238E27FC236}">
                <a16:creationId xmlns:a16="http://schemas.microsoft.com/office/drawing/2014/main" id="{577F4F0B-4D0B-72B3-8266-BFCF90A4C7A7}"/>
              </a:ext>
            </a:extLst>
          </p:cNvPr>
          <p:cNvSpPr txBox="1">
            <a:spLocks/>
          </p:cNvSpPr>
          <p:nvPr/>
        </p:nvSpPr>
        <p:spPr>
          <a:xfrm>
            <a:off x="228600" y="2571750"/>
            <a:ext cx="8686800" cy="938152"/>
          </a:xfrm>
          <a:prstGeom prst="rect">
            <a:avLst/>
          </a:prstGeom>
          <a:noFill/>
          <a:ln>
            <a:noFill/>
          </a:ln>
        </p:spPr>
        <p:txBody>
          <a:bodyPr spcFirstLastPara="1" wrap="square" lIns="0" tIns="91425" rIns="0" bIns="0" anchor="ctr" anchorCtr="0">
            <a:noAutofit/>
          </a:bodyPr>
          <a:lstStyle>
            <a:defPPr marR="0" lvl="0" algn="l" rtl="0">
              <a:lnSpc>
                <a:spcPct val="100000"/>
              </a:lnSpc>
              <a:spcBef>
                <a:spcPts val="0"/>
              </a:spcBef>
              <a:spcAft>
                <a:spcPts val="0"/>
              </a:spcAft>
            </a:defPPr>
            <a:lvl1pPr marR="0" lvl="0" algn="ctr" rtl="0" eaLnBrk="1" hangingPunct="1">
              <a:lnSpc>
                <a:spcPct val="100000"/>
              </a:lnSpc>
              <a:spcBef>
                <a:spcPts val="0"/>
              </a:spcBef>
              <a:spcAft>
                <a:spcPts val="0"/>
              </a:spcAft>
              <a:buClr>
                <a:schemeClr val="dk1"/>
              </a:buClr>
              <a:buSzPts val="3200"/>
              <a:buFont typeface="Poppins ExtraBold"/>
              <a:buNone/>
              <a:defRPr sz="3200" b="0" i="0" u="none" strike="noStrike" cap="none">
                <a:solidFill>
                  <a:schemeClr val="dk1"/>
                </a:solidFill>
                <a:latin typeface="Poppins ExtraBold"/>
                <a:ea typeface="Poppins ExtraBold"/>
                <a:cs typeface="Poppins ExtraBold"/>
                <a:sym typeface="Poppins ExtraBold"/>
              </a:defRPr>
            </a:lvl1pPr>
            <a:lvl2pPr marR="0" lvl="1" algn="ctr" rtl="0" eaLnBrk="1" hangingPunct="1">
              <a:lnSpc>
                <a:spcPct val="100000"/>
              </a:lnSpc>
              <a:spcBef>
                <a:spcPts val="0"/>
              </a:spcBef>
              <a:spcAft>
                <a:spcPts val="0"/>
              </a:spcAft>
              <a:buClr>
                <a:srgbClr val="000000"/>
              </a:buClr>
              <a:buSzPts val="9200"/>
              <a:buFont typeface="Poppins"/>
              <a:buNone/>
              <a:defRPr sz="9200" b="1" i="0" u="none" strike="noStrike" cap="none">
                <a:solidFill>
                  <a:srgbClr val="000000"/>
                </a:solidFill>
                <a:latin typeface="Poppins"/>
                <a:ea typeface="Poppins"/>
                <a:cs typeface="Poppins"/>
                <a:sym typeface="Poppins"/>
              </a:defRPr>
            </a:lvl2pPr>
            <a:lvl3pPr marR="0" lvl="2" algn="ctr" rtl="0" eaLnBrk="1" hangingPunct="1">
              <a:lnSpc>
                <a:spcPct val="100000"/>
              </a:lnSpc>
              <a:spcBef>
                <a:spcPts val="0"/>
              </a:spcBef>
              <a:spcAft>
                <a:spcPts val="0"/>
              </a:spcAft>
              <a:buClr>
                <a:srgbClr val="000000"/>
              </a:buClr>
              <a:buSzPts val="9200"/>
              <a:buFont typeface="Poppins"/>
              <a:buNone/>
              <a:defRPr sz="9200" b="1" i="0" u="none" strike="noStrike" cap="none">
                <a:solidFill>
                  <a:srgbClr val="000000"/>
                </a:solidFill>
                <a:latin typeface="Poppins"/>
                <a:ea typeface="Poppins"/>
                <a:cs typeface="Poppins"/>
                <a:sym typeface="Poppins"/>
              </a:defRPr>
            </a:lvl3pPr>
            <a:lvl4pPr marR="0" lvl="3" algn="ctr" rtl="0" eaLnBrk="1" hangingPunct="1">
              <a:lnSpc>
                <a:spcPct val="100000"/>
              </a:lnSpc>
              <a:spcBef>
                <a:spcPts val="0"/>
              </a:spcBef>
              <a:spcAft>
                <a:spcPts val="0"/>
              </a:spcAft>
              <a:buClr>
                <a:srgbClr val="000000"/>
              </a:buClr>
              <a:buSzPts val="9200"/>
              <a:buFont typeface="Poppins"/>
              <a:buNone/>
              <a:defRPr sz="9200" b="1" i="0" u="none" strike="noStrike" cap="none">
                <a:solidFill>
                  <a:srgbClr val="000000"/>
                </a:solidFill>
                <a:latin typeface="Poppins"/>
                <a:ea typeface="Poppins"/>
                <a:cs typeface="Poppins"/>
                <a:sym typeface="Poppins"/>
              </a:defRPr>
            </a:lvl4pPr>
            <a:lvl5pPr marR="0" lvl="4" algn="ctr" rtl="0" eaLnBrk="1" hangingPunct="1">
              <a:lnSpc>
                <a:spcPct val="100000"/>
              </a:lnSpc>
              <a:spcBef>
                <a:spcPts val="0"/>
              </a:spcBef>
              <a:spcAft>
                <a:spcPts val="0"/>
              </a:spcAft>
              <a:buClr>
                <a:srgbClr val="000000"/>
              </a:buClr>
              <a:buSzPts val="9200"/>
              <a:buFont typeface="Poppins"/>
              <a:buNone/>
              <a:defRPr sz="9200" b="1" i="0" u="none" strike="noStrike" cap="none">
                <a:solidFill>
                  <a:srgbClr val="000000"/>
                </a:solidFill>
                <a:latin typeface="Poppins"/>
                <a:ea typeface="Poppins"/>
                <a:cs typeface="Poppins"/>
                <a:sym typeface="Poppins"/>
              </a:defRPr>
            </a:lvl5pPr>
            <a:lvl6pPr marR="0" lvl="5" algn="ctr" rtl="0" eaLnBrk="1" hangingPunct="1">
              <a:lnSpc>
                <a:spcPct val="100000"/>
              </a:lnSpc>
              <a:spcBef>
                <a:spcPts val="0"/>
              </a:spcBef>
              <a:spcAft>
                <a:spcPts val="0"/>
              </a:spcAft>
              <a:buClr>
                <a:srgbClr val="000000"/>
              </a:buClr>
              <a:buSzPts val="9200"/>
              <a:buFont typeface="Poppins"/>
              <a:buNone/>
              <a:defRPr sz="9200" b="1" i="0" u="none" strike="noStrike" cap="none">
                <a:solidFill>
                  <a:srgbClr val="000000"/>
                </a:solidFill>
                <a:latin typeface="Poppins"/>
                <a:ea typeface="Poppins"/>
                <a:cs typeface="Poppins"/>
                <a:sym typeface="Poppins"/>
              </a:defRPr>
            </a:lvl6pPr>
            <a:lvl7pPr marR="0" lvl="6" algn="ctr" rtl="0" eaLnBrk="1" hangingPunct="1">
              <a:lnSpc>
                <a:spcPct val="100000"/>
              </a:lnSpc>
              <a:spcBef>
                <a:spcPts val="0"/>
              </a:spcBef>
              <a:spcAft>
                <a:spcPts val="0"/>
              </a:spcAft>
              <a:buClr>
                <a:srgbClr val="000000"/>
              </a:buClr>
              <a:buSzPts val="9200"/>
              <a:buFont typeface="Poppins"/>
              <a:buNone/>
              <a:defRPr sz="9200" b="1" i="0" u="none" strike="noStrike" cap="none">
                <a:solidFill>
                  <a:srgbClr val="000000"/>
                </a:solidFill>
                <a:latin typeface="Poppins"/>
                <a:ea typeface="Poppins"/>
                <a:cs typeface="Poppins"/>
                <a:sym typeface="Poppins"/>
              </a:defRPr>
            </a:lvl7pPr>
            <a:lvl8pPr marR="0" lvl="7" algn="ctr" rtl="0" eaLnBrk="1" hangingPunct="1">
              <a:lnSpc>
                <a:spcPct val="100000"/>
              </a:lnSpc>
              <a:spcBef>
                <a:spcPts val="0"/>
              </a:spcBef>
              <a:spcAft>
                <a:spcPts val="0"/>
              </a:spcAft>
              <a:buClr>
                <a:srgbClr val="000000"/>
              </a:buClr>
              <a:buSzPts val="9200"/>
              <a:buFont typeface="Poppins"/>
              <a:buNone/>
              <a:defRPr sz="9200" b="1" i="0" u="none" strike="noStrike" cap="none">
                <a:solidFill>
                  <a:srgbClr val="000000"/>
                </a:solidFill>
                <a:latin typeface="Poppins"/>
                <a:ea typeface="Poppins"/>
                <a:cs typeface="Poppins"/>
                <a:sym typeface="Poppins"/>
              </a:defRPr>
            </a:lvl8pPr>
            <a:lvl9pPr marR="0" lvl="8" algn="ctr" rtl="0" eaLnBrk="1" hangingPunct="1">
              <a:lnSpc>
                <a:spcPct val="100000"/>
              </a:lnSpc>
              <a:spcBef>
                <a:spcPts val="0"/>
              </a:spcBef>
              <a:spcAft>
                <a:spcPts val="0"/>
              </a:spcAft>
              <a:buClr>
                <a:srgbClr val="000000"/>
              </a:buClr>
              <a:buSzPts val="9200"/>
              <a:buFont typeface="Poppins"/>
              <a:buNone/>
              <a:defRPr sz="9200" b="1" i="0" u="none" strike="noStrike" cap="none">
                <a:solidFill>
                  <a:srgbClr val="000000"/>
                </a:solidFill>
                <a:latin typeface="Poppins"/>
                <a:ea typeface="Poppins"/>
                <a:cs typeface="Poppins"/>
                <a:sym typeface="Poppins"/>
              </a:defRPr>
            </a:lvl9pPr>
          </a:lstStyle>
          <a:p>
            <a:r>
              <a:rPr lang="en-US" dirty="0">
                <a:solidFill>
                  <a:srgbClr val="FF0000"/>
                </a:solidFill>
              </a:rPr>
              <a:t>I can’t see the current state</a:t>
            </a:r>
          </a:p>
        </p:txBody>
      </p:sp>
    </p:spTree>
    <p:extLst>
      <p:ext uri="{BB962C8B-B14F-4D97-AF65-F5344CB8AC3E}">
        <p14:creationId xmlns:p14="http://schemas.microsoft.com/office/powerpoint/2010/main" val="60387689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362C8A-A2F0-9DA4-C65C-91DA35B5AC5E}"/>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9CD9419-9942-3C1A-B2E2-EE076773226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32</a:t>
            </a:fld>
            <a:endParaRPr lang="en"/>
          </a:p>
        </p:txBody>
      </p:sp>
      <mc:AlternateContent xmlns:mc="http://schemas.openxmlformats.org/markup-compatibility/2006" xmlns:p14="http://schemas.microsoft.com/office/powerpoint/2010/main">
        <mc:Choice Requires="p14">
          <p:contentPart p14:bwMode="auto" r:id="rId3">
            <p14:nvContentPartPr>
              <p14:cNvPr id="10" name="Ink 9">
                <a:extLst>
                  <a:ext uri="{FF2B5EF4-FFF2-40B4-BE49-F238E27FC236}">
                    <a16:creationId xmlns:a16="http://schemas.microsoft.com/office/drawing/2014/main" id="{8178D1EA-0AF2-9D94-B5AF-01DE0CD8517C}"/>
                  </a:ext>
                </a:extLst>
              </p14:cNvPr>
              <p14:cNvContentPartPr/>
              <p14:nvPr/>
            </p14:nvContentPartPr>
            <p14:xfrm>
              <a:off x="852856" y="3190939"/>
              <a:ext cx="360" cy="360"/>
            </p14:xfrm>
          </p:contentPart>
        </mc:Choice>
        <mc:Fallback xmlns="">
          <p:pic>
            <p:nvPicPr>
              <p:cNvPr id="10" name="Ink 9">
                <a:extLst>
                  <a:ext uri="{FF2B5EF4-FFF2-40B4-BE49-F238E27FC236}">
                    <a16:creationId xmlns:a16="http://schemas.microsoft.com/office/drawing/2014/main" id="{8178D1EA-0AF2-9D94-B5AF-01DE0CD8517C}"/>
                  </a:ext>
                </a:extLst>
              </p:cNvPr>
              <p:cNvPicPr/>
              <p:nvPr/>
            </p:nvPicPr>
            <p:blipFill>
              <a:blip r:embed="rId4"/>
              <a:stretch>
                <a:fillRect/>
              </a:stretch>
            </p:blipFill>
            <p:spPr>
              <a:xfrm>
                <a:off x="846736" y="3184819"/>
                <a:ext cx="12600" cy="12600"/>
              </a:xfrm>
              <a:prstGeom prst="rect">
                <a:avLst/>
              </a:prstGeom>
            </p:spPr>
          </p:pic>
        </mc:Fallback>
      </mc:AlternateContent>
      <p:grpSp>
        <p:nvGrpSpPr>
          <p:cNvPr id="13" name="Group 12">
            <a:extLst>
              <a:ext uri="{FF2B5EF4-FFF2-40B4-BE49-F238E27FC236}">
                <a16:creationId xmlns:a16="http://schemas.microsoft.com/office/drawing/2014/main" id="{D9025853-A887-BF78-61AA-757A4277AABD}"/>
              </a:ext>
            </a:extLst>
          </p:cNvPr>
          <p:cNvGrpSpPr/>
          <p:nvPr/>
        </p:nvGrpSpPr>
        <p:grpSpPr>
          <a:xfrm>
            <a:off x="2131255" y="1116841"/>
            <a:ext cx="3357869" cy="914400"/>
            <a:chOff x="2131255" y="1116841"/>
            <a:chExt cx="3357869" cy="914400"/>
          </a:xfrm>
        </p:grpSpPr>
        <p:sp>
          <p:nvSpPr>
            <p:cNvPr id="7" name="TextBox 6">
              <a:extLst>
                <a:ext uri="{FF2B5EF4-FFF2-40B4-BE49-F238E27FC236}">
                  <a16:creationId xmlns:a16="http://schemas.microsoft.com/office/drawing/2014/main" id="{E7BE68D8-6580-3060-52AC-55F91DB71CA6}"/>
                </a:ext>
              </a:extLst>
            </p:cNvPr>
            <p:cNvSpPr txBox="1"/>
            <p:nvPr/>
          </p:nvSpPr>
          <p:spPr>
            <a:xfrm>
              <a:off x="2991324" y="1249544"/>
              <a:ext cx="2497800" cy="707886"/>
            </a:xfrm>
            <a:prstGeom prst="rect">
              <a:avLst/>
            </a:prstGeom>
            <a:noFill/>
          </p:spPr>
          <p:txBody>
            <a:bodyPr wrap="none" rtlCol="0">
              <a:spAutoFit/>
            </a:bodyPr>
            <a:lstStyle/>
            <a:p>
              <a:pPr algn="ctr"/>
              <a:r>
                <a:rPr lang="en-US" sz="4000" dirty="0">
                  <a:solidFill>
                    <a:schemeClr val="bg1"/>
                  </a:solidFill>
                  <a:latin typeface="Open Sans" panose="020B0606030504020204" pitchFamily="34" charset="0"/>
                  <a:ea typeface="Open Sans" panose="020B0606030504020204" pitchFamily="34" charset="0"/>
                  <a:cs typeface="Open Sans" panose="020B0606030504020204" pitchFamily="34" charset="0"/>
                </a:rPr>
                <a:t>Complete</a:t>
              </a:r>
            </a:p>
          </p:txBody>
        </p:sp>
        <p:pic>
          <p:nvPicPr>
            <p:cNvPr id="8" name="Graphic 7" descr="Checkbox Checked with solid fill">
              <a:extLst>
                <a:ext uri="{FF2B5EF4-FFF2-40B4-BE49-F238E27FC236}">
                  <a16:creationId xmlns:a16="http://schemas.microsoft.com/office/drawing/2014/main" id="{76977A9C-85AA-50F7-A392-D966B2882DD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131255" y="1116841"/>
              <a:ext cx="914400" cy="914400"/>
            </a:xfrm>
            <a:prstGeom prst="rect">
              <a:avLst/>
            </a:prstGeom>
          </p:spPr>
        </p:pic>
      </p:grpSp>
      <p:grpSp>
        <p:nvGrpSpPr>
          <p:cNvPr id="12" name="Group 11">
            <a:extLst>
              <a:ext uri="{FF2B5EF4-FFF2-40B4-BE49-F238E27FC236}">
                <a16:creationId xmlns:a16="http://schemas.microsoft.com/office/drawing/2014/main" id="{1D3D7E55-501C-98C9-CADC-63200CFEAA09}"/>
              </a:ext>
            </a:extLst>
          </p:cNvPr>
          <p:cNvGrpSpPr/>
          <p:nvPr/>
        </p:nvGrpSpPr>
        <p:grpSpPr>
          <a:xfrm>
            <a:off x="2131255" y="2030544"/>
            <a:ext cx="3240850" cy="914400"/>
            <a:chOff x="2131255" y="2102981"/>
            <a:chExt cx="3240850" cy="914400"/>
          </a:xfrm>
        </p:grpSpPr>
        <p:sp>
          <p:nvSpPr>
            <p:cNvPr id="5" name="TextBox 4">
              <a:extLst>
                <a:ext uri="{FF2B5EF4-FFF2-40B4-BE49-F238E27FC236}">
                  <a16:creationId xmlns:a16="http://schemas.microsoft.com/office/drawing/2014/main" id="{E87AE27B-4AB4-403F-9EA4-C1BE57158F3F}"/>
                </a:ext>
              </a:extLst>
            </p:cNvPr>
            <p:cNvSpPr txBox="1"/>
            <p:nvPr/>
          </p:nvSpPr>
          <p:spPr>
            <a:xfrm>
              <a:off x="2923998" y="2206238"/>
              <a:ext cx="2448107" cy="707886"/>
            </a:xfrm>
            <a:prstGeom prst="rect">
              <a:avLst/>
            </a:prstGeom>
            <a:noFill/>
          </p:spPr>
          <p:txBody>
            <a:bodyPr wrap="none" rtlCol="0">
              <a:spAutoFit/>
            </a:bodyPr>
            <a:lstStyle/>
            <a:p>
              <a:pPr algn="ctr"/>
              <a:r>
                <a:rPr lang="en-US" sz="4000" dirty="0">
                  <a:solidFill>
                    <a:schemeClr val="bg1"/>
                  </a:solidFill>
                  <a:latin typeface="Open Sans" panose="020B0606030504020204" pitchFamily="34" charset="0"/>
                  <a:ea typeface="Open Sans" panose="020B0606030504020204" pitchFamily="34" charset="0"/>
                  <a:cs typeface="Open Sans" panose="020B0606030504020204" pitchFamily="34" charset="0"/>
                </a:rPr>
                <a:t>Real-time</a:t>
              </a:r>
            </a:p>
          </p:txBody>
        </p:sp>
        <p:pic>
          <p:nvPicPr>
            <p:cNvPr id="9" name="Graphic 8" descr="Checkbox Checked with solid fill">
              <a:extLst>
                <a:ext uri="{FF2B5EF4-FFF2-40B4-BE49-F238E27FC236}">
                  <a16:creationId xmlns:a16="http://schemas.microsoft.com/office/drawing/2014/main" id="{13C8EC53-CE16-F736-2EDD-3697CEF2B4F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131255" y="2102981"/>
              <a:ext cx="914400" cy="914400"/>
            </a:xfrm>
            <a:prstGeom prst="rect">
              <a:avLst/>
            </a:prstGeom>
          </p:spPr>
        </p:pic>
      </p:grpSp>
    </p:spTree>
    <p:custDataLst>
      <p:tags r:id="rId1"/>
    </p:custDataLst>
    <p:extLst>
      <p:ext uri="{BB962C8B-B14F-4D97-AF65-F5344CB8AC3E}">
        <p14:creationId xmlns:p14="http://schemas.microsoft.com/office/powerpoint/2010/main" val="175309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68">
          <a:extLst>
            <a:ext uri="{FF2B5EF4-FFF2-40B4-BE49-F238E27FC236}">
              <a16:creationId xmlns:a16="http://schemas.microsoft.com/office/drawing/2014/main" id="{73311CAC-16A6-B0AD-F3FD-975EDF9BA29B}"/>
            </a:ext>
          </a:extLst>
        </p:cNvPr>
        <p:cNvGrpSpPr/>
        <p:nvPr/>
      </p:nvGrpSpPr>
      <p:grpSpPr>
        <a:xfrm>
          <a:off x="0" y="0"/>
          <a:ext cx="0" cy="0"/>
          <a:chOff x="0" y="0"/>
          <a:chExt cx="0" cy="0"/>
        </a:xfrm>
      </p:grpSpPr>
      <p:sp>
        <p:nvSpPr>
          <p:cNvPr id="170" name="Google Shape;170;p20">
            <a:extLst>
              <a:ext uri="{FF2B5EF4-FFF2-40B4-BE49-F238E27FC236}">
                <a16:creationId xmlns:a16="http://schemas.microsoft.com/office/drawing/2014/main" id="{7EA76FA6-2B51-5B27-BCB4-41DC09A0A3BB}"/>
              </a:ext>
            </a:extLst>
          </p:cNvPr>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33</a:t>
            </a:fld>
            <a:endParaRPr/>
          </a:p>
        </p:txBody>
      </p:sp>
      <p:sp>
        <p:nvSpPr>
          <p:cNvPr id="7" name="Subtitle 6">
            <a:extLst>
              <a:ext uri="{FF2B5EF4-FFF2-40B4-BE49-F238E27FC236}">
                <a16:creationId xmlns:a16="http://schemas.microsoft.com/office/drawing/2014/main" id="{F623DBFE-9FE0-8509-7EBE-6CBF9E1163D8}"/>
              </a:ext>
            </a:extLst>
          </p:cNvPr>
          <p:cNvSpPr>
            <a:spLocks noGrp="1"/>
          </p:cNvSpPr>
          <p:nvPr>
            <p:ph type="subTitle" idx="1"/>
          </p:nvPr>
        </p:nvSpPr>
        <p:spPr>
          <a:xfrm>
            <a:off x="239550" y="191582"/>
            <a:ext cx="8664900" cy="377700"/>
          </a:xfrm>
        </p:spPr>
        <p:txBody>
          <a:bodyPr/>
          <a:lstStyle/>
          <a:p>
            <a:r>
              <a:rPr lang="en-US" dirty="0"/>
              <a:t>Let’s find a way to double-check the table isn’t used</a:t>
            </a:r>
          </a:p>
        </p:txBody>
      </p:sp>
      <p:pic>
        <p:nvPicPr>
          <p:cNvPr id="2" name="Google Shape;133;p18">
            <a:extLst>
              <a:ext uri="{FF2B5EF4-FFF2-40B4-BE49-F238E27FC236}">
                <a16:creationId xmlns:a16="http://schemas.microsoft.com/office/drawing/2014/main" id="{80ED4903-534B-5FB0-EA7B-A0FEB26DDA89}"/>
              </a:ext>
            </a:extLst>
          </p:cNvPr>
          <p:cNvPicPr preferRelativeResize="0"/>
          <p:nvPr/>
        </p:nvPicPr>
        <p:blipFill>
          <a:blip r:embed="rId4">
            <a:alphaModFix/>
          </a:blip>
          <a:stretch>
            <a:fillRect/>
          </a:stretch>
        </p:blipFill>
        <p:spPr>
          <a:xfrm>
            <a:off x="520648" y="1101205"/>
            <a:ext cx="3321679" cy="3414458"/>
          </a:xfrm>
          <a:prstGeom prst="rect">
            <a:avLst/>
          </a:prstGeom>
          <a:noFill/>
          <a:ln w="76200">
            <a:solidFill>
              <a:schemeClr val="accent2">
                <a:lumMod val="25000"/>
              </a:schemeClr>
            </a:solidFill>
          </a:ln>
        </p:spPr>
      </p:pic>
      <p:pic>
        <p:nvPicPr>
          <p:cNvPr id="4" name="Picture 3" descr="A leather chest with a few objects inside&#10;&#10;Description automatically generated with medium confidence">
            <a:extLst>
              <a:ext uri="{FF2B5EF4-FFF2-40B4-BE49-F238E27FC236}">
                <a16:creationId xmlns:a16="http://schemas.microsoft.com/office/drawing/2014/main" id="{8230694F-5688-D9EF-6AC5-CDC1D5641492}"/>
              </a:ext>
            </a:extLst>
          </p:cNvPr>
          <p:cNvPicPr>
            <a:picLocks noChangeAspect="1"/>
          </p:cNvPicPr>
          <p:nvPr/>
        </p:nvPicPr>
        <p:blipFill>
          <a:blip r:embed="rId5"/>
          <a:stretch>
            <a:fillRect/>
          </a:stretch>
        </p:blipFill>
        <p:spPr>
          <a:xfrm>
            <a:off x="5094430" y="1110388"/>
            <a:ext cx="3296227" cy="3296227"/>
          </a:xfrm>
          <a:prstGeom prst="rect">
            <a:avLst/>
          </a:prstGeom>
        </p:spPr>
      </p:pic>
      <p:pic>
        <p:nvPicPr>
          <p:cNvPr id="3" name="Picture 2" descr="A black text on a white background&#10;&#10;Description automatically generated">
            <a:extLst>
              <a:ext uri="{FF2B5EF4-FFF2-40B4-BE49-F238E27FC236}">
                <a16:creationId xmlns:a16="http://schemas.microsoft.com/office/drawing/2014/main" id="{F5B43917-CDEE-25C8-ECEC-728F738236E1}"/>
              </a:ext>
            </a:extLst>
          </p:cNvPr>
          <p:cNvPicPr>
            <a:picLocks noChangeAspect="1"/>
          </p:cNvPicPr>
          <p:nvPr/>
        </p:nvPicPr>
        <p:blipFill>
          <a:blip r:embed="rId6"/>
          <a:stretch>
            <a:fillRect/>
          </a:stretch>
        </p:blipFill>
        <p:spPr>
          <a:xfrm>
            <a:off x="5222537" y="2119200"/>
            <a:ext cx="3040011" cy="535133"/>
          </a:xfrm>
          <a:prstGeom prst="rect">
            <a:avLst/>
          </a:prstGeom>
        </p:spPr>
      </p:pic>
      <p:pic>
        <p:nvPicPr>
          <p:cNvPr id="1028" name="Picture 4" descr="AI data observability. Logo style. simple images and simple pictures. No text">
            <a:extLst>
              <a:ext uri="{FF2B5EF4-FFF2-40B4-BE49-F238E27FC236}">
                <a16:creationId xmlns:a16="http://schemas.microsoft.com/office/drawing/2014/main" id="{5884A5EC-63BC-26F9-46B7-4BA8DF57E4D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969463" y="2959295"/>
            <a:ext cx="1546158" cy="843676"/>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103440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4"/>
                                        </p:tgtEl>
                                        <p:attrNameLst>
                                          <p:attrName>r</p:attrName>
                                        </p:attrNameLst>
                                      </p:cBhvr>
                                    </p:animRot>
                                    <p:animRot by="-240000">
                                      <p:cBhvr>
                                        <p:cTn id="7" dur="200" fill="hold">
                                          <p:stCondLst>
                                            <p:cond delay="200"/>
                                          </p:stCondLst>
                                        </p:cTn>
                                        <p:tgtEl>
                                          <p:spTgt spid="4"/>
                                        </p:tgtEl>
                                        <p:attrNameLst>
                                          <p:attrName>r</p:attrName>
                                        </p:attrNameLst>
                                      </p:cBhvr>
                                    </p:animRot>
                                    <p:animRot by="240000">
                                      <p:cBhvr>
                                        <p:cTn id="8" dur="200" fill="hold">
                                          <p:stCondLst>
                                            <p:cond delay="400"/>
                                          </p:stCondLst>
                                        </p:cTn>
                                        <p:tgtEl>
                                          <p:spTgt spid="4"/>
                                        </p:tgtEl>
                                        <p:attrNameLst>
                                          <p:attrName>r</p:attrName>
                                        </p:attrNameLst>
                                      </p:cBhvr>
                                    </p:animRot>
                                    <p:animRot by="-240000">
                                      <p:cBhvr>
                                        <p:cTn id="9" dur="200" fill="hold">
                                          <p:stCondLst>
                                            <p:cond delay="600"/>
                                          </p:stCondLst>
                                        </p:cTn>
                                        <p:tgtEl>
                                          <p:spTgt spid="4"/>
                                        </p:tgtEl>
                                        <p:attrNameLst>
                                          <p:attrName>r</p:attrName>
                                        </p:attrNameLst>
                                      </p:cBhvr>
                                    </p:animRot>
                                    <p:animRot by="120000">
                                      <p:cBhvr>
                                        <p:cTn id="10" dur="200" fill="hold">
                                          <p:stCondLst>
                                            <p:cond delay="800"/>
                                          </p:stCondLst>
                                        </p:cTn>
                                        <p:tgtEl>
                                          <p:spTgt spid="4"/>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68">
          <a:extLst>
            <a:ext uri="{FF2B5EF4-FFF2-40B4-BE49-F238E27FC236}">
              <a16:creationId xmlns:a16="http://schemas.microsoft.com/office/drawing/2014/main" id="{170C53D4-AB1B-95E7-5BC1-51124C35C92E}"/>
            </a:ext>
          </a:extLst>
        </p:cNvPr>
        <p:cNvGrpSpPr/>
        <p:nvPr/>
      </p:nvGrpSpPr>
      <p:grpSpPr>
        <a:xfrm>
          <a:off x="0" y="0"/>
          <a:ext cx="0" cy="0"/>
          <a:chOff x="0" y="0"/>
          <a:chExt cx="0" cy="0"/>
        </a:xfrm>
      </p:grpSpPr>
      <p:sp>
        <p:nvSpPr>
          <p:cNvPr id="170" name="Google Shape;170;p20">
            <a:extLst>
              <a:ext uri="{FF2B5EF4-FFF2-40B4-BE49-F238E27FC236}">
                <a16:creationId xmlns:a16="http://schemas.microsoft.com/office/drawing/2014/main" id="{E4D18EEB-1751-F1C7-068B-61927D5B7BBB}"/>
              </a:ext>
            </a:extLst>
          </p:cNvPr>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34</a:t>
            </a:fld>
            <a:endParaRPr/>
          </a:p>
        </p:txBody>
      </p:sp>
      <p:sp>
        <p:nvSpPr>
          <p:cNvPr id="7" name="Subtitle 6">
            <a:extLst>
              <a:ext uri="{FF2B5EF4-FFF2-40B4-BE49-F238E27FC236}">
                <a16:creationId xmlns:a16="http://schemas.microsoft.com/office/drawing/2014/main" id="{4CD29581-1FA6-589F-69B4-DC19BC1613CD}"/>
              </a:ext>
            </a:extLst>
          </p:cNvPr>
          <p:cNvSpPr>
            <a:spLocks noGrp="1"/>
          </p:cNvSpPr>
          <p:nvPr>
            <p:ph type="subTitle" idx="1"/>
          </p:nvPr>
        </p:nvSpPr>
        <p:spPr>
          <a:xfrm>
            <a:off x="239550" y="191582"/>
            <a:ext cx="8664900" cy="377700"/>
          </a:xfrm>
        </p:spPr>
        <p:txBody>
          <a:bodyPr/>
          <a:lstStyle/>
          <a:p>
            <a:r>
              <a:rPr lang="en-US" dirty="0"/>
              <a:t>AI Data Observability</a:t>
            </a:r>
          </a:p>
        </p:txBody>
      </p:sp>
      <p:pic>
        <p:nvPicPr>
          <p:cNvPr id="8" name="Picture 7" descr="A screenshot of a computer&#10;&#10;AI-generated content may be incorrect.">
            <a:extLst>
              <a:ext uri="{FF2B5EF4-FFF2-40B4-BE49-F238E27FC236}">
                <a16:creationId xmlns:a16="http://schemas.microsoft.com/office/drawing/2014/main" id="{AFD8D38B-4D87-727B-5784-FBDB6459DA31}"/>
              </a:ext>
            </a:extLst>
          </p:cNvPr>
          <p:cNvPicPr>
            <a:picLocks noChangeAspect="1"/>
          </p:cNvPicPr>
          <p:nvPr/>
        </p:nvPicPr>
        <p:blipFill>
          <a:blip r:embed="rId3"/>
          <a:stretch>
            <a:fillRect/>
          </a:stretch>
        </p:blipFill>
        <p:spPr>
          <a:xfrm>
            <a:off x="460241" y="1309110"/>
            <a:ext cx="8078196" cy="2314736"/>
          </a:xfrm>
          <a:prstGeom prst="rect">
            <a:avLst/>
          </a:prstGeom>
        </p:spPr>
      </p:pic>
      <p:pic>
        <p:nvPicPr>
          <p:cNvPr id="6" name="Picture 5">
            <a:extLst>
              <a:ext uri="{FF2B5EF4-FFF2-40B4-BE49-F238E27FC236}">
                <a16:creationId xmlns:a16="http://schemas.microsoft.com/office/drawing/2014/main" id="{E94F708D-FF83-0BC1-C791-14439813144C}"/>
              </a:ext>
            </a:extLst>
          </p:cNvPr>
          <p:cNvPicPr>
            <a:picLocks noChangeAspect="1"/>
          </p:cNvPicPr>
          <p:nvPr/>
        </p:nvPicPr>
        <p:blipFill>
          <a:blip r:embed="rId4"/>
          <a:stretch>
            <a:fillRect/>
          </a:stretch>
        </p:blipFill>
        <p:spPr>
          <a:xfrm>
            <a:off x="483171" y="3278730"/>
            <a:ext cx="8001984" cy="497609"/>
          </a:xfrm>
          <a:prstGeom prst="rect">
            <a:avLst/>
          </a:prstGeom>
        </p:spPr>
      </p:pic>
      <p:pic>
        <p:nvPicPr>
          <p:cNvPr id="9" name="Picture 8">
            <a:extLst>
              <a:ext uri="{FF2B5EF4-FFF2-40B4-BE49-F238E27FC236}">
                <a16:creationId xmlns:a16="http://schemas.microsoft.com/office/drawing/2014/main" id="{2244A5C2-46AF-9D4F-E7A5-0F45B5EA400B}"/>
              </a:ext>
            </a:extLst>
          </p:cNvPr>
          <p:cNvPicPr>
            <a:picLocks noChangeAspect="1"/>
          </p:cNvPicPr>
          <p:nvPr/>
        </p:nvPicPr>
        <p:blipFill>
          <a:blip r:embed="rId4"/>
          <a:stretch>
            <a:fillRect/>
          </a:stretch>
        </p:blipFill>
        <p:spPr>
          <a:xfrm>
            <a:off x="484313" y="3499876"/>
            <a:ext cx="8001984" cy="497609"/>
          </a:xfrm>
          <a:prstGeom prst="rect">
            <a:avLst/>
          </a:prstGeom>
        </p:spPr>
      </p:pic>
      <p:sp>
        <p:nvSpPr>
          <p:cNvPr id="10" name="Rectangle 9">
            <a:extLst>
              <a:ext uri="{FF2B5EF4-FFF2-40B4-BE49-F238E27FC236}">
                <a16:creationId xmlns:a16="http://schemas.microsoft.com/office/drawing/2014/main" id="{B01CE268-0267-6EDD-E204-9B27A069B399}"/>
              </a:ext>
            </a:extLst>
          </p:cNvPr>
          <p:cNvSpPr/>
          <p:nvPr/>
        </p:nvSpPr>
        <p:spPr>
          <a:xfrm>
            <a:off x="558254" y="3356570"/>
            <a:ext cx="980195" cy="16681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 dirty="0" err="1">
                <a:solidFill>
                  <a:schemeClr val="tx1"/>
                </a:solidFill>
                <a:latin typeface="Avenir Book" panose="02000503020000020003" pitchFamily="2" charset="0"/>
              </a:rPr>
              <a:t>review_personalization</a:t>
            </a:r>
            <a:endParaRPr lang="en-US" sz="600" dirty="0">
              <a:solidFill>
                <a:schemeClr val="tx1"/>
              </a:solidFill>
              <a:latin typeface="Avenir Book" panose="02000503020000020003" pitchFamily="2" charset="0"/>
            </a:endParaRPr>
          </a:p>
        </p:txBody>
      </p:sp>
      <p:sp>
        <p:nvSpPr>
          <p:cNvPr id="11" name="Rectangle 10">
            <a:extLst>
              <a:ext uri="{FF2B5EF4-FFF2-40B4-BE49-F238E27FC236}">
                <a16:creationId xmlns:a16="http://schemas.microsoft.com/office/drawing/2014/main" id="{C6983A93-20CB-AB72-3C8E-D45E2048810B}"/>
              </a:ext>
            </a:extLst>
          </p:cNvPr>
          <p:cNvSpPr/>
          <p:nvPr/>
        </p:nvSpPr>
        <p:spPr>
          <a:xfrm>
            <a:off x="597331" y="3575188"/>
            <a:ext cx="902043" cy="16681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B48018F-1FF2-BD10-0C8E-C70A21F36E04}"/>
              </a:ext>
            </a:extLst>
          </p:cNvPr>
          <p:cNvSpPr/>
          <p:nvPr/>
        </p:nvSpPr>
        <p:spPr>
          <a:xfrm>
            <a:off x="2673258" y="3352769"/>
            <a:ext cx="902043" cy="16681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B77CE63-A3EE-D2FA-A1EE-127D8A74BAFB}"/>
              </a:ext>
            </a:extLst>
          </p:cNvPr>
          <p:cNvSpPr/>
          <p:nvPr/>
        </p:nvSpPr>
        <p:spPr>
          <a:xfrm>
            <a:off x="2819480" y="3573128"/>
            <a:ext cx="902043" cy="16681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C2AC287-ACB0-6A00-C3D1-1D08B56ED1AC}"/>
              </a:ext>
            </a:extLst>
          </p:cNvPr>
          <p:cNvSpPr/>
          <p:nvPr/>
        </p:nvSpPr>
        <p:spPr>
          <a:xfrm>
            <a:off x="4432035" y="3579305"/>
            <a:ext cx="902043" cy="16681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58584B80-0754-ED50-3636-864814E497A7}"/>
              </a:ext>
            </a:extLst>
          </p:cNvPr>
          <p:cNvSpPr/>
          <p:nvPr/>
        </p:nvSpPr>
        <p:spPr>
          <a:xfrm>
            <a:off x="4584435" y="3354827"/>
            <a:ext cx="902043" cy="16681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12CF264-F1C4-4461-8B22-006E8D09E2F0}"/>
              </a:ext>
            </a:extLst>
          </p:cNvPr>
          <p:cNvSpPr/>
          <p:nvPr/>
        </p:nvSpPr>
        <p:spPr>
          <a:xfrm>
            <a:off x="6207286" y="3575189"/>
            <a:ext cx="902043" cy="16681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EBB02E3A-760A-0E22-5FD2-AF6EEB2397D7}"/>
              </a:ext>
            </a:extLst>
          </p:cNvPr>
          <p:cNvSpPr/>
          <p:nvPr/>
        </p:nvSpPr>
        <p:spPr>
          <a:xfrm>
            <a:off x="6359686" y="3350711"/>
            <a:ext cx="902043" cy="16681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C481974-A13B-301C-C36B-EFCCF3BA1389}"/>
              </a:ext>
            </a:extLst>
          </p:cNvPr>
          <p:cNvSpPr/>
          <p:nvPr/>
        </p:nvSpPr>
        <p:spPr>
          <a:xfrm>
            <a:off x="558254" y="3555801"/>
            <a:ext cx="980195" cy="16681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 dirty="0" err="1">
                <a:solidFill>
                  <a:schemeClr val="tx1"/>
                </a:solidFill>
                <a:latin typeface="Avenir Book" panose="02000503020000020003" pitchFamily="2" charset="0"/>
              </a:rPr>
              <a:t>security_and_reliability</a:t>
            </a:r>
            <a:endParaRPr lang="en-US" sz="600" dirty="0">
              <a:solidFill>
                <a:schemeClr val="tx1"/>
              </a:solidFill>
              <a:latin typeface="Avenir Book" panose="02000503020000020003" pitchFamily="2" charset="0"/>
            </a:endParaRPr>
          </a:p>
        </p:txBody>
      </p:sp>
      <p:sp>
        <p:nvSpPr>
          <p:cNvPr id="19" name="Rectangle 18">
            <a:extLst>
              <a:ext uri="{FF2B5EF4-FFF2-40B4-BE49-F238E27FC236}">
                <a16:creationId xmlns:a16="http://schemas.microsoft.com/office/drawing/2014/main" id="{05DE4797-0CA4-6E17-DD81-34EF8A3783AF}"/>
              </a:ext>
            </a:extLst>
          </p:cNvPr>
          <p:cNvSpPr/>
          <p:nvPr/>
        </p:nvSpPr>
        <p:spPr>
          <a:xfrm>
            <a:off x="2497442" y="3354799"/>
            <a:ext cx="980195" cy="16681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latin typeface="Avenir Book" panose="02000503020000020003" pitchFamily="2" charset="0"/>
              </a:rPr>
              <a:t>514</a:t>
            </a:r>
          </a:p>
        </p:txBody>
      </p:sp>
      <p:sp>
        <p:nvSpPr>
          <p:cNvPr id="20" name="Rectangle 19">
            <a:extLst>
              <a:ext uri="{FF2B5EF4-FFF2-40B4-BE49-F238E27FC236}">
                <a16:creationId xmlns:a16="http://schemas.microsoft.com/office/drawing/2014/main" id="{A31569AA-51B1-1DB9-771E-B2C356FAC9C7}"/>
              </a:ext>
            </a:extLst>
          </p:cNvPr>
          <p:cNvSpPr/>
          <p:nvPr/>
        </p:nvSpPr>
        <p:spPr>
          <a:xfrm>
            <a:off x="2495144" y="3581864"/>
            <a:ext cx="980195" cy="16681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latin typeface="Avenir Book" panose="02000503020000020003" pitchFamily="2" charset="0"/>
              </a:rPr>
              <a:t>1002</a:t>
            </a:r>
          </a:p>
        </p:txBody>
      </p:sp>
      <p:sp>
        <p:nvSpPr>
          <p:cNvPr id="21" name="Rectangle 20">
            <a:extLst>
              <a:ext uri="{FF2B5EF4-FFF2-40B4-BE49-F238E27FC236}">
                <a16:creationId xmlns:a16="http://schemas.microsoft.com/office/drawing/2014/main" id="{56C35959-AC45-61DE-0EC2-3D5DDAB84061}"/>
              </a:ext>
            </a:extLst>
          </p:cNvPr>
          <p:cNvSpPr/>
          <p:nvPr/>
        </p:nvSpPr>
        <p:spPr>
          <a:xfrm>
            <a:off x="4322833" y="3153260"/>
            <a:ext cx="980195" cy="16681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latin typeface="Avenir Book" panose="02000503020000020003" pitchFamily="2" charset="0"/>
              </a:rPr>
              <a:t>0</a:t>
            </a:r>
          </a:p>
        </p:txBody>
      </p:sp>
      <p:sp>
        <p:nvSpPr>
          <p:cNvPr id="22" name="Rectangle 21">
            <a:extLst>
              <a:ext uri="{FF2B5EF4-FFF2-40B4-BE49-F238E27FC236}">
                <a16:creationId xmlns:a16="http://schemas.microsoft.com/office/drawing/2014/main" id="{B1B3D47A-AF49-B723-BBC4-4A7CD78D0489}"/>
              </a:ext>
            </a:extLst>
          </p:cNvPr>
          <p:cNvSpPr/>
          <p:nvPr/>
        </p:nvSpPr>
        <p:spPr>
          <a:xfrm>
            <a:off x="4322834" y="3362138"/>
            <a:ext cx="980195" cy="16681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latin typeface="Avenir Book" panose="02000503020000020003" pitchFamily="2" charset="0"/>
              </a:rPr>
              <a:t>0</a:t>
            </a:r>
          </a:p>
        </p:txBody>
      </p:sp>
      <p:sp>
        <p:nvSpPr>
          <p:cNvPr id="23" name="Rectangle 22">
            <a:extLst>
              <a:ext uri="{FF2B5EF4-FFF2-40B4-BE49-F238E27FC236}">
                <a16:creationId xmlns:a16="http://schemas.microsoft.com/office/drawing/2014/main" id="{A3BB1391-1203-38BC-3F00-06203C03EAB6}"/>
              </a:ext>
            </a:extLst>
          </p:cNvPr>
          <p:cNvSpPr/>
          <p:nvPr/>
        </p:nvSpPr>
        <p:spPr>
          <a:xfrm>
            <a:off x="4341362" y="3571016"/>
            <a:ext cx="980195" cy="16681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latin typeface="Avenir Book" panose="02000503020000020003" pitchFamily="2" charset="0"/>
              </a:rPr>
              <a:t>0</a:t>
            </a:r>
          </a:p>
        </p:txBody>
      </p:sp>
      <p:sp>
        <p:nvSpPr>
          <p:cNvPr id="24" name="Rectangle 23">
            <a:extLst>
              <a:ext uri="{FF2B5EF4-FFF2-40B4-BE49-F238E27FC236}">
                <a16:creationId xmlns:a16="http://schemas.microsoft.com/office/drawing/2014/main" id="{9AF6E5E5-BF7F-D46A-693E-46A2666D7FDD}"/>
              </a:ext>
            </a:extLst>
          </p:cNvPr>
          <p:cNvSpPr/>
          <p:nvPr/>
        </p:nvSpPr>
        <p:spPr>
          <a:xfrm>
            <a:off x="4341361" y="2939095"/>
            <a:ext cx="980195" cy="16681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latin typeface="Avenir Book" panose="02000503020000020003" pitchFamily="2" charset="0"/>
              </a:rPr>
              <a:t>0</a:t>
            </a:r>
          </a:p>
        </p:txBody>
      </p:sp>
      <p:sp>
        <p:nvSpPr>
          <p:cNvPr id="25" name="Rectangle 24">
            <a:extLst>
              <a:ext uri="{FF2B5EF4-FFF2-40B4-BE49-F238E27FC236}">
                <a16:creationId xmlns:a16="http://schemas.microsoft.com/office/drawing/2014/main" id="{4B8979B6-E585-4EBE-AEA8-BC627329C779}"/>
              </a:ext>
            </a:extLst>
          </p:cNvPr>
          <p:cNvSpPr/>
          <p:nvPr/>
        </p:nvSpPr>
        <p:spPr>
          <a:xfrm>
            <a:off x="6207286" y="3360718"/>
            <a:ext cx="980195" cy="16681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latin typeface="Avenir Book" panose="02000503020000020003" pitchFamily="2" charset="0"/>
              </a:rPr>
              <a:t>514</a:t>
            </a:r>
          </a:p>
        </p:txBody>
      </p:sp>
      <p:sp>
        <p:nvSpPr>
          <p:cNvPr id="26" name="Rectangle 25">
            <a:extLst>
              <a:ext uri="{FF2B5EF4-FFF2-40B4-BE49-F238E27FC236}">
                <a16:creationId xmlns:a16="http://schemas.microsoft.com/office/drawing/2014/main" id="{64731C84-FAA5-206B-EA87-54C7530E7E30}"/>
              </a:ext>
            </a:extLst>
          </p:cNvPr>
          <p:cNvSpPr/>
          <p:nvPr/>
        </p:nvSpPr>
        <p:spPr>
          <a:xfrm>
            <a:off x="6209533" y="3594768"/>
            <a:ext cx="980195" cy="16681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latin typeface="Avenir Book" panose="02000503020000020003" pitchFamily="2" charset="0"/>
              </a:rPr>
              <a:t>1002</a:t>
            </a:r>
          </a:p>
        </p:txBody>
      </p:sp>
      <p:sp>
        <p:nvSpPr>
          <p:cNvPr id="28" name="Rectangle 27">
            <a:extLst>
              <a:ext uri="{FF2B5EF4-FFF2-40B4-BE49-F238E27FC236}">
                <a16:creationId xmlns:a16="http://schemas.microsoft.com/office/drawing/2014/main" id="{D096505A-0952-29FD-9FEF-E54B6827856D}"/>
              </a:ext>
            </a:extLst>
          </p:cNvPr>
          <p:cNvSpPr/>
          <p:nvPr/>
        </p:nvSpPr>
        <p:spPr>
          <a:xfrm>
            <a:off x="558254" y="2933017"/>
            <a:ext cx="1410159" cy="16858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800" dirty="0" err="1">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push_operations</a:t>
            </a:r>
            <a:r>
              <a:rPr lang="en-US" sz="800"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/user_6</a:t>
            </a:r>
            <a:endParaRPr lang="en-US" sz="800" dirty="0"/>
          </a:p>
        </p:txBody>
      </p:sp>
      <p:sp>
        <p:nvSpPr>
          <p:cNvPr id="29" name="Rectangle 28">
            <a:extLst>
              <a:ext uri="{FF2B5EF4-FFF2-40B4-BE49-F238E27FC236}">
                <a16:creationId xmlns:a16="http://schemas.microsoft.com/office/drawing/2014/main" id="{76D94043-E684-C3B0-5202-F31C2811201B}"/>
              </a:ext>
            </a:extLst>
          </p:cNvPr>
          <p:cNvSpPr/>
          <p:nvPr/>
        </p:nvSpPr>
        <p:spPr>
          <a:xfrm>
            <a:off x="558253" y="3120984"/>
            <a:ext cx="1410159" cy="16858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800" dirty="0" err="1">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spam_and_bots</a:t>
            </a:r>
            <a:r>
              <a:rPr lang="en-US" sz="800"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/user_8</a:t>
            </a:r>
            <a:endParaRPr lang="en-US" sz="800" dirty="0"/>
          </a:p>
        </p:txBody>
      </p:sp>
      <p:sp>
        <p:nvSpPr>
          <p:cNvPr id="30" name="Rectangle 29">
            <a:extLst>
              <a:ext uri="{FF2B5EF4-FFF2-40B4-BE49-F238E27FC236}">
                <a16:creationId xmlns:a16="http://schemas.microsoft.com/office/drawing/2014/main" id="{DABF8119-DE92-E643-FEC2-FFF2FB0FAF4C}"/>
              </a:ext>
            </a:extLst>
          </p:cNvPr>
          <p:cNvSpPr/>
          <p:nvPr/>
        </p:nvSpPr>
        <p:spPr>
          <a:xfrm>
            <a:off x="557449" y="3346763"/>
            <a:ext cx="1410159" cy="16858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800" dirty="0" err="1">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biz_quotes</a:t>
            </a:r>
            <a:r>
              <a:rPr lang="en-US" sz="800"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/user_2</a:t>
            </a:r>
            <a:endParaRPr lang="en-US" sz="800" dirty="0"/>
          </a:p>
        </p:txBody>
      </p:sp>
      <p:sp>
        <p:nvSpPr>
          <p:cNvPr id="31" name="Rectangle 30">
            <a:extLst>
              <a:ext uri="{FF2B5EF4-FFF2-40B4-BE49-F238E27FC236}">
                <a16:creationId xmlns:a16="http://schemas.microsoft.com/office/drawing/2014/main" id="{97AAA35A-70B2-C2F9-5E6B-020B4373B50C}"/>
              </a:ext>
            </a:extLst>
          </p:cNvPr>
          <p:cNvSpPr/>
          <p:nvPr/>
        </p:nvSpPr>
        <p:spPr>
          <a:xfrm>
            <a:off x="546060" y="3576834"/>
            <a:ext cx="1410159" cy="16858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800" dirty="0" err="1">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secrel</a:t>
            </a:r>
            <a:r>
              <a:rPr lang="en-US" sz="800"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/batch</a:t>
            </a:r>
            <a:endParaRPr lang="en-US" sz="800" dirty="0"/>
          </a:p>
        </p:txBody>
      </p:sp>
      <p:sp>
        <p:nvSpPr>
          <p:cNvPr id="3" name="Rectangle 2">
            <a:extLst>
              <a:ext uri="{FF2B5EF4-FFF2-40B4-BE49-F238E27FC236}">
                <a16:creationId xmlns:a16="http://schemas.microsoft.com/office/drawing/2014/main" id="{F4A1DAA6-57E6-0D45-1077-4B232E8EB8A1}"/>
              </a:ext>
            </a:extLst>
          </p:cNvPr>
          <p:cNvSpPr/>
          <p:nvPr/>
        </p:nvSpPr>
        <p:spPr>
          <a:xfrm>
            <a:off x="597330" y="2321781"/>
            <a:ext cx="929729" cy="8271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600"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Past 3 months</a:t>
            </a:r>
            <a:endParaRPr lang="en-US" sz="600" dirty="0"/>
          </a:p>
        </p:txBody>
      </p:sp>
      <p:sp>
        <p:nvSpPr>
          <p:cNvPr id="2" name="Rectangle 1">
            <a:extLst>
              <a:ext uri="{FF2B5EF4-FFF2-40B4-BE49-F238E27FC236}">
                <a16:creationId xmlns:a16="http://schemas.microsoft.com/office/drawing/2014/main" id="{49134A66-1F8B-0CB9-3284-0C4686ECA00B}"/>
              </a:ext>
            </a:extLst>
          </p:cNvPr>
          <p:cNvSpPr/>
          <p:nvPr/>
        </p:nvSpPr>
        <p:spPr>
          <a:xfrm>
            <a:off x="546060" y="2278847"/>
            <a:ext cx="718975" cy="16858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481724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68">
          <a:extLst>
            <a:ext uri="{FF2B5EF4-FFF2-40B4-BE49-F238E27FC236}">
              <a16:creationId xmlns:a16="http://schemas.microsoft.com/office/drawing/2014/main" id="{D33AAA9C-699A-B0DA-2C4B-2D52A58FCE70}"/>
            </a:ext>
          </a:extLst>
        </p:cNvPr>
        <p:cNvGrpSpPr/>
        <p:nvPr/>
      </p:nvGrpSpPr>
      <p:grpSpPr>
        <a:xfrm>
          <a:off x="0" y="0"/>
          <a:ext cx="0" cy="0"/>
          <a:chOff x="0" y="0"/>
          <a:chExt cx="0" cy="0"/>
        </a:xfrm>
      </p:grpSpPr>
      <p:sp>
        <p:nvSpPr>
          <p:cNvPr id="170" name="Google Shape;170;p20">
            <a:extLst>
              <a:ext uri="{FF2B5EF4-FFF2-40B4-BE49-F238E27FC236}">
                <a16:creationId xmlns:a16="http://schemas.microsoft.com/office/drawing/2014/main" id="{24BB686A-6D01-416E-5900-23A053EB14A2}"/>
              </a:ext>
            </a:extLst>
          </p:cNvPr>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35</a:t>
            </a:fld>
            <a:endParaRPr/>
          </a:p>
        </p:txBody>
      </p:sp>
      <p:sp>
        <p:nvSpPr>
          <p:cNvPr id="7" name="Subtitle 6">
            <a:extLst>
              <a:ext uri="{FF2B5EF4-FFF2-40B4-BE49-F238E27FC236}">
                <a16:creationId xmlns:a16="http://schemas.microsoft.com/office/drawing/2014/main" id="{3E350F86-2062-398E-EE3C-1B6CADB66F88}"/>
              </a:ext>
            </a:extLst>
          </p:cNvPr>
          <p:cNvSpPr>
            <a:spLocks noGrp="1"/>
          </p:cNvSpPr>
          <p:nvPr>
            <p:ph type="subTitle" idx="1"/>
          </p:nvPr>
        </p:nvSpPr>
        <p:spPr>
          <a:xfrm>
            <a:off x="239550" y="191582"/>
            <a:ext cx="8664900" cy="377700"/>
          </a:xfrm>
        </p:spPr>
        <p:txBody>
          <a:bodyPr/>
          <a:lstStyle/>
          <a:p>
            <a:r>
              <a:rPr lang="en-US" dirty="0"/>
              <a:t>AI Data Observability</a:t>
            </a:r>
          </a:p>
        </p:txBody>
      </p:sp>
      <p:pic>
        <p:nvPicPr>
          <p:cNvPr id="8" name="Picture 7" descr="A screenshot of a computer&#10;&#10;AI-generated content may be incorrect.">
            <a:extLst>
              <a:ext uri="{FF2B5EF4-FFF2-40B4-BE49-F238E27FC236}">
                <a16:creationId xmlns:a16="http://schemas.microsoft.com/office/drawing/2014/main" id="{5C6E57A8-9CF4-28F1-43D6-1150352EBEFF}"/>
              </a:ext>
            </a:extLst>
          </p:cNvPr>
          <p:cNvPicPr>
            <a:picLocks noChangeAspect="1"/>
          </p:cNvPicPr>
          <p:nvPr/>
        </p:nvPicPr>
        <p:blipFill>
          <a:blip r:embed="rId3"/>
          <a:stretch>
            <a:fillRect/>
          </a:stretch>
        </p:blipFill>
        <p:spPr>
          <a:xfrm>
            <a:off x="460241" y="1309110"/>
            <a:ext cx="8078196" cy="2314736"/>
          </a:xfrm>
          <a:prstGeom prst="rect">
            <a:avLst/>
          </a:prstGeom>
        </p:spPr>
      </p:pic>
      <p:pic>
        <p:nvPicPr>
          <p:cNvPr id="6" name="Picture 5">
            <a:extLst>
              <a:ext uri="{FF2B5EF4-FFF2-40B4-BE49-F238E27FC236}">
                <a16:creationId xmlns:a16="http://schemas.microsoft.com/office/drawing/2014/main" id="{CAF6B7E7-7553-CE31-855A-A86C3529F0F3}"/>
              </a:ext>
            </a:extLst>
          </p:cNvPr>
          <p:cNvPicPr>
            <a:picLocks noChangeAspect="1"/>
          </p:cNvPicPr>
          <p:nvPr/>
        </p:nvPicPr>
        <p:blipFill>
          <a:blip r:embed="rId4"/>
          <a:stretch>
            <a:fillRect/>
          </a:stretch>
        </p:blipFill>
        <p:spPr>
          <a:xfrm>
            <a:off x="483171" y="3278730"/>
            <a:ext cx="8001984" cy="497609"/>
          </a:xfrm>
          <a:prstGeom prst="rect">
            <a:avLst/>
          </a:prstGeom>
        </p:spPr>
      </p:pic>
      <p:pic>
        <p:nvPicPr>
          <p:cNvPr id="9" name="Picture 8">
            <a:extLst>
              <a:ext uri="{FF2B5EF4-FFF2-40B4-BE49-F238E27FC236}">
                <a16:creationId xmlns:a16="http://schemas.microsoft.com/office/drawing/2014/main" id="{87473B9D-DE33-C948-BB01-4BE7102650A8}"/>
              </a:ext>
            </a:extLst>
          </p:cNvPr>
          <p:cNvPicPr>
            <a:picLocks noChangeAspect="1"/>
          </p:cNvPicPr>
          <p:nvPr/>
        </p:nvPicPr>
        <p:blipFill>
          <a:blip r:embed="rId4"/>
          <a:stretch>
            <a:fillRect/>
          </a:stretch>
        </p:blipFill>
        <p:spPr>
          <a:xfrm>
            <a:off x="484313" y="3499876"/>
            <a:ext cx="8001984" cy="497609"/>
          </a:xfrm>
          <a:prstGeom prst="rect">
            <a:avLst/>
          </a:prstGeom>
        </p:spPr>
      </p:pic>
      <p:sp>
        <p:nvSpPr>
          <p:cNvPr id="10" name="Rectangle 9">
            <a:extLst>
              <a:ext uri="{FF2B5EF4-FFF2-40B4-BE49-F238E27FC236}">
                <a16:creationId xmlns:a16="http://schemas.microsoft.com/office/drawing/2014/main" id="{DA4D8D3A-77FB-C3F0-4F03-EAFE4FC7A837}"/>
              </a:ext>
            </a:extLst>
          </p:cNvPr>
          <p:cNvSpPr/>
          <p:nvPr/>
        </p:nvSpPr>
        <p:spPr>
          <a:xfrm>
            <a:off x="558254" y="3356570"/>
            <a:ext cx="980195" cy="16681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 dirty="0" err="1">
                <a:solidFill>
                  <a:schemeClr val="tx1"/>
                </a:solidFill>
                <a:latin typeface="Avenir Book" panose="02000503020000020003" pitchFamily="2" charset="0"/>
              </a:rPr>
              <a:t>review_personalization</a:t>
            </a:r>
            <a:endParaRPr lang="en-US" sz="600" dirty="0">
              <a:solidFill>
                <a:schemeClr val="tx1"/>
              </a:solidFill>
              <a:latin typeface="Avenir Book" panose="02000503020000020003" pitchFamily="2" charset="0"/>
            </a:endParaRPr>
          </a:p>
        </p:txBody>
      </p:sp>
      <p:sp>
        <p:nvSpPr>
          <p:cNvPr id="11" name="Rectangle 10">
            <a:extLst>
              <a:ext uri="{FF2B5EF4-FFF2-40B4-BE49-F238E27FC236}">
                <a16:creationId xmlns:a16="http://schemas.microsoft.com/office/drawing/2014/main" id="{8725D669-3B7A-9628-E48B-D71F9D7990D1}"/>
              </a:ext>
            </a:extLst>
          </p:cNvPr>
          <p:cNvSpPr/>
          <p:nvPr/>
        </p:nvSpPr>
        <p:spPr>
          <a:xfrm>
            <a:off x="597331" y="3575188"/>
            <a:ext cx="902043" cy="16681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4DB7AD0-A3A2-4DFD-883F-9D73B266C832}"/>
              </a:ext>
            </a:extLst>
          </p:cNvPr>
          <p:cNvSpPr/>
          <p:nvPr/>
        </p:nvSpPr>
        <p:spPr>
          <a:xfrm>
            <a:off x="2673258" y="3352769"/>
            <a:ext cx="902043" cy="16681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0C8EDB8-93F2-75AF-C5B1-6574C615521D}"/>
              </a:ext>
            </a:extLst>
          </p:cNvPr>
          <p:cNvSpPr/>
          <p:nvPr/>
        </p:nvSpPr>
        <p:spPr>
          <a:xfrm>
            <a:off x="4432035" y="3579305"/>
            <a:ext cx="902043" cy="16681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58C3A08-CBED-BD96-511C-D1C96F3E04A7}"/>
              </a:ext>
            </a:extLst>
          </p:cNvPr>
          <p:cNvSpPr/>
          <p:nvPr/>
        </p:nvSpPr>
        <p:spPr>
          <a:xfrm>
            <a:off x="4584435" y="3354827"/>
            <a:ext cx="902043" cy="16681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0739DED6-A79F-8141-CB01-3C47AE9E2F92}"/>
              </a:ext>
            </a:extLst>
          </p:cNvPr>
          <p:cNvSpPr/>
          <p:nvPr/>
        </p:nvSpPr>
        <p:spPr>
          <a:xfrm>
            <a:off x="6207286" y="3575189"/>
            <a:ext cx="902043" cy="16681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4FB688E-03AC-AB1C-06F1-24F00AEFD007}"/>
              </a:ext>
            </a:extLst>
          </p:cNvPr>
          <p:cNvSpPr/>
          <p:nvPr/>
        </p:nvSpPr>
        <p:spPr>
          <a:xfrm>
            <a:off x="6359686" y="3350711"/>
            <a:ext cx="902043" cy="16681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55920B3-14A0-1647-365B-EE7473380FC7}"/>
              </a:ext>
            </a:extLst>
          </p:cNvPr>
          <p:cNvSpPr/>
          <p:nvPr/>
        </p:nvSpPr>
        <p:spPr>
          <a:xfrm>
            <a:off x="558254" y="3555801"/>
            <a:ext cx="980195" cy="16681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 dirty="0" err="1">
                <a:solidFill>
                  <a:schemeClr val="tx1"/>
                </a:solidFill>
                <a:latin typeface="Avenir Book" panose="02000503020000020003" pitchFamily="2" charset="0"/>
              </a:rPr>
              <a:t>security_and_reliability</a:t>
            </a:r>
            <a:endParaRPr lang="en-US" sz="600" dirty="0">
              <a:solidFill>
                <a:schemeClr val="tx1"/>
              </a:solidFill>
              <a:latin typeface="Avenir Book" panose="02000503020000020003" pitchFamily="2" charset="0"/>
            </a:endParaRPr>
          </a:p>
        </p:txBody>
      </p:sp>
      <p:sp>
        <p:nvSpPr>
          <p:cNvPr id="19" name="Rectangle 18">
            <a:extLst>
              <a:ext uri="{FF2B5EF4-FFF2-40B4-BE49-F238E27FC236}">
                <a16:creationId xmlns:a16="http://schemas.microsoft.com/office/drawing/2014/main" id="{42FAD54E-3916-F87B-39A5-F602BDA405E7}"/>
              </a:ext>
            </a:extLst>
          </p:cNvPr>
          <p:cNvSpPr/>
          <p:nvPr/>
        </p:nvSpPr>
        <p:spPr>
          <a:xfrm>
            <a:off x="2497442" y="3354799"/>
            <a:ext cx="980195" cy="16681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latin typeface="Avenir Book" panose="02000503020000020003" pitchFamily="2" charset="0"/>
              </a:rPr>
              <a:t>514</a:t>
            </a:r>
          </a:p>
        </p:txBody>
      </p:sp>
      <p:sp>
        <p:nvSpPr>
          <p:cNvPr id="20" name="Rectangle 19">
            <a:extLst>
              <a:ext uri="{FF2B5EF4-FFF2-40B4-BE49-F238E27FC236}">
                <a16:creationId xmlns:a16="http://schemas.microsoft.com/office/drawing/2014/main" id="{37877D65-5742-0470-28CA-EF46307ADDC8}"/>
              </a:ext>
            </a:extLst>
          </p:cNvPr>
          <p:cNvSpPr/>
          <p:nvPr/>
        </p:nvSpPr>
        <p:spPr>
          <a:xfrm>
            <a:off x="2497441" y="3576439"/>
            <a:ext cx="980195" cy="16681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latin typeface="Avenir Book" panose="02000503020000020003" pitchFamily="2" charset="0"/>
              </a:rPr>
              <a:t>52</a:t>
            </a:r>
          </a:p>
        </p:txBody>
      </p:sp>
      <p:sp>
        <p:nvSpPr>
          <p:cNvPr id="21" name="Rectangle 20">
            <a:extLst>
              <a:ext uri="{FF2B5EF4-FFF2-40B4-BE49-F238E27FC236}">
                <a16:creationId xmlns:a16="http://schemas.microsoft.com/office/drawing/2014/main" id="{27E15519-D4FB-7C74-D903-3D3F0D7472EC}"/>
              </a:ext>
            </a:extLst>
          </p:cNvPr>
          <p:cNvSpPr/>
          <p:nvPr/>
        </p:nvSpPr>
        <p:spPr>
          <a:xfrm>
            <a:off x="4322833" y="3153260"/>
            <a:ext cx="980195" cy="16681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latin typeface="Avenir Book" panose="02000503020000020003" pitchFamily="2" charset="0"/>
              </a:rPr>
              <a:t>0</a:t>
            </a:r>
          </a:p>
        </p:txBody>
      </p:sp>
      <p:sp>
        <p:nvSpPr>
          <p:cNvPr id="22" name="Rectangle 21">
            <a:extLst>
              <a:ext uri="{FF2B5EF4-FFF2-40B4-BE49-F238E27FC236}">
                <a16:creationId xmlns:a16="http://schemas.microsoft.com/office/drawing/2014/main" id="{5EC2C541-5278-59AC-E589-D05A67916B34}"/>
              </a:ext>
            </a:extLst>
          </p:cNvPr>
          <p:cNvSpPr/>
          <p:nvPr/>
        </p:nvSpPr>
        <p:spPr>
          <a:xfrm>
            <a:off x="4322834" y="3362138"/>
            <a:ext cx="980195" cy="16681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latin typeface="Avenir Book" panose="02000503020000020003" pitchFamily="2" charset="0"/>
              </a:rPr>
              <a:t>0</a:t>
            </a:r>
          </a:p>
        </p:txBody>
      </p:sp>
      <p:sp>
        <p:nvSpPr>
          <p:cNvPr id="23" name="Rectangle 22">
            <a:extLst>
              <a:ext uri="{FF2B5EF4-FFF2-40B4-BE49-F238E27FC236}">
                <a16:creationId xmlns:a16="http://schemas.microsoft.com/office/drawing/2014/main" id="{7044FB1C-DB56-4F78-A402-C73848541653}"/>
              </a:ext>
            </a:extLst>
          </p:cNvPr>
          <p:cNvSpPr/>
          <p:nvPr/>
        </p:nvSpPr>
        <p:spPr>
          <a:xfrm>
            <a:off x="4341362" y="3571016"/>
            <a:ext cx="980195" cy="16681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latin typeface="Avenir Book" panose="02000503020000020003" pitchFamily="2" charset="0"/>
              </a:rPr>
              <a:t>0</a:t>
            </a:r>
          </a:p>
        </p:txBody>
      </p:sp>
      <p:sp>
        <p:nvSpPr>
          <p:cNvPr id="24" name="Rectangle 23">
            <a:extLst>
              <a:ext uri="{FF2B5EF4-FFF2-40B4-BE49-F238E27FC236}">
                <a16:creationId xmlns:a16="http://schemas.microsoft.com/office/drawing/2014/main" id="{A96CCA08-4DF0-F78B-B95C-07606E182903}"/>
              </a:ext>
            </a:extLst>
          </p:cNvPr>
          <p:cNvSpPr/>
          <p:nvPr/>
        </p:nvSpPr>
        <p:spPr>
          <a:xfrm>
            <a:off x="4341361" y="2939095"/>
            <a:ext cx="980195" cy="16681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latin typeface="Avenir Book" panose="02000503020000020003" pitchFamily="2" charset="0"/>
              </a:rPr>
              <a:t>0</a:t>
            </a:r>
          </a:p>
        </p:txBody>
      </p:sp>
      <p:sp>
        <p:nvSpPr>
          <p:cNvPr id="25" name="Rectangle 24">
            <a:extLst>
              <a:ext uri="{FF2B5EF4-FFF2-40B4-BE49-F238E27FC236}">
                <a16:creationId xmlns:a16="http://schemas.microsoft.com/office/drawing/2014/main" id="{D887DB99-E87F-BD90-D68D-49ACC24C9DBB}"/>
              </a:ext>
            </a:extLst>
          </p:cNvPr>
          <p:cNvSpPr/>
          <p:nvPr/>
        </p:nvSpPr>
        <p:spPr>
          <a:xfrm>
            <a:off x="6207286" y="3360718"/>
            <a:ext cx="980195" cy="16681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latin typeface="Avenir Book" panose="02000503020000020003" pitchFamily="2" charset="0"/>
              </a:rPr>
              <a:t>514</a:t>
            </a:r>
          </a:p>
        </p:txBody>
      </p:sp>
      <p:sp>
        <p:nvSpPr>
          <p:cNvPr id="26" name="Rectangle 25">
            <a:extLst>
              <a:ext uri="{FF2B5EF4-FFF2-40B4-BE49-F238E27FC236}">
                <a16:creationId xmlns:a16="http://schemas.microsoft.com/office/drawing/2014/main" id="{168C50AA-1DBD-1969-2E79-3E91C090BF16}"/>
              </a:ext>
            </a:extLst>
          </p:cNvPr>
          <p:cNvSpPr/>
          <p:nvPr/>
        </p:nvSpPr>
        <p:spPr>
          <a:xfrm>
            <a:off x="6209533" y="3594768"/>
            <a:ext cx="980195" cy="16681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latin typeface="Avenir Book" panose="02000503020000020003" pitchFamily="2" charset="0"/>
              </a:rPr>
              <a:t>1002</a:t>
            </a:r>
          </a:p>
        </p:txBody>
      </p:sp>
      <p:sp>
        <p:nvSpPr>
          <p:cNvPr id="28" name="Rectangle 27">
            <a:extLst>
              <a:ext uri="{FF2B5EF4-FFF2-40B4-BE49-F238E27FC236}">
                <a16:creationId xmlns:a16="http://schemas.microsoft.com/office/drawing/2014/main" id="{A7314CF7-8360-8072-7CDF-0BE8316B829C}"/>
              </a:ext>
            </a:extLst>
          </p:cNvPr>
          <p:cNvSpPr/>
          <p:nvPr/>
        </p:nvSpPr>
        <p:spPr>
          <a:xfrm>
            <a:off x="558254" y="2933017"/>
            <a:ext cx="1410159" cy="16858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800" dirty="0" err="1">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push_operations</a:t>
            </a:r>
            <a:r>
              <a:rPr lang="en-US" sz="800"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/user_6</a:t>
            </a:r>
            <a:endParaRPr lang="en-US" sz="800" dirty="0"/>
          </a:p>
        </p:txBody>
      </p:sp>
      <p:sp>
        <p:nvSpPr>
          <p:cNvPr id="29" name="Rectangle 28">
            <a:extLst>
              <a:ext uri="{FF2B5EF4-FFF2-40B4-BE49-F238E27FC236}">
                <a16:creationId xmlns:a16="http://schemas.microsoft.com/office/drawing/2014/main" id="{C3CA334F-9F06-6142-1680-ED99C9816372}"/>
              </a:ext>
            </a:extLst>
          </p:cNvPr>
          <p:cNvSpPr/>
          <p:nvPr/>
        </p:nvSpPr>
        <p:spPr>
          <a:xfrm>
            <a:off x="558253" y="3120984"/>
            <a:ext cx="1410159" cy="16858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800" dirty="0" err="1">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spam_and_bots</a:t>
            </a:r>
            <a:r>
              <a:rPr lang="en-US" sz="800"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/user_8</a:t>
            </a:r>
            <a:endParaRPr lang="en-US" sz="800" dirty="0"/>
          </a:p>
        </p:txBody>
      </p:sp>
      <p:sp>
        <p:nvSpPr>
          <p:cNvPr id="30" name="Rectangle 29">
            <a:extLst>
              <a:ext uri="{FF2B5EF4-FFF2-40B4-BE49-F238E27FC236}">
                <a16:creationId xmlns:a16="http://schemas.microsoft.com/office/drawing/2014/main" id="{4551A035-D338-7A3C-2C24-2CE193F5927C}"/>
              </a:ext>
            </a:extLst>
          </p:cNvPr>
          <p:cNvSpPr/>
          <p:nvPr/>
        </p:nvSpPr>
        <p:spPr>
          <a:xfrm>
            <a:off x="557449" y="3346763"/>
            <a:ext cx="1410159" cy="16858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800" dirty="0" err="1">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biz_quotes</a:t>
            </a:r>
            <a:r>
              <a:rPr lang="en-US" sz="800"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/user_2</a:t>
            </a:r>
            <a:endParaRPr lang="en-US" sz="800" dirty="0"/>
          </a:p>
        </p:txBody>
      </p:sp>
      <p:sp>
        <p:nvSpPr>
          <p:cNvPr id="31" name="Rectangle 30">
            <a:extLst>
              <a:ext uri="{FF2B5EF4-FFF2-40B4-BE49-F238E27FC236}">
                <a16:creationId xmlns:a16="http://schemas.microsoft.com/office/drawing/2014/main" id="{7364051C-452F-0077-87E3-6EB8F158E903}"/>
              </a:ext>
            </a:extLst>
          </p:cNvPr>
          <p:cNvSpPr/>
          <p:nvPr/>
        </p:nvSpPr>
        <p:spPr>
          <a:xfrm>
            <a:off x="546060" y="3576834"/>
            <a:ext cx="1410159" cy="16858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800" dirty="0" err="1">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secrel</a:t>
            </a:r>
            <a:r>
              <a:rPr lang="en-US" sz="800"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/batch</a:t>
            </a:r>
            <a:endParaRPr lang="en-US" sz="800" dirty="0"/>
          </a:p>
        </p:txBody>
      </p:sp>
      <p:pic>
        <p:nvPicPr>
          <p:cNvPr id="4" name="Picture 3" descr="A number 0 on a white background&#10;&#10;AI-generated content may be incorrect.">
            <a:extLst>
              <a:ext uri="{FF2B5EF4-FFF2-40B4-BE49-F238E27FC236}">
                <a16:creationId xmlns:a16="http://schemas.microsoft.com/office/drawing/2014/main" id="{CDC4D7B5-A7D7-2BB2-EBCE-3E38895930BD}"/>
              </a:ext>
            </a:extLst>
          </p:cNvPr>
          <p:cNvPicPr>
            <a:picLocks noChangeAspect="1"/>
          </p:cNvPicPr>
          <p:nvPr/>
        </p:nvPicPr>
        <p:blipFill>
          <a:blip r:embed="rId5"/>
          <a:stretch>
            <a:fillRect/>
          </a:stretch>
        </p:blipFill>
        <p:spPr>
          <a:xfrm>
            <a:off x="2883000" y="3115017"/>
            <a:ext cx="205561" cy="197948"/>
          </a:xfrm>
          <a:prstGeom prst="rect">
            <a:avLst/>
          </a:prstGeom>
        </p:spPr>
      </p:pic>
      <p:pic>
        <p:nvPicPr>
          <p:cNvPr id="5" name="Picture 4" descr="A number 0 on a white background&#10;&#10;AI-generated content may be incorrect.">
            <a:extLst>
              <a:ext uri="{FF2B5EF4-FFF2-40B4-BE49-F238E27FC236}">
                <a16:creationId xmlns:a16="http://schemas.microsoft.com/office/drawing/2014/main" id="{3056CA3D-45B6-BC4A-9790-0A638A892D8B}"/>
              </a:ext>
            </a:extLst>
          </p:cNvPr>
          <p:cNvPicPr>
            <a:picLocks noChangeAspect="1"/>
          </p:cNvPicPr>
          <p:nvPr/>
        </p:nvPicPr>
        <p:blipFill>
          <a:blip r:embed="rId5"/>
          <a:stretch>
            <a:fillRect/>
          </a:stretch>
        </p:blipFill>
        <p:spPr>
          <a:xfrm>
            <a:off x="2876988" y="2923529"/>
            <a:ext cx="205561" cy="197948"/>
          </a:xfrm>
          <a:prstGeom prst="rect">
            <a:avLst/>
          </a:prstGeom>
        </p:spPr>
      </p:pic>
      <p:pic>
        <p:nvPicPr>
          <p:cNvPr id="27" name="Picture 26" descr="A number 0 on a white background&#10;&#10;AI-generated content may be incorrect.">
            <a:extLst>
              <a:ext uri="{FF2B5EF4-FFF2-40B4-BE49-F238E27FC236}">
                <a16:creationId xmlns:a16="http://schemas.microsoft.com/office/drawing/2014/main" id="{502EA9E3-4198-CFB9-4721-C952561EC83F}"/>
              </a:ext>
            </a:extLst>
          </p:cNvPr>
          <p:cNvPicPr>
            <a:picLocks noChangeAspect="1"/>
          </p:cNvPicPr>
          <p:nvPr/>
        </p:nvPicPr>
        <p:blipFill>
          <a:blip r:embed="rId5"/>
          <a:stretch>
            <a:fillRect/>
          </a:stretch>
        </p:blipFill>
        <p:spPr>
          <a:xfrm>
            <a:off x="2886713" y="3346572"/>
            <a:ext cx="205561" cy="197948"/>
          </a:xfrm>
          <a:prstGeom prst="rect">
            <a:avLst/>
          </a:prstGeom>
        </p:spPr>
      </p:pic>
      <p:sp>
        <p:nvSpPr>
          <p:cNvPr id="34" name="Rectangle 33">
            <a:extLst>
              <a:ext uri="{FF2B5EF4-FFF2-40B4-BE49-F238E27FC236}">
                <a16:creationId xmlns:a16="http://schemas.microsoft.com/office/drawing/2014/main" id="{C9BDD8AA-3704-6B8C-32D9-C19CCB008BE2}"/>
              </a:ext>
            </a:extLst>
          </p:cNvPr>
          <p:cNvSpPr/>
          <p:nvPr/>
        </p:nvSpPr>
        <p:spPr>
          <a:xfrm>
            <a:off x="597330" y="2321781"/>
            <a:ext cx="929729" cy="8271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600"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Past 2 days</a:t>
            </a:r>
            <a:endParaRPr lang="en-US" sz="600" dirty="0"/>
          </a:p>
        </p:txBody>
      </p:sp>
      <p:sp>
        <p:nvSpPr>
          <p:cNvPr id="35" name="Rectangle 34">
            <a:extLst>
              <a:ext uri="{FF2B5EF4-FFF2-40B4-BE49-F238E27FC236}">
                <a16:creationId xmlns:a16="http://schemas.microsoft.com/office/drawing/2014/main" id="{AFFBBBDF-172E-3BC7-1A20-926AAC799561}"/>
              </a:ext>
            </a:extLst>
          </p:cNvPr>
          <p:cNvSpPr/>
          <p:nvPr/>
        </p:nvSpPr>
        <p:spPr>
          <a:xfrm>
            <a:off x="546060" y="2278847"/>
            <a:ext cx="718975" cy="16858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216177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68">
          <a:extLst>
            <a:ext uri="{FF2B5EF4-FFF2-40B4-BE49-F238E27FC236}">
              <a16:creationId xmlns:a16="http://schemas.microsoft.com/office/drawing/2014/main" id="{C8B7E033-2409-F641-EAC4-908FA695ABD0}"/>
            </a:ext>
          </a:extLst>
        </p:cNvPr>
        <p:cNvGrpSpPr/>
        <p:nvPr/>
      </p:nvGrpSpPr>
      <p:grpSpPr>
        <a:xfrm>
          <a:off x="0" y="0"/>
          <a:ext cx="0" cy="0"/>
          <a:chOff x="0" y="0"/>
          <a:chExt cx="0" cy="0"/>
        </a:xfrm>
      </p:grpSpPr>
      <p:sp>
        <p:nvSpPr>
          <p:cNvPr id="170" name="Google Shape;170;p20">
            <a:extLst>
              <a:ext uri="{FF2B5EF4-FFF2-40B4-BE49-F238E27FC236}">
                <a16:creationId xmlns:a16="http://schemas.microsoft.com/office/drawing/2014/main" id="{B9B0E0AA-51D6-D50E-B64A-441C2DA5AC26}"/>
              </a:ext>
            </a:extLst>
          </p:cNvPr>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36</a:t>
            </a:fld>
            <a:endParaRPr/>
          </a:p>
        </p:txBody>
      </p:sp>
      <p:sp>
        <p:nvSpPr>
          <p:cNvPr id="7" name="Subtitle 6">
            <a:extLst>
              <a:ext uri="{FF2B5EF4-FFF2-40B4-BE49-F238E27FC236}">
                <a16:creationId xmlns:a16="http://schemas.microsoft.com/office/drawing/2014/main" id="{B460D9AD-56D3-F83A-E924-C634975DB880}"/>
              </a:ext>
            </a:extLst>
          </p:cNvPr>
          <p:cNvSpPr>
            <a:spLocks noGrp="1"/>
          </p:cNvSpPr>
          <p:nvPr>
            <p:ph type="subTitle" idx="1"/>
          </p:nvPr>
        </p:nvSpPr>
        <p:spPr>
          <a:xfrm>
            <a:off x="158675" y="207065"/>
            <a:ext cx="8664900" cy="377700"/>
          </a:xfrm>
        </p:spPr>
        <p:txBody>
          <a:bodyPr/>
          <a:lstStyle/>
          <a:p>
            <a:r>
              <a:rPr lang="en-US" dirty="0"/>
              <a:t>Who do we Triple Check with?</a:t>
            </a:r>
          </a:p>
        </p:txBody>
      </p:sp>
      <p:sp>
        <p:nvSpPr>
          <p:cNvPr id="11" name="Rectangle 10">
            <a:extLst>
              <a:ext uri="{FF2B5EF4-FFF2-40B4-BE49-F238E27FC236}">
                <a16:creationId xmlns:a16="http://schemas.microsoft.com/office/drawing/2014/main" id="{ED41C66C-DAE7-EB53-EB53-25D858B2DBFE}"/>
              </a:ext>
            </a:extLst>
          </p:cNvPr>
          <p:cNvSpPr/>
          <p:nvPr/>
        </p:nvSpPr>
        <p:spPr>
          <a:xfrm>
            <a:off x="597331" y="3575188"/>
            <a:ext cx="902043" cy="16681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ounded Rectangle 26">
            <a:hlinkClick r:id="rId4" action="ppaction://hlinksldjump"/>
            <a:extLst>
              <a:ext uri="{FF2B5EF4-FFF2-40B4-BE49-F238E27FC236}">
                <a16:creationId xmlns:a16="http://schemas.microsoft.com/office/drawing/2014/main" id="{C90A45E4-ED73-75B7-4467-FB36B1DD4E39}"/>
              </a:ext>
            </a:extLst>
          </p:cNvPr>
          <p:cNvSpPr/>
          <p:nvPr/>
        </p:nvSpPr>
        <p:spPr>
          <a:xfrm>
            <a:off x="239550" y="2689521"/>
            <a:ext cx="4108496" cy="71784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Open Sans" panose="020B0606030504020204" pitchFamily="34" charset="0"/>
                <a:ea typeface="Open Sans" panose="020B0606030504020204" pitchFamily="34" charset="0"/>
                <a:cs typeface="Open Sans" panose="020B0606030504020204" pitchFamily="34" charset="0"/>
              </a:rPr>
              <a:t>None of them</a:t>
            </a:r>
          </a:p>
        </p:txBody>
      </p:sp>
      <p:sp>
        <p:nvSpPr>
          <p:cNvPr id="28" name="Rounded Rectangle 27">
            <a:hlinkClick r:id="rId4" action="ppaction://hlinksldjump"/>
            <a:extLst>
              <a:ext uri="{FF2B5EF4-FFF2-40B4-BE49-F238E27FC236}">
                <a16:creationId xmlns:a16="http://schemas.microsoft.com/office/drawing/2014/main" id="{FE5D8549-F3ED-619E-ACDA-5D5B98C49F82}"/>
              </a:ext>
            </a:extLst>
          </p:cNvPr>
          <p:cNvSpPr/>
          <p:nvPr/>
        </p:nvSpPr>
        <p:spPr>
          <a:xfrm>
            <a:off x="4771898" y="2689521"/>
            <a:ext cx="4108497" cy="717847"/>
          </a:xfrm>
          <a:prstGeom prst="round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Open Sans" panose="020B0606030504020204" pitchFamily="34" charset="0"/>
                <a:ea typeface="Open Sans" panose="020B0606030504020204" pitchFamily="34" charset="0"/>
                <a:cs typeface="Open Sans" panose="020B0606030504020204" pitchFamily="34" charset="0"/>
              </a:rPr>
              <a:t>C and D</a:t>
            </a:r>
          </a:p>
        </p:txBody>
      </p:sp>
      <p:sp>
        <p:nvSpPr>
          <p:cNvPr id="29" name="Rounded Rectangle 28">
            <a:hlinkClick r:id="rId4" action="ppaction://hlinksldjump"/>
            <a:extLst>
              <a:ext uri="{FF2B5EF4-FFF2-40B4-BE49-F238E27FC236}">
                <a16:creationId xmlns:a16="http://schemas.microsoft.com/office/drawing/2014/main" id="{FE10DDED-9098-D391-0601-0A0F98F99451}"/>
              </a:ext>
            </a:extLst>
          </p:cNvPr>
          <p:cNvSpPr/>
          <p:nvPr/>
        </p:nvSpPr>
        <p:spPr>
          <a:xfrm>
            <a:off x="239550" y="3554078"/>
            <a:ext cx="4108496" cy="717847"/>
          </a:xfrm>
          <a:prstGeom prst="round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Open Sans" panose="020B0606030504020204" pitchFamily="34" charset="0"/>
                <a:ea typeface="Open Sans" panose="020B0606030504020204" pitchFamily="34" charset="0"/>
                <a:cs typeface="Open Sans" panose="020B0606030504020204" pitchFamily="34" charset="0"/>
              </a:rPr>
              <a:t>D</a:t>
            </a:r>
          </a:p>
        </p:txBody>
      </p:sp>
      <p:sp>
        <p:nvSpPr>
          <p:cNvPr id="30" name="Rounded Rectangle 29">
            <a:hlinkClick r:id="rId5" action="ppaction://hlinksldjump"/>
            <a:extLst>
              <a:ext uri="{FF2B5EF4-FFF2-40B4-BE49-F238E27FC236}">
                <a16:creationId xmlns:a16="http://schemas.microsoft.com/office/drawing/2014/main" id="{5E3FA391-4259-3D75-F5D4-B2B226BC4062}"/>
              </a:ext>
            </a:extLst>
          </p:cNvPr>
          <p:cNvSpPr/>
          <p:nvPr/>
        </p:nvSpPr>
        <p:spPr>
          <a:xfrm>
            <a:off x="4760441" y="3563280"/>
            <a:ext cx="4108497" cy="717847"/>
          </a:xfrm>
          <a:prstGeom prst="roundRect">
            <a:avLst/>
          </a:prstGeom>
          <a:solidFill>
            <a:schemeClr val="bg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Open Sans" panose="020B0606030504020204" pitchFamily="34" charset="0"/>
                <a:ea typeface="Open Sans" panose="020B0606030504020204" pitchFamily="34" charset="0"/>
                <a:cs typeface="Open Sans" panose="020B0606030504020204" pitchFamily="34" charset="0"/>
              </a:rPr>
              <a:t>We don’t have enough information</a:t>
            </a:r>
          </a:p>
        </p:txBody>
      </p:sp>
      <p:sp>
        <p:nvSpPr>
          <p:cNvPr id="31" name="Rounded Rectangle 30">
            <a:extLst>
              <a:ext uri="{FF2B5EF4-FFF2-40B4-BE49-F238E27FC236}">
                <a16:creationId xmlns:a16="http://schemas.microsoft.com/office/drawing/2014/main" id="{F5ED0EE1-C2E5-EA58-3B1D-D41AA1A06AE6}"/>
              </a:ext>
            </a:extLst>
          </p:cNvPr>
          <p:cNvSpPr/>
          <p:nvPr/>
        </p:nvSpPr>
        <p:spPr>
          <a:xfrm>
            <a:off x="1966534" y="994595"/>
            <a:ext cx="285617" cy="27799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latin typeface="Open Sans" panose="020B0606030504020204" pitchFamily="34" charset="0"/>
                <a:ea typeface="Open Sans" panose="020B0606030504020204" pitchFamily="34" charset="0"/>
                <a:cs typeface="Open Sans" panose="020B0606030504020204" pitchFamily="34" charset="0"/>
              </a:rPr>
              <a:t>A</a:t>
            </a:r>
          </a:p>
        </p:txBody>
      </p:sp>
      <p:sp>
        <p:nvSpPr>
          <p:cNvPr id="35" name="Rounded Rectangle 34">
            <a:extLst>
              <a:ext uri="{FF2B5EF4-FFF2-40B4-BE49-F238E27FC236}">
                <a16:creationId xmlns:a16="http://schemas.microsoft.com/office/drawing/2014/main" id="{2EE0891F-6648-A0B2-437B-B29BACFCA197}"/>
              </a:ext>
            </a:extLst>
          </p:cNvPr>
          <p:cNvSpPr/>
          <p:nvPr/>
        </p:nvSpPr>
        <p:spPr>
          <a:xfrm>
            <a:off x="1967751" y="1415634"/>
            <a:ext cx="284400" cy="2844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ysClr val="windowText" lastClr="000000"/>
                </a:solidFill>
              </a:rPr>
              <a:t>B</a:t>
            </a:r>
          </a:p>
        </p:txBody>
      </p:sp>
      <p:sp>
        <p:nvSpPr>
          <p:cNvPr id="36" name="Rounded Rectangle 35">
            <a:extLst>
              <a:ext uri="{FF2B5EF4-FFF2-40B4-BE49-F238E27FC236}">
                <a16:creationId xmlns:a16="http://schemas.microsoft.com/office/drawing/2014/main" id="{FD814F58-39D1-46E2-5ACE-D2E293A4433D}"/>
              </a:ext>
            </a:extLst>
          </p:cNvPr>
          <p:cNvSpPr/>
          <p:nvPr/>
        </p:nvSpPr>
        <p:spPr>
          <a:xfrm>
            <a:off x="1967751" y="1812420"/>
            <a:ext cx="284400" cy="2844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C</a:t>
            </a:r>
          </a:p>
        </p:txBody>
      </p:sp>
      <p:sp>
        <p:nvSpPr>
          <p:cNvPr id="37" name="Rounded Rectangle 36">
            <a:extLst>
              <a:ext uri="{FF2B5EF4-FFF2-40B4-BE49-F238E27FC236}">
                <a16:creationId xmlns:a16="http://schemas.microsoft.com/office/drawing/2014/main" id="{9DE065A1-7E92-065E-9CE5-B3C7BEF0184C}"/>
              </a:ext>
            </a:extLst>
          </p:cNvPr>
          <p:cNvSpPr/>
          <p:nvPr/>
        </p:nvSpPr>
        <p:spPr>
          <a:xfrm>
            <a:off x="1967751" y="2227114"/>
            <a:ext cx="284400" cy="2844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D</a:t>
            </a:r>
          </a:p>
        </p:txBody>
      </p:sp>
      <p:sp>
        <p:nvSpPr>
          <p:cNvPr id="45" name="Rounded Rectangle 44">
            <a:extLst>
              <a:ext uri="{FF2B5EF4-FFF2-40B4-BE49-F238E27FC236}">
                <a16:creationId xmlns:a16="http://schemas.microsoft.com/office/drawing/2014/main" id="{E196F770-B884-7F11-6384-23363D8FCD2E}"/>
              </a:ext>
            </a:extLst>
          </p:cNvPr>
          <p:cNvSpPr/>
          <p:nvPr/>
        </p:nvSpPr>
        <p:spPr>
          <a:xfrm>
            <a:off x="2386046" y="982908"/>
            <a:ext cx="3924000" cy="324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numCol="2" rtlCol="0" anchor="ctr"/>
          <a:lstStyle/>
          <a:p>
            <a:pPr algn="r"/>
            <a:r>
              <a:rPr lang="en-US" sz="1200" dirty="0" err="1">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push_operations</a:t>
            </a:r>
            <a:r>
              <a:rPr lang="en-US" sz="1200"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/user_6	332</a:t>
            </a:r>
          </a:p>
        </p:txBody>
      </p:sp>
      <p:sp>
        <p:nvSpPr>
          <p:cNvPr id="46" name="Rounded Rectangle 45">
            <a:extLst>
              <a:ext uri="{FF2B5EF4-FFF2-40B4-BE49-F238E27FC236}">
                <a16:creationId xmlns:a16="http://schemas.microsoft.com/office/drawing/2014/main" id="{5BE52724-474F-0663-38F7-4E26F6593D47}"/>
              </a:ext>
            </a:extLst>
          </p:cNvPr>
          <p:cNvSpPr/>
          <p:nvPr/>
        </p:nvSpPr>
        <p:spPr>
          <a:xfrm>
            <a:off x="2386046" y="1387764"/>
            <a:ext cx="3924000" cy="324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numCol="2" rtlCol="0" anchor="ctr"/>
          <a:lstStyle/>
          <a:p>
            <a:pPr algn="r"/>
            <a:r>
              <a:rPr lang="en-US" sz="1200" dirty="0" err="1">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spam_and_bots</a:t>
            </a:r>
            <a:r>
              <a:rPr lang="en-US" sz="1200"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/user_8	11</a:t>
            </a:r>
          </a:p>
        </p:txBody>
      </p:sp>
      <p:sp>
        <p:nvSpPr>
          <p:cNvPr id="47" name="Rounded Rectangle 46">
            <a:extLst>
              <a:ext uri="{FF2B5EF4-FFF2-40B4-BE49-F238E27FC236}">
                <a16:creationId xmlns:a16="http://schemas.microsoft.com/office/drawing/2014/main" id="{D7D28529-A10D-17FC-F430-A4B33EA6D6D6}"/>
              </a:ext>
            </a:extLst>
          </p:cNvPr>
          <p:cNvSpPr/>
          <p:nvPr/>
        </p:nvSpPr>
        <p:spPr>
          <a:xfrm>
            <a:off x="2386046" y="1792620"/>
            <a:ext cx="3924000" cy="324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numCol="2" rtlCol="0" anchor="ctr"/>
          <a:lstStyle/>
          <a:p>
            <a:pPr algn="r"/>
            <a:r>
              <a:rPr lang="en-US" sz="1200" dirty="0" err="1">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biz_quotes</a:t>
            </a:r>
            <a:r>
              <a:rPr lang="en-US" sz="1200"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/user_2	514</a:t>
            </a:r>
          </a:p>
        </p:txBody>
      </p:sp>
      <p:sp>
        <p:nvSpPr>
          <p:cNvPr id="48" name="Rounded Rectangle 47">
            <a:extLst>
              <a:ext uri="{FF2B5EF4-FFF2-40B4-BE49-F238E27FC236}">
                <a16:creationId xmlns:a16="http://schemas.microsoft.com/office/drawing/2014/main" id="{68D4A0F5-C25F-104B-56D0-2A6F97390F31}"/>
              </a:ext>
            </a:extLst>
          </p:cNvPr>
          <p:cNvSpPr/>
          <p:nvPr/>
        </p:nvSpPr>
        <p:spPr>
          <a:xfrm>
            <a:off x="2386046" y="2197475"/>
            <a:ext cx="3924000" cy="324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numCol="2" rtlCol="0" anchor="ctr"/>
          <a:lstStyle/>
          <a:p>
            <a:pPr algn="r"/>
            <a:r>
              <a:rPr lang="en-US" sz="1200" dirty="0" err="1">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secrel</a:t>
            </a:r>
            <a:r>
              <a:rPr lang="en-US" sz="1200"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/batch		1002</a:t>
            </a:r>
          </a:p>
        </p:txBody>
      </p:sp>
      <p:sp>
        <p:nvSpPr>
          <p:cNvPr id="2" name="Rounded Rectangle 1">
            <a:extLst>
              <a:ext uri="{FF2B5EF4-FFF2-40B4-BE49-F238E27FC236}">
                <a16:creationId xmlns:a16="http://schemas.microsoft.com/office/drawing/2014/main" id="{DB5409EE-EAB3-811A-8EED-BC6DE57D10D2}"/>
              </a:ext>
            </a:extLst>
          </p:cNvPr>
          <p:cNvSpPr/>
          <p:nvPr/>
        </p:nvSpPr>
        <p:spPr>
          <a:xfrm>
            <a:off x="6529072" y="1005481"/>
            <a:ext cx="731699" cy="27799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latin typeface="Open Sans" panose="020B0606030504020204" pitchFamily="34" charset="0"/>
                <a:ea typeface="Open Sans" panose="020B0606030504020204" pitchFamily="34" charset="0"/>
                <a:cs typeface="Open Sans" panose="020B0606030504020204" pitchFamily="34" charset="0"/>
              </a:rPr>
              <a:t>0</a:t>
            </a:r>
          </a:p>
        </p:txBody>
      </p:sp>
      <p:sp>
        <p:nvSpPr>
          <p:cNvPr id="3" name="Rounded Rectangle 2">
            <a:extLst>
              <a:ext uri="{FF2B5EF4-FFF2-40B4-BE49-F238E27FC236}">
                <a16:creationId xmlns:a16="http://schemas.microsoft.com/office/drawing/2014/main" id="{10D38179-FA89-6F20-90D5-BDE0123B4C0D}"/>
              </a:ext>
            </a:extLst>
          </p:cNvPr>
          <p:cNvSpPr/>
          <p:nvPr/>
        </p:nvSpPr>
        <p:spPr>
          <a:xfrm>
            <a:off x="6529071" y="1418837"/>
            <a:ext cx="731699" cy="27799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latin typeface="Open Sans" panose="020B0606030504020204" pitchFamily="34" charset="0"/>
                <a:ea typeface="Open Sans" panose="020B0606030504020204" pitchFamily="34" charset="0"/>
                <a:cs typeface="Open Sans" panose="020B0606030504020204" pitchFamily="34" charset="0"/>
              </a:rPr>
              <a:t>0</a:t>
            </a:r>
          </a:p>
        </p:txBody>
      </p:sp>
      <p:sp>
        <p:nvSpPr>
          <p:cNvPr id="4" name="Rounded Rectangle 3">
            <a:extLst>
              <a:ext uri="{FF2B5EF4-FFF2-40B4-BE49-F238E27FC236}">
                <a16:creationId xmlns:a16="http://schemas.microsoft.com/office/drawing/2014/main" id="{7BADAA7B-7ACD-E831-990E-FE8C663F8803}"/>
              </a:ext>
            </a:extLst>
          </p:cNvPr>
          <p:cNvSpPr/>
          <p:nvPr/>
        </p:nvSpPr>
        <p:spPr>
          <a:xfrm>
            <a:off x="6518184" y="1822865"/>
            <a:ext cx="731699" cy="27799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latin typeface="Open Sans" panose="020B0606030504020204" pitchFamily="34" charset="0"/>
                <a:ea typeface="Open Sans" panose="020B0606030504020204" pitchFamily="34" charset="0"/>
                <a:cs typeface="Open Sans" panose="020B0606030504020204" pitchFamily="34" charset="0"/>
              </a:rPr>
              <a:t>0</a:t>
            </a:r>
          </a:p>
        </p:txBody>
      </p:sp>
      <p:sp>
        <p:nvSpPr>
          <p:cNvPr id="5" name="Rounded Rectangle 4">
            <a:extLst>
              <a:ext uri="{FF2B5EF4-FFF2-40B4-BE49-F238E27FC236}">
                <a16:creationId xmlns:a16="http://schemas.microsoft.com/office/drawing/2014/main" id="{75FD3A7C-EC6F-493B-A54A-2568AD04B931}"/>
              </a:ext>
            </a:extLst>
          </p:cNvPr>
          <p:cNvSpPr/>
          <p:nvPr/>
        </p:nvSpPr>
        <p:spPr>
          <a:xfrm>
            <a:off x="6529071" y="2226893"/>
            <a:ext cx="731699" cy="27799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latin typeface="Open Sans" panose="020B0606030504020204" pitchFamily="34" charset="0"/>
                <a:ea typeface="Open Sans" panose="020B0606030504020204" pitchFamily="34" charset="0"/>
                <a:cs typeface="Open Sans" panose="020B0606030504020204" pitchFamily="34" charset="0"/>
              </a:rPr>
              <a:t>52</a:t>
            </a:r>
          </a:p>
        </p:txBody>
      </p:sp>
      <p:sp>
        <p:nvSpPr>
          <p:cNvPr id="6" name="TextBox 5">
            <a:extLst>
              <a:ext uri="{FF2B5EF4-FFF2-40B4-BE49-F238E27FC236}">
                <a16:creationId xmlns:a16="http://schemas.microsoft.com/office/drawing/2014/main" id="{972A4246-AB06-D4D1-1747-6806A0B8E1F8}"/>
              </a:ext>
            </a:extLst>
          </p:cNvPr>
          <p:cNvSpPr txBox="1"/>
          <p:nvPr/>
        </p:nvSpPr>
        <p:spPr>
          <a:xfrm>
            <a:off x="5389601" y="615511"/>
            <a:ext cx="1026243" cy="307777"/>
          </a:xfrm>
          <a:prstGeom prst="rect">
            <a:avLst/>
          </a:prstGeom>
          <a:noFill/>
        </p:spPr>
        <p:txBody>
          <a:bodyPr wrap="none" rtlCol="0">
            <a:spAutoFit/>
          </a:bodyPr>
          <a:lstStyle/>
          <a:p>
            <a:r>
              <a:rPr lang="en-US" b="1" dirty="0">
                <a:latin typeface="Open Sans" panose="020B0606030504020204" pitchFamily="34" charset="0"/>
                <a:ea typeface="Open Sans" panose="020B0606030504020204" pitchFamily="34" charset="0"/>
                <a:cs typeface="Open Sans" panose="020B0606030504020204" pitchFamily="34" charset="0"/>
              </a:rPr>
              <a:t>3 months</a:t>
            </a:r>
          </a:p>
        </p:txBody>
      </p:sp>
      <p:sp>
        <p:nvSpPr>
          <p:cNvPr id="8" name="TextBox 7">
            <a:extLst>
              <a:ext uri="{FF2B5EF4-FFF2-40B4-BE49-F238E27FC236}">
                <a16:creationId xmlns:a16="http://schemas.microsoft.com/office/drawing/2014/main" id="{3D533AED-0A19-82AC-E946-EBCEDC6817F1}"/>
              </a:ext>
            </a:extLst>
          </p:cNvPr>
          <p:cNvSpPr txBox="1"/>
          <p:nvPr/>
        </p:nvSpPr>
        <p:spPr>
          <a:xfrm>
            <a:off x="6529071" y="627353"/>
            <a:ext cx="748923" cy="307777"/>
          </a:xfrm>
          <a:prstGeom prst="rect">
            <a:avLst/>
          </a:prstGeom>
          <a:noFill/>
        </p:spPr>
        <p:txBody>
          <a:bodyPr wrap="none" rtlCol="0">
            <a:spAutoFit/>
          </a:bodyPr>
          <a:lstStyle/>
          <a:p>
            <a:r>
              <a:rPr lang="en-US" b="1" dirty="0">
                <a:latin typeface="Open Sans" panose="020B0606030504020204" pitchFamily="34" charset="0"/>
                <a:ea typeface="Open Sans" panose="020B0606030504020204" pitchFamily="34" charset="0"/>
                <a:cs typeface="Open Sans" panose="020B0606030504020204" pitchFamily="34" charset="0"/>
              </a:rPr>
              <a:t>2 days</a:t>
            </a:r>
          </a:p>
        </p:txBody>
      </p:sp>
    </p:spTree>
    <p:custDataLst>
      <p:tags r:id="rId1"/>
    </p:custDataLst>
    <p:extLst>
      <p:ext uri="{BB962C8B-B14F-4D97-AF65-F5344CB8AC3E}">
        <p14:creationId xmlns:p14="http://schemas.microsoft.com/office/powerpoint/2010/main" val="4272290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29" grpId="0" animBg="1"/>
      <p:bldP spid="30" grpId="0" animBg="1"/>
      <p:bldP spid="2" grpId="0" animBg="1"/>
      <p:bldP spid="3" grpId="0" animBg="1"/>
      <p:bldP spid="4" grpId="0" animBg="1"/>
      <p:bldP spid="5" grpId="0" animBg="1"/>
      <p:bldP spid="8"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68">
          <a:extLst>
            <a:ext uri="{FF2B5EF4-FFF2-40B4-BE49-F238E27FC236}">
              <a16:creationId xmlns:a16="http://schemas.microsoft.com/office/drawing/2014/main" id="{A9C37B31-4E98-2214-5AC6-067252EF3AFF}"/>
            </a:ext>
          </a:extLst>
        </p:cNvPr>
        <p:cNvGrpSpPr/>
        <p:nvPr/>
      </p:nvGrpSpPr>
      <p:grpSpPr>
        <a:xfrm>
          <a:off x="0" y="0"/>
          <a:ext cx="0" cy="0"/>
          <a:chOff x="0" y="0"/>
          <a:chExt cx="0" cy="0"/>
        </a:xfrm>
      </p:grpSpPr>
      <p:sp>
        <p:nvSpPr>
          <p:cNvPr id="170" name="Google Shape;170;p20">
            <a:extLst>
              <a:ext uri="{FF2B5EF4-FFF2-40B4-BE49-F238E27FC236}">
                <a16:creationId xmlns:a16="http://schemas.microsoft.com/office/drawing/2014/main" id="{F932B4F3-2808-A6F4-CC9E-84375C2153F3}"/>
              </a:ext>
            </a:extLst>
          </p:cNvPr>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37</a:t>
            </a:fld>
            <a:endParaRPr/>
          </a:p>
        </p:txBody>
      </p:sp>
      <p:pic>
        <p:nvPicPr>
          <p:cNvPr id="2" name="Google Shape;133;p18">
            <a:extLst>
              <a:ext uri="{FF2B5EF4-FFF2-40B4-BE49-F238E27FC236}">
                <a16:creationId xmlns:a16="http://schemas.microsoft.com/office/drawing/2014/main" id="{1F1ECC1D-AFAE-5C24-CF6B-03150A3AD613}"/>
              </a:ext>
            </a:extLst>
          </p:cNvPr>
          <p:cNvPicPr preferRelativeResize="0"/>
          <p:nvPr/>
        </p:nvPicPr>
        <p:blipFill>
          <a:blip r:embed="rId3">
            <a:alphaModFix/>
          </a:blip>
          <a:stretch>
            <a:fillRect/>
          </a:stretch>
        </p:blipFill>
        <p:spPr>
          <a:xfrm>
            <a:off x="706394" y="780696"/>
            <a:ext cx="3321679" cy="3414458"/>
          </a:xfrm>
          <a:prstGeom prst="rect">
            <a:avLst/>
          </a:prstGeom>
          <a:noFill/>
          <a:ln w="76200">
            <a:solidFill>
              <a:schemeClr val="accent2">
                <a:lumMod val="25000"/>
              </a:schemeClr>
            </a:solidFill>
          </a:ln>
        </p:spPr>
      </p:pic>
      <p:pic>
        <p:nvPicPr>
          <p:cNvPr id="11" name="Graphic 10" descr="Speech with solid fill">
            <a:extLst>
              <a:ext uri="{FF2B5EF4-FFF2-40B4-BE49-F238E27FC236}">
                <a16:creationId xmlns:a16="http://schemas.microsoft.com/office/drawing/2014/main" id="{04CB558E-1E9C-91AC-052F-A51A592C013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flipH="1">
            <a:off x="2904837" y="627837"/>
            <a:ext cx="2406074" cy="1860088"/>
          </a:xfrm>
          <a:prstGeom prst="rect">
            <a:avLst/>
          </a:prstGeom>
        </p:spPr>
      </p:pic>
      <p:sp>
        <p:nvSpPr>
          <p:cNvPr id="13" name="TextBox 12">
            <a:extLst>
              <a:ext uri="{FF2B5EF4-FFF2-40B4-BE49-F238E27FC236}">
                <a16:creationId xmlns:a16="http://schemas.microsoft.com/office/drawing/2014/main" id="{E2A734FE-A947-DD35-F680-3EE3F0E6F79A}"/>
              </a:ext>
            </a:extLst>
          </p:cNvPr>
          <p:cNvSpPr txBox="1"/>
          <p:nvPr/>
        </p:nvSpPr>
        <p:spPr>
          <a:xfrm>
            <a:off x="3690977" y="1250104"/>
            <a:ext cx="1750291" cy="307777"/>
          </a:xfrm>
          <a:prstGeom prst="rect">
            <a:avLst/>
          </a:prstGeom>
          <a:noFill/>
        </p:spPr>
        <p:txBody>
          <a:bodyPr wrap="square">
            <a:spAutoFit/>
          </a:bodyPr>
          <a:lstStyle/>
          <a:p>
            <a:r>
              <a:rPr lang="en-US" dirty="0">
                <a:latin typeface="Open Sans" panose="020B0606030504020204" pitchFamily="34" charset="0"/>
                <a:ea typeface="Open Sans" panose="020B0606030504020204" pitchFamily="34" charset="0"/>
                <a:cs typeface="Open Sans" panose="020B0606030504020204" pitchFamily="34" charset="0"/>
              </a:rPr>
              <a:t>Oops…</a:t>
            </a:r>
          </a:p>
        </p:txBody>
      </p:sp>
      <p:pic>
        <p:nvPicPr>
          <p:cNvPr id="6" name="Graphic 5" descr="Siren with solid fill">
            <a:extLst>
              <a:ext uri="{FF2B5EF4-FFF2-40B4-BE49-F238E27FC236}">
                <a16:creationId xmlns:a16="http://schemas.microsoft.com/office/drawing/2014/main" id="{8B9475FE-C58B-B4D2-E673-0109CD95463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566123" y="1975975"/>
            <a:ext cx="680249" cy="680249"/>
          </a:xfrm>
          <a:prstGeom prst="rect">
            <a:avLst/>
          </a:prstGeom>
        </p:spPr>
      </p:pic>
      <p:pic>
        <p:nvPicPr>
          <p:cNvPr id="8" name="Picture 7" descr="A group of people sitting around a table with laptops&#10;&#10;Description automatically generated">
            <a:extLst>
              <a:ext uri="{FF2B5EF4-FFF2-40B4-BE49-F238E27FC236}">
                <a16:creationId xmlns:a16="http://schemas.microsoft.com/office/drawing/2014/main" id="{21C317D9-2A93-8567-194A-0FF5ADE84A14}"/>
              </a:ext>
            </a:extLst>
          </p:cNvPr>
          <p:cNvPicPr>
            <a:picLocks noChangeAspect="1"/>
          </p:cNvPicPr>
          <p:nvPr/>
        </p:nvPicPr>
        <p:blipFill>
          <a:blip r:embed="rId8"/>
          <a:stretch>
            <a:fillRect/>
          </a:stretch>
        </p:blipFill>
        <p:spPr>
          <a:xfrm>
            <a:off x="5712419" y="1631496"/>
            <a:ext cx="929879" cy="929879"/>
          </a:xfrm>
          <a:prstGeom prst="rect">
            <a:avLst/>
          </a:prstGeom>
          <a:ln w="57150">
            <a:solidFill>
              <a:srgbClr val="FFC000"/>
            </a:solidFill>
          </a:ln>
        </p:spPr>
      </p:pic>
      <p:pic>
        <p:nvPicPr>
          <p:cNvPr id="9" name="Graphic 8" descr="Siren with solid fill">
            <a:extLst>
              <a:ext uri="{FF2B5EF4-FFF2-40B4-BE49-F238E27FC236}">
                <a16:creationId xmlns:a16="http://schemas.microsoft.com/office/drawing/2014/main" id="{FDAA3275-839B-8633-831D-CFDCAD6D083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1838933">
            <a:off x="7525854" y="3022932"/>
            <a:ext cx="680249" cy="680249"/>
          </a:xfrm>
          <a:prstGeom prst="rect">
            <a:avLst/>
          </a:prstGeom>
        </p:spPr>
      </p:pic>
      <p:pic>
        <p:nvPicPr>
          <p:cNvPr id="10" name="Picture 9" descr="A group of people sitting around a table with laptops&#10;&#10;Description automatically generated">
            <a:extLst>
              <a:ext uri="{FF2B5EF4-FFF2-40B4-BE49-F238E27FC236}">
                <a16:creationId xmlns:a16="http://schemas.microsoft.com/office/drawing/2014/main" id="{4C822541-5372-716B-A22C-7ADF450DF3F9}"/>
              </a:ext>
            </a:extLst>
          </p:cNvPr>
          <p:cNvPicPr>
            <a:picLocks noChangeAspect="1"/>
          </p:cNvPicPr>
          <p:nvPr/>
        </p:nvPicPr>
        <p:blipFill>
          <a:blip r:embed="rId11"/>
          <a:stretch>
            <a:fillRect/>
          </a:stretch>
        </p:blipFill>
        <p:spPr>
          <a:xfrm>
            <a:off x="6284312" y="2403211"/>
            <a:ext cx="1218188" cy="1218188"/>
          </a:xfrm>
          <a:prstGeom prst="rect">
            <a:avLst/>
          </a:prstGeom>
          <a:ln w="57150">
            <a:solidFill>
              <a:schemeClr val="accent1">
                <a:lumMod val="50000"/>
              </a:schemeClr>
            </a:solidFill>
          </a:ln>
        </p:spPr>
      </p:pic>
      <p:pic>
        <p:nvPicPr>
          <p:cNvPr id="12" name="Graphic 11" descr="Phone Vibration with solid fill">
            <a:extLst>
              <a:ext uri="{FF2B5EF4-FFF2-40B4-BE49-F238E27FC236}">
                <a16:creationId xmlns:a16="http://schemas.microsoft.com/office/drawing/2014/main" id="{78E5FC52-79B1-E392-B422-2FC0461C27AD}"/>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029681" y="1618209"/>
            <a:ext cx="524358" cy="524358"/>
          </a:xfrm>
          <a:prstGeom prst="rect">
            <a:avLst/>
          </a:prstGeom>
        </p:spPr>
      </p:pic>
      <p:pic>
        <p:nvPicPr>
          <p:cNvPr id="14" name="Graphic 13" descr="Phone Vibration with solid fill">
            <a:extLst>
              <a:ext uri="{FF2B5EF4-FFF2-40B4-BE49-F238E27FC236}">
                <a16:creationId xmlns:a16="http://schemas.microsoft.com/office/drawing/2014/main" id="{BD9D2725-A8C5-EDA5-F9A0-5F1E6994C4F8}"/>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rot="18464520">
            <a:off x="7807620" y="2416944"/>
            <a:ext cx="524358" cy="524358"/>
          </a:xfrm>
          <a:prstGeom prst="rect">
            <a:avLst/>
          </a:prstGeom>
        </p:spPr>
      </p:pic>
      <p:pic>
        <p:nvPicPr>
          <p:cNvPr id="15" name="Picture 14" descr="A group of people sitting around a table with laptops&#10;&#10;Description automatically generated">
            <a:extLst>
              <a:ext uri="{FF2B5EF4-FFF2-40B4-BE49-F238E27FC236}">
                <a16:creationId xmlns:a16="http://schemas.microsoft.com/office/drawing/2014/main" id="{B0502A70-883E-9345-80D9-419FB7538794}"/>
              </a:ext>
            </a:extLst>
          </p:cNvPr>
          <p:cNvPicPr>
            <a:picLocks noChangeAspect="1"/>
          </p:cNvPicPr>
          <p:nvPr/>
        </p:nvPicPr>
        <p:blipFill>
          <a:blip r:embed="rId16"/>
          <a:stretch>
            <a:fillRect/>
          </a:stretch>
        </p:blipFill>
        <p:spPr>
          <a:xfrm rot="949605">
            <a:off x="5493554" y="2427224"/>
            <a:ext cx="881620" cy="881620"/>
          </a:xfrm>
          <a:prstGeom prst="rect">
            <a:avLst/>
          </a:prstGeom>
          <a:ln w="57150">
            <a:solidFill>
              <a:srgbClr val="17704F"/>
            </a:solidFill>
          </a:ln>
        </p:spPr>
      </p:pic>
    </p:spTree>
    <p:extLst>
      <p:ext uri="{BB962C8B-B14F-4D97-AF65-F5344CB8AC3E}">
        <p14:creationId xmlns:p14="http://schemas.microsoft.com/office/powerpoint/2010/main" val="31277697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203525-30BF-3DC6-8346-41DB646A7AB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AAAA608-2DFF-0C9E-FCF8-82F57F3D8B04}"/>
              </a:ext>
            </a:extLst>
          </p:cNvPr>
          <p:cNvSpPr>
            <a:spLocks noGrp="1"/>
          </p:cNvSpPr>
          <p:nvPr>
            <p:ph type="title"/>
          </p:nvPr>
        </p:nvSpPr>
        <p:spPr/>
        <p:txBody>
          <a:bodyPr/>
          <a:lstStyle/>
          <a:p>
            <a:r>
              <a:rPr lang="en-US" dirty="0"/>
              <a:t>The problem with third party tools:</a:t>
            </a:r>
            <a:br>
              <a:rPr lang="en-US" dirty="0"/>
            </a:br>
            <a:endParaRPr lang="en-US" dirty="0"/>
          </a:p>
        </p:txBody>
      </p:sp>
      <p:sp>
        <p:nvSpPr>
          <p:cNvPr id="3" name="Slide Number Placeholder 2">
            <a:extLst>
              <a:ext uri="{FF2B5EF4-FFF2-40B4-BE49-F238E27FC236}">
                <a16:creationId xmlns:a16="http://schemas.microsoft.com/office/drawing/2014/main" id="{2060AB6E-A781-5666-FABB-C66D85B771B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38</a:t>
            </a:fld>
            <a:endParaRPr lang="en"/>
          </a:p>
        </p:txBody>
      </p:sp>
      <p:sp>
        <p:nvSpPr>
          <p:cNvPr id="4" name="Title 1">
            <a:extLst>
              <a:ext uri="{FF2B5EF4-FFF2-40B4-BE49-F238E27FC236}">
                <a16:creationId xmlns:a16="http://schemas.microsoft.com/office/drawing/2014/main" id="{C910776B-BA1B-A9E1-6212-3E1A9FDDA4C7}"/>
              </a:ext>
            </a:extLst>
          </p:cNvPr>
          <p:cNvSpPr txBox="1">
            <a:spLocks/>
          </p:cNvSpPr>
          <p:nvPr/>
        </p:nvSpPr>
        <p:spPr>
          <a:xfrm>
            <a:off x="351575" y="2571750"/>
            <a:ext cx="8686800" cy="938152"/>
          </a:xfrm>
          <a:prstGeom prst="rect">
            <a:avLst/>
          </a:prstGeom>
          <a:noFill/>
          <a:ln>
            <a:noFill/>
          </a:ln>
        </p:spPr>
        <p:txBody>
          <a:bodyPr spcFirstLastPara="1" wrap="square" lIns="0" tIns="91425" rIns="0" bIns="0" anchor="ctr" anchorCtr="0">
            <a:noAutofit/>
          </a:bodyPr>
          <a:lstStyle>
            <a:defPPr marR="0" lvl="0" algn="l" rtl="0">
              <a:lnSpc>
                <a:spcPct val="100000"/>
              </a:lnSpc>
              <a:spcBef>
                <a:spcPts val="0"/>
              </a:spcBef>
              <a:spcAft>
                <a:spcPts val="0"/>
              </a:spcAft>
            </a:defPPr>
            <a:lvl1pPr marR="0" lvl="0" algn="ctr" rtl="0" eaLnBrk="1" hangingPunct="1">
              <a:lnSpc>
                <a:spcPct val="100000"/>
              </a:lnSpc>
              <a:spcBef>
                <a:spcPts val="0"/>
              </a:spcBef>
              <a:spcAft>
                <a:spcPts val="0"/>
              </a:spcAft>
              <a:buClr>
                <a:schemeClr val="dk1"/>
              </a:buClr>
              <a:buSzPts val="3200"/>
              <a:buFont typeface="Poppins ExtraBold"/>
              <a:buNone/>
              <a:defRPr sz="3200" b="0" i="0" u="none" strike="noStrike" cap="none">
                <a:solidFill>
                  <a:schemeClr val="dk1"/>
                </a:solidFill>
                <a:latin typeface="Poppins ExtraBold"/>
                <a:ea typeface="Poppins ExtraBold"/>
                <a:cs typeface="Poppins ExtraBold"/>
                <a:sym typeface="Poppins ExtraBold"/>
              </a:defRPr>
            </a:lvl1pPr>
            <a:lvl2pPr marR="0" lvl="1" algn="ctr" rtl="0" eaLnBrk="1" hangingPunct="1">
              <a:lnSpc>
                <a:spcPct val="100000"/>
              </a:lnSpc>
              <a:spcBef>
                <a:spcPts val="0"/>
              </a:spcBef>
              <a:spcAft>
                <a:spcPts val="0"/>
              </a:spcAft>
              <a:buClr>
                <a:srgbClr val="000000"/>
              </a:buClr>
              <a:buSzPts val="9200"/>
              <a:buFont typeface="Poppins"/>
              <a:buNone/>
              <a:defRPr sz="9200" b="1" i="0" u="none" strike="noStrike" cap="none">
                <a:solidFill>
                  <a:srgbClr val="000000"/>
                </a:solidFill>
                <a:latin typeface="Poppins"/>
                <a:ea typeface="Poppins"/>
                <a:cs typeface="Poppins"/>
                <a:sym typeface="Poppins"/>
              </a:defRPr>
            </a:lvl2pPr>
            <a:lvl3pPr marR="0" lvl="2" algn="ctr" rtl="0" eaLnBrk="1" hangingPunct="1">
              <a:lnSpc>
                <a:spcPct val="100000"/>
              </a:lnSpc>
              <a:spcBef>
                <a:spcPts val="0"/>
              </a:spcBef>
              <a:spcAft>
                <a:spcPts val="0"/>
              </a:spcAft>
              <a:buClr>
                <a:srgbClr val="000000"/>
              </a:buClr>
              <a:buSzPts val="9200"/>
              <a:buFont typeface="Poppins"/>
              <a:buNone/>
              <a:defRPr sz="9200" b="1" i="0" u="none" strike="noStrike" cap="none">
                <a:solidFill>
                  <a:srgbClr val="000000"/>
                </a:solidFill>
                <a:latin typeface="Poppins"/>
                <a:ea typeface="Poppins"/>
                <a:cs typeface="Poppins"/>
                <a:sym typeface="Poppins"/>
              </a:defRPr>
            </a:lvl3pPr>
            <a:lvl4pPr marR="0" lvl="3" algn="ctr" rtl="0" eaLnBrk="1" hangingPunct="1">
              <a:lnSpc>
                <a:spcPct val="100000"/>
              </a:lnSpc>
              <a:spcBef>
                <a:spcPts val="0"/>
              </a:spcBef>
              <a:spcAft>
                <a:spcPts val="0"/>
              </a:spcAft>
              <a:buClr>
                <a:srgbClr val="000000"/>
              </a:buClr>
              <a:buSzPts val="9200"/>
              <a:buFont typeface="Poppins"/>
              <a:buNone/>
              <a:defRPr sz="9200" b="1" i="0" u="none" strike="noStrike" cap="none">
                <a:solidFill>
                  <a:srgbClr val="000000"/>
                </a:solidFill>
                <a:latin typeface="Poppins"/>
                <a:ea typeface="Poppins"/>
                <a:cs typeface="Poppins"/>
                <a:sym typeface="Poppins"/>
              </a:defRPr>
            </a:lvl4pPr>
            <a:lvl5pPr marR="0" lvl="4" algn="ctr" rtl="0" eaLnBrk="1" hangingPunct="1">
              <a:lnSpc>
                <a:spcPct val="100000"/>
              </a:lnSpc>
              <a:spcBef>
                <a:spcPts val="0"/>
              </a:spcBef>
              <a:spcAft>
                <a:spcPts val="0"/>
              </a:spcAft>
              <a:buClr>
                <a:srgbClr val="000000"/>
              </a:buClr>
              <a:buSzPts val="9200"/>
              <a:buFont typeface="Poppins"/>
              <a:buNone/>
              <a:defRPr sz="9200" b="1" i="0" u="none" strike="noStrike" cap="none">
                <a:solidFill>
                  <a:srgbClr val="000000"/>
                </a:solidFill>
                <a:latin typeface="Poppins"/>
                <a:ea typeface="Poppins"/>
                <a:cs typeface="Poppins"/>
                <a:sym typeface="Poppins"/>
              </a:defRPr>
            </a:lvl5pPr>
            <a:lvl6pPr marR="0" lvl="5" algn="ctr" rtl="0" eaLnBrk="1" hangingPunct="1">
              <a:lnSpc>
                <a:spcPct val="100000"/>
              </a:lnSpc>
              <a:spcBef>
                <a:spcPts val="0"/>
              </a:spcBef>
              <a:spcAft>
                <a:spcPts val="0"/>
              </a:spcAft>
              <a:buClr>
                <a:srgbClr val="000000"/>
              </a:buClr>
              <a:buSzPts val="9200"/>
              <a:buFont typeface="Poppins"/>
              <a:buNone/>
              <a:defRPr sz="9200" b="1" i="0" u="none" strike="noStrike" cap="none">
                <a:solidFill>
                  <a:srgbClr val="000000"/>
                </a:solidFill>
                <a:latin typeface="Poppins"/>
                <a:ea typeface="Poppins"/>
                <a:cs typeface="Poppins"/>
                <a:sym typeface="Poppins"/>
              </a:defRPr>
            </a:lvl6pPr>
            <a:lvl7pPr marR="0" lvl="6" algn="ctr" rtl="0" eaLnBrk="1" hangingPunct="1">
              <a:lnSpc>
                <a:spcPct val="100000"/>
              </a:lnSpc>
              <a:spcBef>
                <a:spcPts val="0"/>
              </a:spcBef>
              <a:spcAft>
                <a:spcPts val="0"/>
              </a:spcAft>
              <a:buClr>
                <a:srgbClr val="000000"/>
              </a:buClr>
              <a:buSzPts val="9200"/>
              <a:buFont typeface="Poppins"/>
              <a:buNone/>
              <a:defRPr sz="9200" b="1" i="0" u="none" strike="noStrike" cap="none">
                <a:solidFill>
                  <a:srgbClr val="000000"/>
                </a:solidFill>
                <a:latin typeface="Poppins"/>
                <a:ea typeface="Poppins"/>
                <a:cs typeface="Poppins"/>
                <a:sym typeface="Poppins"/>
              </a:defRPr>
            </a:lvl7pPr>
            <a:lvl8pPr marR="0" lvl="7" algn="ctr" rtl="0" eaLnBrk="1" hangingPunct="1">
              <a:lnSpc>
                <a:spcPct val="100000"/>
              </a:lnSpc>
              <a:spcBef>
                <a:spcPts val="0"/>
              </a:spcBef>
              <a:spcAft>
                <a:spcPts val="0"/>
              </a:spcAft>
              <a:buClr>
                <a:srgbClr val="000000"/>
              </a:buClr>
              <a:buSzPts val="9200"/>
              <a:buFont typeface="Poppins"/>
              <a:buNone/>
              <a:defRPr sz="9200" b="1" i="0" u="none" strike="noStrike" cap="none">
                <a:solidFill>
                  <a:srgbClr val="000000"/>
                </a:solidFill>
                <a:latin typeface="Poppins"/>
                <a:ea typeface="Poppins"/>
                <a:cs typeface="Poppins"/>
                <a:sym typeface="Poppins"/>
              </a:defRPr>
            </a:lvl8pPr>
            <a:lvl9pPr marR="0" lvl="8" algn="ctr" rtl="0" eaLnBrk="1" hangingPunct="1">
              <a:lnSpc>
                <a:spcPct val="100000"/>
              </a:lnSpc>
              <a:spcBef>
                <a:spcPts val="0"/>
              </a:spcBef>
              <a:spcAft>
                <a:spcPts val="0"/>
              </a:spcAft>
              <a:buClr>
                <a:srgbClr val="000000"/>
              </a:buClr>
              <a:buSzPts val="9200"/>
              <a:buFont typeface="Poppins"/>
              <a:buNone/>
              <a:defRPr sz="9200" b="1" i="0" u="none" strike="noStrike" cap="none">
                <a:solidFill>
                  <a:srgbClr val="000000"/>
                </a:solidFill>
                <a:latin typeface="Poppins"/>
                <a:ea typeface="Poppins"/>
                <a:cs typeface="Poppins"/>
                <a:sym typeface="Poppins"/>
              </a:defRPr>
            </a:lvl9pPr>
          </a:lstStyle>
          <a:p>
            <a:r>
              <a:rPr lang="en-US" dirty="0">
                <a:solidFill>
                  <a:srgbClr val="FF0000"/>
                </a:solidFill>
              </a:rPr>
              <a:t>Rigid Interfaces</a:t>
            </a:r>
          </a:p>
        </p:txBody>
      </p:sp>
    </p:spTree>
    <p:extLst>
      <p:ext uri="{BB962C8B-B14F-4D97-AF65-F5344CB8AC3E}">
        <p14:creationId xmlns:p14="http://schemas.microsoft.com/office/powerpoint/2010/main" val="227142119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362C8A-A2F0-9DA4-C65C-91DA35B5AC5E}"/>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9CD9419-9942-3C1A-B2E2-EE076773226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39</a:t>
            </a:fld>
            <a:endParaRPr lang="en"/>
          </a:p>
        </p:txBody>
      </p:sp>
      <mc:AlternateContent xmlns:mc="http://schemas.openxmlformats.org/markup-compatibility/2006" xmlns:p14="http://schemas.microsoft.com/office/powerpoint/2010/main">
        <mc:Choice Requires="p14">
          <p:contentPart p14:bwMode="auto" r:id="rId3">
            <p14:nvContentPartPr>
              <p14:cNvPr id="10" name="Ink 9">
                <a:extLst>
                  <a:ext uri="{FF2B5EF4-FFF2-40B4-BE49-F238E27FC236}">
                    <a16:creationId xmlns:a16="http://schemas.microsoft.com/office/drawing/2014/main" id="{8178D1EA-0AF2-9D94-B5AF-01DE0CD8517C}"/>
                  </a:ext>
                </a:extLst>
              </p14:cNvPr>
              <p14:cNvContentPartPr/>
              <p14:nvPr/>
            </p14:nvContentPartPr>
            <p14:xfrm>
              <a:off x="852856" y="3190939"/>
              <a:ext cx="360" cy="360"/>
            </p14:xfrm>
          </p:contentPart>
        </mc:Choice>
        <mc:Fallback xmlns="">
          <p:pic>
            <p:nvPicPr>
              <p:cNvPr id="10" name="Ink 9">
                <a:extLst>
                  <a:ext uri="{FF2B5EF4-FFF2-40B4-BE49-F238E27FC236}">
                    <a16:creationId xmlns:a16="http://schemas.microsoft.com/office/drawing/2014/main" id="{8178D1EA-0AF2-9D94-B5AF-01DE0CD8517C}"/>
                  </a:ext>
                </a:extLst>
              </p:cNvPr>
              <p:cNvPicPr/>
              <p:nvPr/>
            </p:nvPicPr>
            <p:blipFill>
              <a:blip r:embed="rId4"/>
              <a:stretch>
                <a:fillRect/>
              </a:stretch>
            </p:blipFill>
            <p:spPr>
              <a:xfrm>
                <a:off x="846736" y="3184819"/>
                <a:ext cx="12600" cy="12600"/>
              </a:xfrm>
              <a:prstGeom prst="rect">
                <a:avLst/>
              </a:prstGeom>
            </p:spPr>
          </p:pic>
        </mc:Fallback>
      </mc:AlternateContent>
      <p:grpSp>
        <p:nvGrpSpPr>
          <p:cNvPr id="13" name="Group 12">
            <a:extLst>
              <a:ext uri="{FF2B5EF4-FFF2-40B4-BE49-F238E27FC236}">
                <a16:creationId xmlns:a16="http://schemas.microsoft.com/office/drawing/2014/main" id="{D9025853-A887-BF78-61AA-757A4277AABD}"/>
              </a:ext>
            </a:extLst>
          </p:cNvPr>
          <p:cNvGrpSpPr/>
          <p:nvPr/>
        </p:nvGrpSpPr>
        <p:grpSpPr>
          <a:xfrm>
            <a:off x="2131255" y="1116841"/>
            <a:ext cx="3265696" cy="914400"/>
            <a:chOff x="2131255" y="1116841"/>
            <a:chExt cx="3265696" cy="914400"/>
          </a:xfrm>
        </p:grpSpPr>
        <p:sp>
          <p:nvSpPr>
            <p:cNvPr id="7" name="TextBox 6">
              <a:extLst>
                <a:ext uri="{FF2B5EF4-FFF2-40B4-BE49-F238E27FC236}">
                  <a16:creationId xmlns:a16="http://schemas.microsoft.com/office/drawing/2014/main" id="{E7BE68D8-6580-3060-52AC-55F91DB71CA6}"/>
                </a:ext>
              </a:extLst>
            </p:cNvPr>
            <p:cNvSpPr txBox="1"/>
            <p:nvPr/>
          </p:nvSpPr>
          <p:spPr>
            <a:xfrm>
              <a:off x="2899151" y="1219401"/>
              <a:ext cx="2497800" cy="707886"/>
            </a:xfrm>
            <a:prstGeom prst="rect">
              <a:avLst/>
            </a:prstGeom>
            <a:noFill/>
          </p:spPr>
          <p:txBody>
            <a:bodyPr wrap="none" rtlCol="0">
              <a:spAutoFit/>
            </a:bodyPr>
            <a:lstStyle/>
            <a:p>
              <a:pPr algn="ctr"/>
              <a:r>
                <a:rPr lang="en-US" sz="4000" dirty="0">
                  <a:solidFill>
                    <a:schemeClr val="bg1"/>
                  </a:solidFill>
                  <a:latin typeface="Open Sans" panose="020B0606030504020204" pitchFamily="34" charset="0"/>
                  <a:ea typeface="Open Sans" panose="020B0606030504020204" pitchFamily="34" charset="0"/>
                  <a:cs typeface="Open Sans" panose="020B0606030504020204" pitchFamily="34" charset="0"/>
                </a:rPr>
                <a:t>Complete</a:t>
              </a:r>
            </a:p>
          </p:txBody>
        </p:sp>
        <p:pic>
          <p:nvPicPr>
            <p:cNvPr id="8" name="Graphic 7" descr="Checkbox Checked with solid fill">
              <a:extLst>
                <a:ext uri="{FF2B5EF4-FFF2-40B4-BE49-F238E27FC236}">
                  <a16:creationId xmlns:a16="http://schemas.microsoft.com/office/drawing/2014/main" id="{76977A9C-85AA-50F7-A392-D966B2882DD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131255" y="1116841"/>
              <a:ext cx="914400" cy="914400"/>
            </a:xfrm>
            <a:prstGeom prst="rect">
              <a:avLst/>
            </a:prstGeom>
          </p:spPr>
        </p:pic>
      </p:grpSp>
      <p:grpSp>
        <p:nvGrpSpPr>
          <p:cNvPr id="12" name="Group 11">
            <a:extLst>
              <a:ext uri="{FF2B5EF4-FFF2-40B4-BE49-F238E27FC236}">
                <a16:creationId xmlns:a16="http://schemas.microsoft.com/office/drawing/2014/main" id="{1D3D7E55-501C-98C9-CADC-63200CFEAA09}"/>
              </a:ext>
            </a:extLst>
          </p:cNvPr>
          <p:cNvGrpSpPr/>
          <p:nvPr/>
        </p:nvGrpSpPr>
        <p:grpSpPr>
          <a:xfrm>
            <a:off x="2131255" y="2030544"/>
            <a:ext cx="3240850" cy="914400"/>
            <a:chOff x="2131255" y="2102981"/>
            <a:chExt cx="3240850" cy="914400"/>
          </a:xfrm>
        </p:grpSpPr>
        <p:sp>
          <p:nvSpPr>
            <p:cNvPr id="5" name="TextBox 4">
              <a:extLst>
                <a:ext uri="{FF2B5EF4-FFF2-40B4-BE49-F238E27FC236}">
                  <a16:creationId xmlns:a16="http://schemas.microsoft.com/office/drawing/2014/main" id="{E87AE27B-4AB4-403F-9EA4-C1BE57158F3F}"/>
                </a:ext>
              </a:extLst>
            </p:cNvPr>
            <p:cNvSpPr txBox="1"/>
            <p:nvPr/>
          </p:nvSpPr>
          <p:spPr>
            <a:xfrm>
              <a:off x="2923998" y="2206238"/>
              <a:ext cx="2448107" cy="707886"/>
            </a:xfrm>
            <a:prstGeom prst="rect">
              <a:avLst/>
            </a:prstGeom>
            <a:noFill/>
          </p:spPr>
          <p:txBody>
            <a:bodyPr wrap="none" rtlCol="0">
              <a:spAutoFit/>
            </a:bodyPr>
            <a:lstStyle/>
            <a:p>
              <a:pPr algn="ctr"/>
              <a:r>
                <a:rPr lang="en-US" sz="4000" dirty="0">
                  <a:solidFill>
                    <a:schemeClr val="bg1"/>
                  </a:solidFill>
                  <a:latin typeface="Open Sans" panose="020B0606030504020204" pitchFamily="34" charset="0"/>
                  <a:ea typeface="Open Sans" panose="020B0606030504020204" pitchFamily="34" charset="0"/>
                  <a:cs typeface="Open Sans" panose="020B0606030504020204" pitchFamily="34" charset="0"/>
                </a:rPr>
                <a:t>Real-time</a:t>
              </a:r>
            </a:p>
          </p:txBody>
        </p:sp>
        <p:pic>
          <p:nvPicPr>
            <p:cNvPr id="9" name="Graphic 8" descr="Checkbox Checked with solid fill">
              <a:extLst>
                <a:ext uri="{FF2B5EF4-FFF2-40B4-BE49-F238E27FC236}">
                  <a16:creationId xmlns:a16="http://schemas.microsoft.com/office/drawing/2014/main" id="{13C8EC53-CE16-F736-2EDD-3697CEF2B4F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131255" y="2102981"/>
              <a:ext cx="914400" cy="914400"/>
            </a:xfrm>
            <a:prstGeom prst="rect">
              <a:avLst/>
            </a:prstGeom>
          </p:spPr>
        </p:pic>
      </p:grpSp>
      <p:grpSp>
        <p:nvGrpSpPr>
          <p:cNvPr id="14" name="Group 13">
            <a:extLst>
              <a:ext uri="{FF2B5EF4-FFF2-40B4-BE49-F238E27FC236}">
                <a16:creationId xmlns:a16="http://schemas.microsoft.com/office/drawing/2014/main" id="{4D0AF6E1-97D2-863C-9323-E7387FC7A29D}"/>
              </a:ext>
            </a:extLst>
          </p:cNvPr>
          <p:cNvGrpSpPr/>
          <p:nvPr/>
        </p:nvGrpSpPr>
        <p:grpSpPr>
          <a:xfrm>
            <a:off x="2131255" y="2944248"/>
            <a:ext cx="4069556" cy="914400"/>
            <a:chOff x="2131255" y="2944248"/>
            <a:chExt cx="4069556" cy="914400"/>
          </a:xfrm>
        </p:grpSpPr>
        <p:sp>
          <p:nvSpPr>
            <p:cNvPr id="20" name="TextBox 19">
              <a:extLst>
                <a:ext uri="{FF2B5EF4-FFF2-40B4-BE49-F238E27FC236}">
                  <a16:creationId xmlns:a16="http://schemas.microsoft.com/office/drawing/2014/main" id="{099AA01D-C8C7-14FE-003F-7C99E85E606C}"/>
                </a:ext>
              </a:extLst>
            </p:cNvPr>
            <p:cNvSpPr txBox="1"/>
            <p:nvPr/>
          </p:nvSpPr>
          <p:spPr>
            <a:xfrm>
              <a:off x="2943188" y="3047505"/>
              <a:ext cx="3257623" cy="707886"/>
            </a:xfrm>
            <a:prstGeom prst="rect">
              <a:avLst/>
            </a:prstGeom>
            <a:noFill/>
          </p:spPr>
          <p:txBody>
            <a:bodyPr wrap="none" rtlCol="0">
              <a:spAutoFit/>
            </a:bodyPr>
            <a:lstStyle/>
            <a:p>
              <a:pPr algn="ctr"/>
              <a:r>
                <a:rPr lang="en-US" sz="4000" dirty="0">
                  <a:solidFill>
                    <a:schemeClr val="bg1"/>
                  </a:solidFill>
                  <a:latin typeface="Open Sans" panose="020B0606030504020204" pitchFamily="34" charset="0"/>
                  <a:ea typeface="Open Sans" panose="020B0606030504020204" pitchFamily="34" charset="0"/>
                  <a:cs typeface="Open Sans" panose="020B0606030504020204" pitchFamily="34" charset="0"/>
                </a:rPr>
                <a:t>Configurable</a:t>
              </a:r>
            </a:p>
          </p:txBody>
        </p:sp>
        <p:pic>
          <p:nvPicPr>
            <p:cNvPr id="11" name="Graphic 10" descr="Checkbox Checked with solid fill">
              <a:extLst>
                <a:ext uri="{FF2B5EF4-FFF2-40B4-BE49-F238E27FC236}">
                  <a16:creationId xmlns:a16="http://schemas.microsoft.com/office/drawing/2014/main" id="{32899D70-F315-49CE-B908-F9BD1D2B963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131255" y="2944248"/>
              <a:ext cx="914400" cy="914400"/>
            </a:xfrm>
            <a:prstGeom prst="rect">
              <a:avLst/>
            </a:prstGeom>
          </p:spPr>
        </p:pic>
      </p:grpSp>
    </p:spTree>
    <p:custDataLst>
      <p:tags r:id="rId1"/>
    </p:custDataLst>
    <p:extLst>
      <p:ext uri="{BB962C8B-B14F-4D97-AF65-F5344CB8AC3E}">
        <p14:creationId xmlns:p14="http://schemas.microsoft.com/office/powerpoint/2010/main" val="2977192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CEA532-7A88-26F4-1A5E-8043314037F5}"/>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957E58E-2EF7-A798-3327-02C4F1C7A05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a:t>
            </a:fld>
            <a:endParaRPr lang="en"/>
          </a:p>
        </p:txBody>
      </p:sp>
      <p:sp>
        <p:nvSpPr>
          <p:cNvPr id="2" name="Subtitle 1">
            <a:extLst>
              <a:ext uri="{FF2B5EF4-FFF2-40B4-BE49-F238E27FC236}">
                <a16:creationId xmlns:a16="http://schemas.microsoft.com/office/drawing/2014/main" id="{7E69D8A8-C508-A7D2-982A-301C881D8F14}"/>
              </a:ext>
            </a:extLst>
          </p:cNvPr>
          <p:cNvSpPr>
            <a:spLocks noGrp="1"/>
          </p:cNvSpPr>
          <p:nvPr>
            <p:ph type="subTitle" idx="1"/>
          </p:nvPr>
        </p:nvSpPr>
        <p:spPr/>
        <p:txBody>
          <a:bodyPr/>
          <a:lstStyle/>
          <a:p>
            <a:r>
              <a:rPr lang="en-US" dirty="0"/>
              <a:t>Backbone Code</a:t>
            </a:r>
          </a:p>
        </p:txBody>
      </p:sp>
      <p:grpSp>
        <p:nvGrpSpPr>
          <p:cNvPr id="12" name="Group 11">
            <a:extLst>
              <a:ext uri="{FF2B5EF4-FFF2-40B4-BE49-F238E27FC236}">
                <a16:creationId xmlns:a16="http://schemas.microsoft.com/office/drawing/2014/main" id="{25C46864-3DE9-8F4E-A857-BE38C572C2F0}"/>
              </a:ext>
            </a:extLst>
          </p:cNvPr>
          <p:cNvGrpSpPr/>
          <p:nvPr/>
        </p:nvGrpSpPr>
        <p:grpSpPr>
          <a:xfrm>
            <a:off x="5836025" y="1622789"/>
            <a:ext cx="1690504" cy="1630610"/>
            <a:chOff x="374810" y="1569308"/>
            <a:chExt cx="2446647" cy="2138065"/>
          </a:xfrm>
        </p:grpSpPr>
        <p:sp>
          <p:nvSpPr>
            <p:cNvPr id="16" name="Rectangle 15">
              <a:extLst>
                <a:ext uri="{FF2B5EF4-FFF2-40B4-BE49-F238E27FC236}">
                  <a16:creationId xmlns:a16="http://schemas.microsoft.com/office/drawing/2014/main" id="{CBBC5608-4909-96AA-82E8-B54AA216F7A1}"/>
                </a:ext>
              </a:extLst>
            </p:cNvPr>
            <p:cNvSpPr/>
            <p:nvPr/>
          </p:nvSpPr>
          <p:spPr>
            <a:xfrm>
              <a:off x="383059" y="1569308"/>
              <a:ext cx="2434282" cy="2125362"/>
            </a:xfrm>
            <a:prstGeom prst="rect">
              <a:avLst/>
            </a:prstGeom>
            <a:solidFill>
              <a:schemeClr val="bg1"/>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B33EF1EC-845F-4927-895D-A3B5A09E91C7}"/>
                </a:ext>
              </a:extLst>
            </p:cNvPr>
            <p:cNvSpPr/>
            <p:nvPr/>
          </p:nvSpPr>
          <p:spPr>
            <a:xfrm>
              <a:off x="383058" y="1569308"/>
              <a:ext cx="2434283" cy="461665"/>
            </a:xfrm>
            <a:prstGeom prst="rect">
              <a:avLst/>
            </a:prstGeom>
            <a:solidFill>
              <a:schemeClr val="accent2">
                <a:lumMod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t>sessions</a:t>
              </a:r>
            </a:p>
          </p:txBody>
        </p:sp>
        <p:sp>
          <p:nvSpPr>
            <p:cNvPr id="19" name="Rectangle 18">
              <a:extLst>
                <a:ext uri="{FF2B5EF4-FFF2-40B4-BE49-F238E27FC236}">
                  <a16:creationId xmlns:a16="http://schemas.microsoft.com/office/drawing/2014/main" id="{37F61FFB-82E9-C0DB-86DD-16BD176A4B03}"/>
                </a:ext>
              </a:extLst>
            </p:cNvPr>
            <p:cNvSpPr/>
            <p:nvPr/>
          </p:nvSpPr>
          <p:spPr>
            <a:xfrm>
              <a:off x="383059" y="2030973"/>
              <a:ext cx="420130" cy="166369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9EBCBF1F-FD27-AC07-F46D-DFA8ABB1AE28}"/>
                </a:ext>
              </a:extLst>
            </p:cNvPr>
            <p:cNvSpPr/>
            <p:nvPr/>
          </p:nvSpPr>
          <p:spPr>
            <a:xfrm>
              <a:off x="805248" y="2030973"/>
              <a:ext cx="420130" cy="166369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56C74333-96E0-D392-58FE-FA90CA163ADD}"/>
                </a:ext>
              </a:extLst>
            </p:cNvPr>
            <p:cNvSpPr/>
            <p:nvPr/>
          </p:nvSpPr>
          <p:spPr>
            <a:xfrm>
              <a:off x="1227437" y="2043676"/>
              <a:ext cx="420130" cy="166369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548F08D6-0C25-68EF-F6E1-152DF74611F2}"/>
                </a:ext>
              </a:extLst>
            </p:cNvPr>
            <p:cNvSpPr/>
            <p:nvPr/>
          </p:nvSpPr>
          <p:spPr>
            <a:xfrm>
              <a:off x="1647567" y="2043675"/>
              <a:ext cx="420130" cy="166369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809F4ED8-8B6A-D82C-3A5E-ABE52F84EE4B}"/>
                </a:ext>
              </a:extLst>
            </p:cNvPr>
            <p:cNvSpPr/>
            <p:nvPr/>
          </p:nvSpPr>
          <p:spPr>
            <a:xfrm>
              <a:off x="2067697" y="2037324"/>
              <a:ext cx="420130" cy="166369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A37C6726-7ED1-3F5B-F580-418A75641C1D}"/>
                </a:ext>
              </a:extLst>
            </p:cNvPr>
            <p:cNvSpPr/>
            <p:nvPr/>
          </p:nvSpPr>
          <p:spPr>
            <a:xfrm>
              <a:off x="383059" y="2043675"/>
              <a:ext cx="2434282" cy="15582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4550FDED-61A5-E6EC-F8DA-75E0BAA29806}"/>
                </a:ext>
              </a:extLst>
            </p:cNvPr>
            <p:cNvSpPr/>
            <p:nvPr/>
          </p:nvSpPr>
          <p:spPr>
            <a:xfrm>
              <a:off x="387175" y="2196075"/>
              <a:ext cx="2434282" cy="15582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1A1AA144-1D66-11DD-34BE-2DD87C9C6533}"/>
                </a:ext>
              </a:extLst>
            </p:cNvPr>
            <p:cNvSpPr/>
            <p:nvPr/>
          </p:nvSpPr>
          <p:spPr>
            <a:xfrm>
              <a:off x="383052" y="2500875"/>
              <a:ext cx="2434282" cy="15582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64DE3A71-4F8E-1D72-89D8-F7440B27188F}"/>
                </a:ext>
              </a:extLst>
            </p:cNvPr>
            <p:cNvSpPr/>
            <p:nvPr/>
          </p:nvSpPr>
          <p:spPr>
            <a:xfrm>
              <a:off x="387173" y="2653275"/>
              <a:ext cx="2434282" cy="15582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C81292F3-18B1-5276-4007-6A6D2247C416}"/>
                </a:ext>
              </a:extLst>
            </p:cNvPr>
            <p:cNvSpPr/>
            <p:nvPr/>
          </p:nvSpPr>
          <p:spPr>
            <a:xfrm>
              <a:off x="378933" y="2805675"/>
              <a:ext cx="2434282" cy="15582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DFB059EE-E25B-F580-39C2-2D7EF5C68EE4}"/>
                </a:ext>
              </a:extLst>
            </p:cNvPr>
            <p:cNvSpPr/>
            <p:nvPr/>
          </p:nvSpPr>
          <p:spPr>
            <a:xfrm>
              <a:off x="383050" y="2958075"/>
              <a:ext cx="2434282" cy="15582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64C149D4-3F91-272C-A139-D94D3B9A2B4A}"/>
                </a:ext>
              </a:extLst>
            </p:cNvPr>
            <p:cNvSpPr/>
            <p:nvPr/>
          </p:nvSpPr>
          <p:spPr>
            <a:xfrm>
              <a:off x="374810" y="3110475"/>
              <a:ext cx="2434282" cy="15582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E6263929-C759-43DF-E45F-F60BA9E21FFB}"/>
                </a:ext>
              </a:extLst>
            </p:cNvPr>
            <p:cNvSpPr/>
            <p:nvPr/>
          </p:nvSpPr>
          <p:spPr>
            <a:xfrm>
              <a:off x="378927" y="3262875"/>
              <a:ext cx="2434282" cy="15582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B0EEEC42-092F-930F-809A-F9CE5B85B152}"/>
                </a:ext>
              </a:extLst>
            </p:cNvPr>
            <p:cNvSpPr/>
            <p:nvPr/>
          </p:nvSpPr>
          <p:spPr>
            <a:xfrm>
              <a:off x="383044" y="3415275"/>
              <a:ext cx="2434282" cy="15582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9" name="Group 38">
            <a:extLst>
              <a:ext uri="{FF2B5EF4-FFF2-40B4-BE49-F238E27FC236}">
                <a16:creationId xmlns:a16="http://schemas.microsoft.com/office/drawing/2014/main" id="{6A7EA44D-22DC-AD58-EA5D-3C24A41A7AE9}"/>
              </a:ext>
            </a:extLst>
          </p:cNvPr>
          <p:cNvGrpSpPr/>
          <p:nvPr/>
        </p:nvGrpSpPr>
        <p:grpSpPr>
          <a:xfrm>
            <a:off x="1577331" y="1648806"/>
            <a:ext cx="1690504" cy="1630610"/>
            <a:chOff x="374810" y="1569308"/>
            <a:chExt cx="2446647" cy="2138065"/>
          </a:xfrm>
        </p:grpSpPr>
        <p:sp>
          <p:nvSpPr>
            <p:cNvPr id="40" name="Rectangle 39">
              <a:extLst>
                <a:ext uri="{FF2B5EF4-FFF2-40B4-BE49-F238E27FC236}">
                  <a16:creationId xmlns:a16="http://schemas.microsoft.com/office/drawing/2014/main" id="{BB863479-3D8A-D857-867F-259DEC3E810C}"/>
                </a:ext>
              </a:extLst>
            </p:cNvPr>
            <p:cNvSpPr/>
            <p:nvPr/>
          </p:nvSpPr>
          <p:spPr>
            <a:xfrm>
              <a:off x="383059" y="1569308"/>
              <a:ext cx="2434282" cy="2125362"/>
            </a:xfrm>
            <a:prstGeom prst="rect">
              <a:avLst/>
            </a:prstGeom>
            <a:solidFill>
              <a:schemeClr val="bg1"/>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Rectangle 41">
              <a:extLst>
                <a:ext uri="{FF2B5EF4-FFF2-40B4-BE49-F238E27FC236}">
                  <a16:creationId xmlns:a16="http://schemas.microsoft.com/office/drawing/2014/main" id="{238DA16A-7136-29C8-687E-03D1A08AC56E}"/>
                </a:ext>
              </a:extLst>
            </p:cNvPr>
            <p:cNvSpPr/>
            <p:nvPr/>
          </p:nvSpPr>
          <p:spPr>
            <a:xfrm>
              <a:off x="383058" y="1569308"/>
              <a:ext cx="2434283" cy="461665"/>
            </a:xfrm>
            <a:prstGeom prst="rect">
              <a:avLst/>
            </a:prstGeom>
            <a:solidFill>
              <a:schemeClr val="accent2">
                <a:lumMod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err="1"/>
                <a:t>session_summary</a:t>
              </a:r>
              <a:endParaRPr lang="en-US" sz="1000" dirty="0"/>
            </a:p>
          </p:txBody>
        </p:sp>
        <p:sp>
          <p:nvSpPr>
            <p:cNvPr id="43" name="Rectangle 42">
              <a:extLst>
                <a:ext uri="{FF2B5EF4-FFF2-40B4-BE49-F238E27FC236}">
                  <a16:creationId xmlns:a16="http://schemas.microsoft.com/office/drawing/2014/main" id="{1DA2E260-AF6A-8682-AE6F-E9CFAD041219}"/>
                </a:ext>
              </a:extLst>
            </p:cNvPr>
            <p:cNvSpPr/>
            <p:nvPr/>
          </p:nvSpPr>
          <p:spPr>
            <a:xfrm>
              <a:off x="383059" y="2030973"/>
              <a:ext cx="420130" cy="166369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2AC01C99-905D-41DD-385D-83519E76189F}"/>
                </a:ext>
              </a:extLst>
            </p:cNvPr>
            <p:cNvSpPr/>
            <p:nvPr/>
          </p:nvSpPr>
          <p:spPr>
            <a:xfrm>
              <a:off x="805248" y="2030973"/>
              <a:ext cx="420130" cy="166369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BFC53182-AC20-6B5E-45D0-AFBBB1EF7FE7}"/>
                </a:ext>
              </a:extLst>
            </p:cNvPr>
            <p:cNvSpPr/>
            <p:nvPr/>
          </p:nvSpPr>
          <p:spPr>
            <a:xfrm>
              <a:off x="1227437" y="2043676"/>
              <a:ext cx="420130" cy="166369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77F29ABC-2B5E-E8CA-71D0-48BD5E4CA0D9}"/>
                </a:ext>
              </a:extLst>
            </p:cNvPr>
            <p:cNvSpPr/>
            <p:nvPr/>
          </p:nvSpPr>
          <p:spPr>
            <a:xfrm>
              <a:off x="1647567" y="2043675"/>
              <a:ext cx="420130" cy="166369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82A312AE-1763-B418-BDBA-BA1A45B03FE2}"/>
                </a:ext>
              </a:extLst>
            </p:cNvPr>
            <p:cNvSpPr/>
            <p:nvPr/>
          </p:nvSpPr>
          <p:spPr>
            <a:xfrm>
              <a:off x="2067697" y="2037324"/>
              <a:ext cx="420130" cy="166369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70E3085D-1D66-1A5B-B728-1DC540F81449}"/>
                </a:ext>
              </a:extLst>
            </p:cNvPr>
            <p:cNvSpPr/>
            <p:nvPr/>
          </p:nvSpPr>
          <p:spPr>
            <a:xfrm>
              <a:off x="383059" y="2043675"/>
              <a:ext cx="2434282" cy="15582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2FC42FFF-D3D9-29D4-7935-E262B072705D}"/>
                </a:ext>
              </a:extLst>
            </p:cNvPr>
            <p:cNvSpPr/>
            <p:nvPr/>
          </p:nvSpPr>
          <p:spPr>
            <a:xfrm>
              <a:off x="387175" y="2196075"/>
              <a:ext cx="2434282" cy="15582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6DDBCDF5-33C4-D9EB-4381-84C625C5E29C}"/>
                </a:ext>
              </a:extLst>
            </p:cNvPr>
            <p:cNvSpPr/>
            <p:nvPr/>
          </p:nvSpPr>
          <p:spPr>
            <a:xfrm>
              <a:off x="383052" y="2500875"/>
              <a:ext cx="2434282" cy="15582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88533596-B448-3DEF-C372-BA1D76838B4D}"/>
                </a:ext>
              </a:extLst>
            </p:cNvPr>
            <p:cNvSpPr/>
            <p:nvPr/>
          </p:nvSpPr>
          <p:spPr>
            <a:xfrm>
              <a:off x="387173" y="2653275"/>
              <a:ext cx="2434282" cy="15582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4D0C96FB-F673-5F03-E234-9E61F5E60375}"/>
                </a:ext>
              </a:extLst>
            </p:cNvPr>
            <p:cNvSpPr/>
            <p:nvPr/>
          </p:nvSpPr>
          <p:spPr>
            <a:xfrm>
              <a:off x="378933" y="2805675"/>
              <a:ext cx="2434282" cy="15582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D7DB9F04-BE3B-F2DF-8F9F-EF606FF3D168}"/>
                </a:ext>
              </a:extLst>
            </p:cNvPr>
            <p:cNvSpPr/>
            <p:nvPr/>
          </p:nvSpPr>
          <p:spPr>
            <a:xfrm>
              <a:off x="383050" y="2958075"/>
              <a:ext cx="2434282" cy="15582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3D5AF06D-9DC3-F347-053B-322B90D6974B}"/>
                </a:ext>
              </a:extLst>
            </p:cNvPr>
            <p:cNvSpPr/>
            <p:nvPr/>
          </p:nvSpPr>
          <p:spPr>
            <a:xfrm>
              <a:off x="374810" y="3110475"/>
              <a:ext cx="2434282" cy="15582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47150997-249E-52BD-48FD-CCEEF4714783}"/>
                </a:ext>
              </a:extLst>
            </p:cNvPr>
            <p:cNvSpPr/>
            <p:nvPr/>
          </p:nvSpPr>
          <p:spPr>
            <a:xfrm>
              <a:off x="378927" y="3262875"/>
              <a:ext cx="2434282" cy="15582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CF87E72F-7A95-D00F-407A-19BEA5AF7F42}"/>
                </a:ext>
              </a:extLst>
            </p:cNvPr>
            <p:cNvSpPr/>
            <p:nvPr/>
          </p:nvSpPr>
          <p:spPr>
            <a:xfrm>
              <a:off x="383044" y="3415275"/>
              <a:ext cx="2434282" cy="15582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ustDataLst>
      <p:tags r:id="rId1"/>
    </p:custDataLst>
    <p:extLst>
      <p:ext uri="{BB962C8B-B14F-4D97-AF65-F5344CB8AC3E}">
        <p14:creationId xmlns:p14="http://schemas.microsoft.com/office/powerpoint/2010/main" val="3416747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68">
          <a:extLst>
            <a:ext uri="{FF2B5EF4-FFF2-40B4-BE49-F238E27FC236}">
              <a16:creationId xmlns:a16="http://schemas.microsoft.com/office/drawing/2014/main" id="{C0D5A7B8-A663-2817-7A22-C6ED8D0AD8E4}"/>
            </a:ext>
          </a:extLst>
        </p:cNvPr>
        <p:cNvGrpSpPr/>
        <p:nvPr/>
      </p:nvGrpSpPr>
      <p:grpSpPr>
        <a:xfrm>
          <a:off x="0" y="0"/>
          <a:ext cx="0" cy="0"/>
          <a:chOff x="0" y="0"/>
          <a:chExt cx="0" cy="0"/>
        </a:xfrm>
      </p:grpSpPr>
      <p:sp>
        <p:nvSpPr>
          <p:cNvPr id="170" name="Google Shape;170;p20">
            <a:extLst>
              <a:ext uri="{FF2B5EF4-FFF2-40B4-BE49-F238E27FC236}">
                <a16:creationId xmlns:a16="http://schemas.microsoft.com/office/drawing/2014/main" id="{6BC74045-C892-EE0C-1DE3-73A76C876CA9}"/>
              </a:ext>
            </a:extLst>
          </p:cNvPr>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40</a:t>
            </a:fld>
            <a:endParaRPr/>
          </a:p>
        </p:txBody>
      </p:sp>
      <p:sp>
        <p:nvSpPr>
          <p:cNvPr id="7" name="Subtitle 6">
            <a:extLst>
              <a:ext uri="{FF2B5EF4-FFF2-40B4-BE49-F238E27FC236}">
                <a16:creationId xmlns:a16="http://schemas.microsoft.com/office/drawing/2014/main" id="{8459ECC6-80DE-C1C2-A542-4B846149C05C}"/>
              </a:ext>
            </a:extLst>
          </p:cNvPr>
          <p:cNvSpPr>
            <a:spLocks noGrp="1"/>
          </p:cNvSpPr>
          <p:nvPr>
            <p:ph type="subTitle" idx="1"/>
          </p:nvPr>
        </p:nvSpPr>
        <p:spPr>
          <a:xfrm>
            <a:off x="239550" y="191582"/>
            <a:ext cx="8664900" cy="377700"/>
          </a:xfrm>
        </p:spPr>
        <p:txBody>
          <a:bodyPr/>
          <a:lstStyle/>
          <a:p>
            <a:r>
              <a:rPr lang="en-US" dirty="0"/>
              <a:t>Let’s find a way to find the recurring use cases</a:t>
            </a:r>
          </a:p>
        </p:txBody>
      </p:sp>
      <p:pic>
        <p:nvPicPr>
          <p:cNvPr id="2" name="Google Shape;133;p18">
            <a:extLst>
              <a:ext uri="{FF2B5EF4-FFF2-40B4-BE49-F238E27FC236}">
                <a16:creationId xmlns:a16="http://schemas.microsoft.com/office/drawing/2014/main" id="{8205B619-C4B1-9444-E3DF-D19222FD5A2A}"/>
              </a:ext>
            </a:extLst>
          </p:cNvPr>
          <p:cNvPicPr preferRelativeResize="0"/>
          <p:nvPr/>
        </p:nvPicPr>
        <p:blipFill>
          <a:blip r:embed="rId4">
            <a:alphaModFix/>
          </a:blip>
          <a:stretch>
            <a:fillRect/>
          </a:stretch>
        </p:blipFill>
        <p:spPr>
          <a:xfrm>
            <a:off x="520648" y="1101205"/>
            <a:ext cx="3321679" cy="3414458"/>
          </a:xfrm>
          <a:prstGeom prst="rect">
            <a:avLst/>
          </a:prstGeom>
          <a:noFill/>
          <a:ln w="76200">
            <a:solidFill>
              <a:schemeClr val="accent2">
                <a:lumMod val="25000"/>
              </a:schemeClr>
            </a:solidFill>
          </a:ln>
        </p:spPr>
      </p:pic>
      <p:pic>
        <p:nvPicPr>
          <p:cNvPr id="4" name="Picture 3" descr="A leather chest with a few objects inside&#10;&#10;Description automatically generated with medium confidence">
            <a:extLst>
              <a:ext uri="{FF2B5EF4-FFF2-40B4-BE49-F238E27FC236}">
                <a16:creationId xmlns:a16="http://schemas.microsoft.com/office/drawing/2014/main" id="{6D465507-8D2D-47EC-E188-4001B722D623}"/>
              </a:ext>
            </a:extLst>
          </p:cNvPr>
          <p:cNvPicPr>
            <a:picLocks noChangeAspect="1"/>
          </p:cNvPicPr>
          <p:nvPr/>
        </p:nvPicPr>
        <p:blipFill>
          <a:blip r:embed="rId5"/>
          <a:stretch>
            <a:fillRect/>
          </a:stretch>
        </p:blipFill>
        <p:spPr>
          <a:xfrm>
            <a:off x="5094430" y="1110388"/>
            <a:ext cx="3296227" cy="3296227"/>
          </a:xfrm>
          <a:prstGeom prst="rect">
            <a:avLst/>
          </a:prstGeom>
        </p:spPr>
      </p:pic>
      <p:pic>
        <p:nvPicPr>
          <p:cNvPr id="3" name="Picture 2" descr="A black text on a white background&#10;&#10;Description automatically generated">
            <a:extLst>
              <a:ext uri="{FF2B5EF4-FFF2-40B4-BE49-F238E27FC236}">
                <a16:creationId xmlns:a16="http://schemas.microsoft.com/office/drawing/2014/main" id="{0F1FEAF8-21FF-03B5-1A1E-1657A55734F4}"/>
              </a:ext>
            </a:extLst>
          </p:cNvPr>
          <p:cNvPicPr>
            <a:picLocks noChangeAspect="1"/>
          </p:cNvPicPr>
          <p:nvPr/>
        </p:nvPicPr>
        <p:blipFill>
          <a:blip r:embed="rId6"/>
          <a:stretch>
            <a:fillRect/>
          </a:stretch>
        </p:blipFill>
        <p:spPr>
          <a:xfrm>
            <a:off x="5222537" y="2119200"/>
            <a:ext cx="3040011" cy="535133"/>
          </a:xfrm>
          <a:prstGeom prst="rect">
            <a:avLst/>
          </a:prstGeom>
        </p:spPr>
      </p:pic>
      <p:sp>
        <p:nvSpPr>
          <p:cNvPr id="10" name="Rectangle 9">
            <a:extLst>
              <a:ext uri="{FF2B5EF4-FFF2-40B4-BE49-F238E27FC236}">
                <a16:creationId xmlns:a16="http://schemas.microsoft.com/office/drawing/2014/main" id="{A749DFAE-F0E2-1E9C-E05E-5B3409B77582}"/>
              </a:ext>
            </a:extLst>
          </p:cNvPr>
          <p:cNvSpPr/>
          <p:nvPr/>
        </p:nvSpPr>
        <p:spPr>
          <a:xfrm>
            <a:off x="6107806" y="3024300"/>
            <a:ext cx="1418408" cy="57160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I data observability. Logo style. simple images and simple pictures. No text">
            <a:extLst>
              <a:ext uri="{FF2B5EF4-FFF2-40B4-BE49-F238E27FC236}">
                <a16:creationId xmlns:a16="http://schemas.microsoft.com/office/drawing/2014/main" id="{7DB49C1D-080D-677B-FE59-33B9CAEFF75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969463" y="2959295"/>
            <a:ext cx="1546158" cy="843676"/>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497081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4"/>
                                        </p:tgtEl>
                                        <p:attrNameLst>
                                          <p:attrName>r</p:attrName>
                                        </p:attrNameLst>
                                      </p:cBhvr>
                                    </p:animRot>
                                    <p:animRot by="-240000">
                                      <p:cBhvr>
                                        <p:cTn id="7" dur="200" fill="hold">
                                          <p:stCondLst>
                                            <p:cond delay="200"/>
                                          </p:stCondLst>
                                        </p:cTn>
                                        <p:tgtEl>
                                          <p:spTgt spid="4"/>
                                        </p:tgtEl>
                                        <p:attrNameLst>
                                          <p:attrName>r</p:attrName>
                                        </p:attrNameLst>
                                      </p:cBhvr>
                                    </p:animRot>
                                    <p:animRot by="240000">
                                      <p:cBhvr>
                                        <p:cTn id="8" dur="200" fill="hold">
                                          <p:stCondLst>
                                            <p:cond delay="400"/>
                                          </p:stCondLst>
                                        </p:cTn>
                                        <p:tgtEl>
                                          <p:spTgt spid="4"/>
                                        </p:tgtEl>
                                        <p:attrNameLst>
                                          <p:attrName>r</p:attrName>
                                        </p:attrNameLst>
                                      </p:cBhvr>
                                    </p:animRot>
                                    <p:animRot by="-240000">
                                      <p:cBhvr>
                                        <p:cTn id="9" dur="200" fill="hold">
                                          <p:stCondLst>
                                            <p:cond delay="600"/>
                                          </p:stCondLst>
                                        </p:cTn>
                                        <p:tgtEl>
                                          <p:spTgt spid="4"/>
                                        </p:tgtEl>
                                        <p:attrNameLst>
                                          <p:attrName>r</p:attrName>
                                        </p:attrNameLst>
                                      </p:cBhvr>
                                    </p:animRot>
                                    <p:animRot by="120000">
                                      <p:cBhvr>
                                        <p:cTn id="10" dur="200" fill="hold">
                                          <p:stCondLst>
                                            <p:cond delay="800"/>
                                          </p:stCondLst>
                                        </p:cTn>
                                        <p:tgtEl>
                                          <p:spTgt spid="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768ED73-EC46-6268-1D62-FCA27601D12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41</a:t>
            </a:fld>
            <a:endParaRPr lang="en"/>
          </a:p>
        </p:txBody>
      </p:sp>
      <p:pic>
        <p:nvPicPr>
          <p:cNvPr id="4" name="Picture 3" descr="A group of people hiking on a snowy mountain&#10;&#10;AI-generated content may be incorrect.">
            <a:extLst>
              <a:ext uri="{FF2B5EF4-FFF2-40B4-BE49-F238E27FC236}">
                <a16:creationId xmlns:a16="http://schemas.microsoft.com/office/drawing/2014/main" id="{6BD7D5E7-0327-3105-F345-2735D73B008F}"/>
              </a:ext>
            </a:extLst>
          </p:cNvPr>
          <p:cNvPicPr>
            <a:picLocks noChangeAspect="1"/>
          </p:cNvPicPr>
          <p:nvPr/>
        </p:nvPicPr>
        <p:blipFill>
          <a:blip r:embed="rId3"/>
          <a:srcRect r="19588"/>
          <a:stretch/>
        </p:blipFill>
        <p:spPr>
          <a:xfrm>
            <a:off x="4121112" y="547872"/>
            <a:ext cx="4339842" cy="4047756"/>
          </a:xfrm>
          <a:prstGeom prst="rect">
            <a:avLst/>
          </a:prstGeom>
        </p:spPr>
      </p:pic>
      <p:sp>
        <p:nvSpPr>
          <p:cNvPr id="8" name="Rectangle 7">
            <a:extLst>
              <a:ext uri="{FF2B5EF4-FFF2-40B4-BE49-F238E27FC236}">
                <a16:creationId xmlns:a16="http://schemas.microsoft.com/office/drawing/2014/main" id="{5C65761A-CB8C-AC4F-2E0C-52C7FE235C3C}"/>
              </a:ext>
            </a:extLst>
          </p:cNvPr>
          <p:cNvSpPr/>
          <p:nvPr/>
        </p:nvSpPr>
        <p:spPr>
          <a:xfrm>
            <a:off x="349321" y="976045"/>
            <a:ext cx="3133618" cy="3205537"/>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oogle Shape;133;p18">
            <a:extLst>
              <a:ext uri="{FF2B5EF4-FFF2-40B4-BE49-F238E27FC236}">
                <a16:creationId xmlns:a16="http://schemas.microsoft.com/office/drawing/2014/main" id="{8F2165C5-9BDF-4F7C-30E3-353A7B5F71A5}"/>
              </a:ext>
            </a:extLst>
          </p:cNvPr>
          <p:cNvPicPr preferRelativeResize="0"/>
          <p:nvPr/>
        </p:nvPicPr>
        <p:blipFill>
          <a:blip r:embed="rId4">
            <a:alphaModFix/>
          </a:blip>
          <a:stretch>
            <a:fillRect/>
          </a:stretch>
        </p:blipFill>
        <p:spPr>
          <a:xfrm>
            <a:off x="485984" y="1108597"/>
            <a:ext cx="2846791" cy="2926306"/>
          </a:xfrm>
          <a:prstGeom prst="rect">
            <a:avLst/>
          </a:prstGeom>
          <a:noFill/>
          <a:ln w="76200">
            <a:solidFill>
              <a:schemeClr val="accent2">
                <a:lumMod val="25000"/>
              </a:schemeClr>
            </a:solidFill>
          </a:ln>
        </p:spPr>
      </p:pic>
    </p:spTree>
    <p:custDataLst>
      <p:tags r:id="rId1"/>
    </p:custDataLst>
    <p:extLst>
      <p:ext uri="{BB962C8B-B14F-4D97-AF65-F5344CB8AC3E}">
        <p14:creationId xmlns:p14="http://schemas.microsoft.com/office/powerpoint/2010/main" val="3336775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2" fill="hold" nodeType="clickEffect">
                                  <p:stCondLst>
                                    <p:cond delay="0"/>
                                  </p:stCondLst>
                                  <p:childTnLst>
                                    <p:anim calcmode="lin" valueType="num">
                                      <p:cBhvr additive="base">
                                        <p:cTn id="6" dur="500"/>
                                        <p:tgtEl>
                                          <p:spTgt spid="4"/>
                                        </p:tgtEl>
                                        <p:attrNameLst>
                                          <p:attrName>ppt_x</p:attrName>
                                        </p:attrNameLst>
                                      </p:cBhvr>
                                      <p:tavLst>
                                        <p:tav tm="0">
                                          <p:val>
                                            <p:strVal val="ppt_x"/>
                                          </p:val>
                                        </p:tav>
                                        <p:tav tm="100000">
                                          <p:val>
                                            <p:strVal val="1+ppt_w/2"/>
                                          </p:val>
                                        </p:tav>
                                      </p:tavLst>
                                    </p:anim>
                                    <p:anim calcmode="lin" valueType="num">
                                      <p:cBhvr additive="base">
                                        <p:cTn id="7" dur="500"/>
                                        <p:tgtEl>
                                          <p:spTgt spid="4"/>
                                        </p:tgtEl>
                                        <p:attrNameLst>
                                          <p:attrName>ppt_y</p:attrName>
                                        </p:attrNameLst>
                                      </p:cBhvr>
                                      <p:tavLst>
                                        <p:tav tm="0">
                                          <p:val>
                                            <p:strVal val="ppt_y"/>
                                          </p:val>
                                        </p:tav>
                                        <p:tav tm="100000">
                                          <p:val>
                                            <p:strVal val="ppt_y"/>
                                          </p:val>
                                        </p:tav>
                                      </p:tavLst>
                                    </p:anim>
                                    <p:set>
                                      <p:cBhvr>
                                        <p:cTn id="8"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5323EE-9D31-6315-FE70-7D8B9A35BC51}"/>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B0B9665-CCE2-B726-F6F5-5610E4031C0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42</a:t>
            </a:fld>
            <a:endParaRPr lang="en"/>
          </a:p>
        </p:txBody>
      </p:sp>
      <p:sp>
        <p:nvSpPr>
          <p:cNvPr id="8" name="Rectangle 7">
            <a:extLst>
              <a:ext uri="{FF2B5EF4-FFF2-40B4-BE49-F238E27FC236}">
                <a16:creationId xmlns:a16="http://schemas.microsoft.com/office/drawing/2014/main" id="{FF2F9E36-2D00-D4E9-011E-B820B7479688}"/>
              </a:ext>
            </a:extLst>
          </p:cNvPr>
          <p:cNvSpPr/>
          <p:nvPr/>
        </p:nvSpPr>
        <p:spPr>
          <a:xfrm>
            <a:off x="349321" y="976045"/>
            <a:ext cx="3133618" cy="3205537"/>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oogle Shape;133;p18">
            <a:extLst>
              <a:ext uri="{FF2B5EF4-FFF2-40B4-BE49-F238E27FC236}">
                <a16:creationId xmlns:a16="http://schemas.microsoft.com/office/drawing/2014/main" id="{398189D6-2D9D-D735-12DC-25B63FB44755}"/>
              </a:ext>
            </a:extLst>
          </p:cNvPr>
          <p:cNvPicPr preferRelativeResize="0"/>
          <p:nvPr/>
        </p:nvPicPr>
        <p:blipFill>
          <a:blip r:embed="rId2">
            <a:alphaModFix/>
          </a:blip>
          <a:stretch>
            <a:fillRect/>
          </a:stretch>
        </p:blipFill>
        <p:spPr>
          <a:xfrm>
            <a:off x="485984" y="1108597"/>
            <a:ext cx="2846791" cy="2926306"/>
          </a:xfrm>
          <a:prstGeom prst="rect">
            <a:avLst/>
          </a:prstGeom>
          <a:noFill/>
          <a:ln w="76200">
            <a:solidFill>
              <a:schemeClr val="accent2">
                <a:lumMod val="25000"/>
              </a:schemeClr>
            </a:solidFill>
          </a:ln>
        </p:spPr>
      </p:pic>
      <p:pic>
        <p:nvPicPr>
          <p:cNvPr id="6" name="Picture 5" descr="A person smiling at camera&#10;&#10;Description automatically generated">
            <a:extLst>
              <a:ext uri="{FF2B5EF4-FFF2-40B4-BE49-F238E27FC236}">
                <a16:creationId xmlns:a16="http://schemas.microsoft.com/office/drawing/2014/main" id="{B17E4530-EBA2-3A14-FF1F-F2F06838354B}"/>
              </a:ext>
            </a:extLst>
          </p:cNvPr>
          <p:cNvPicPr>
            <a:picLocks noChangeAspect="1"/>
          </p:cNvPicPr>
          <p:nvPr/>
        </p:nvPicPr>
        <p:blipFill>
          <a:blip r:embed="rId3"/>
          <a:srcRect l="24767"/>
          <a:stretch/>
        </p:blipFill>
        <p:spPr>
          <a:xfrm>
            <a:off x="4668680" y="214800"/>
            <a:ext cx="3472785" cy="4626500"/>
          </a:xfrm>
          <a:prstGeom prst="rect">
            <a:avLst/>
          </a:prstGeom>
        </p:spPr>
      </p:pic>
    </p:spTree>
    <p:extLst>
      <p:ext uri="{BB962C8B-B14F-4D97-AF65-F5344CB8AC3E}">
        <p14:creationId xmlns:p14="http://schemas.microsoft.com/office/powerpoint/2010/main" val="2707729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260F58-13BA-A6B4-015A-A9C50B5A7783}"/>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56CCFDC-9228-A52D-A9F5-8E64E26E4D3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43</a:t>
            </a:fld>
            <a:endParaRPr lang="en"/>
          </a:p>
        </p:txBody>
      </p:sp>
      <p:sp>
        <p:nvSpPr>
          <p:cNvPr id="4" name="Subtitle 3">
            <a:extLst>
              <a:ext uri="{FF2B5EF4-FFF2-40B4-BE49-F238E27FC236}">
                <a16:creationId xmlns:a16="http://schemas.microsoft.com/office/drawing/2014/main" id="{476D097B-76BA-A804-B9F6-789285D641A9}"/>
              </a:ext>
            </a:extLst>
          </p:cNvPr>
          <p:cNvSpPr>
            <a:spLocks noGrp="1"/>
          </p:cNvSpPr>
          <p:nvPr>
            <p:ph type="subTitle" idx="1"/>
          </p:nvPr>
        </p:nvSpPr>
        <p:spPr/>
        <p:txBody>
          <a:bodyPr/>
          <a:lstStyle/>
          <a:p>
            <a:r>
              <a:rPr lang="en-US" dirty="0"/>
              <a:t>The Dashboard</a:t>
            </a:r>
          </a:p>
        </p:txBody>
      </p:sp>
      <mc:AlternateContent xmlns:mc="http://schemas.openxmlformats.org/markup-compatibility/2006" xmlns:p14="http://schemas.microsoft.com/office/powerpoint/2010/main">
        <mc:Choice Requires="p14">
          <p:contentPart p14:bwMode="auto" r:id="rId3">
            <p14:nvContentPartPr>
              <p14:cNvPr id="10" name="Ink 9">
                <a:extLst>
                  <a:ext uri="{FF2B5EF4-FFF2-40B4-BE49-F238E27FC236}">
                    <a16:creationId xmlns:a16="http://schemas.microsoft.com/office/drawing/2014/main" id="{FB1AFC53-A3DB-B039-2F51-758F790F84F9}"/>
                  </a:ext>
                </a:extLst>
              </p14:cNvPr>
              <p14:cNvContentPartPr/>
              <p14:nvPr/>
            </p14:nvContentPartPr>
            <p14:xfrm>
              <a:off x="852856" y="3190939"/>
              <a:ext cx="360" cy="360"/>
            </p14:xfrm>
          </p:contentPart>
        </mc:Choice>
        <mc:Fallback xmlns="">
          <p:pic>
            <p:nvPicPr>
              <p:cNvPr id="10" name="Ink 9">
                <a:extLst>
                  <a:ext uri="{FF2B5EF4-FFF2-40B4-BE49-F238E27FC236}">
                    <a16:creationId xmlns:a16="http://schemas.microsoft.com/office/drawing/2014/main" id="{FB1AFC53-A3DB-B039-2F51-758F790F84F9}"/>
                  </a:ext>
                </a:extLst>
              </p:cNvPr>
              <p:cNvPicPr/>
              <p:nvPr/>
            </p:nvPicPr>
            <p:blipFill>
              <a:blip r:embed="rId4"/>
              <a:stretch>
                <a:fillRect/>
              </a:stretch>
            </p:blipFill>
            <p:spPr>
              <a:xfrm>
                <a:off x="846736" y="3184819"/>
                <a:ext cx="12600" cy="12600"/>
              </a:xfrm>
              <a:prstGeom prst="rect">
                <a:avLst/>
              </a:prstGeom>
            </p:spPr>
          </p:pic>
        </mc:Fallback>
      </mc:AlternateContent>
      <p:grpSp>
        <p:nvGrpSpPr>
          <p:cNvPr id="9" name="Group 8">
            <a:extLst>
              <a:ext uri="{FF2B5EF4-FFF2-40B4-BE49-F238E27FC236}">
                <a16:creationId xmlns:a16="http://schemas.microsoft.com/office/drawing/2014/main" id="{72044B3F-E970-76E9-73D2-B1FB0466B19A}"/>
              </a:ext>
            </a:extLst>
          </p:cNvPr>
          <p:cNvGrpSpPr/>
          <p:nvPr/>
        </p:nvGrpSpPr>
        <p:grpSpPr>
          <a:xfrm>
            <a:off x="437882" y="1081826"/>
            <a:ext cx="1378040" cy="502275"/>
            <a:chOff x="437882" y="1081826"/>
            <a:chExt cx="1378040" cy="502275"/>
          </a:xfrm>
        </p:grpSpPr>
        <p:sp>
          <p:nvSpPr>
            <p:cNvPr id="6" name="Rounded Rectangle 5">
              <a:extLst>
                <a:ext uri="{FF2B5EF4-FFF2-40B4-BE49-F238E27FC236}">
                  <a16:creationId xmlns:a16="http://schemas.microsoft.com/office/drawing/2014/main" id="{517C8D6C-99A1-2D4F-9768-31763EB620A5}"/>
                </a:ext>
              </a:extLst>
            </p:cNvPr>
            <p:cNvSpPr/>
            <p:nvPr/>
          </p:nvSpPr>
          <p:spPr>
            <a:xfrm>
              <a:off x="515156" y="1300766"/>
              <a:ext cx="1300766" cy="28333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latin typeface="Open Sans" panose="020B0606030504020204" pitchFamily="34" charset="0"/>
                  <a:ea typeface="Open Sans" panose="020B0606030504020204" pitchFamily="34" charset="0"/>
                  <a:cs typeface="Open Sans" panose="020B0606030504020204" pitchFamily="34" charset="0"/>
                </a:rPr>
                <a:t>last 3 months</a:t>
              </a:r>
            </a:p>
          </p:txBody>
        </p:sp>
        <p:sp>
          <p:nvSpPr>
            <p:cNvPr id="8" name="TextBox 7">
              <a:extLst>
                <a:ext uri="{FF2B5EF4-FFF2-40B4-BE49-F238E27FC236}">
                  <a16:creationId xmlns:a16="http://schemas.microsoft.com/office/drawing/2014/main" id="{E593DAF8-9797-0465-9204-EDB5FD9A5F27}"/>
                </a:ext>
              </a:extLst>
            </p:cNvPr>
            <p:cNvSpPr txBox="1"/>
            <p:nvPr/>
          </p:nvSpPr>
          <p:spPr>
            <a:xfrm>
              <a:off x="437882" y="1081826"/>
              <a:ext cx="862737" cy="246221"/>
            </a:xfrm>
            <a:prstGeom prst="rect">
              <a:avLst/>
            </a:prstGeom>
            <a:noFill/>
          </p:spPr>
          <p:txBody>
            <a:bodyPr wrap="none" rtlCol="0">
              <a:spAutoFit/>
            </a:bodyPr>
            <a:lstStyle/>
            <a:p>
              <a:r>
                <a:rPr lang="en-US" sz="1000" dirty="0">
                  <a:latin typeface="Open Sans" panose="020B0606030504020204" pitchFamily="34" charset="0"/>
                  <a:ea typeface="Open Sans" panose="020B0606030504020204" pitchFamily="34" charset="0"/>
                  <a:cs typeface="Open Sans" panose="020B0606030504020204" pitchFamily="34" charset="0"/>
                </a:rPr>
                <a:t>date range:</a:t>
              </a:r>
            </a:p>
          </p:txBody>
        </p:sp>
      </p:grpSp>
      <p:grpSp>
        <p:nvGrpSpPr>
          <p:cNvPr id="11" name="Group 10">
            <a:extLst>
              <a:ext uri="{FF2B5EF4-FFF2-40B4-BE49-F238E27FC236}">
                <a16:creationId xmlns:a16="http://schemas.microsoft.com/office/drawing/2014/main" id="{B8B51744-E50E-C59E-FE57-D2750FB456DE}"/>
              </a:ext>
            </a:extLst>
          </p:cNvPr>
          <p:cNvGrpSpPr/>
          <p:nvPr/>
        </p:nvGrpSpPr>
        <p:grpSpPr>
          <a:xfrm>
            <a:off x="1893196" y="1081826"/>
            <a:ext cx="1378040" cy="502275"/>
            <a:chOff x="437882" y="1081826"/>
            <a:chExt cx="1378040" cy="502275"/>
          </a:xfrm>
        </p:grpSpPr>
        <p:sp>
          <p:nvSpPr>
            <p:cNvPr id="12" name="Rounded Rectangle 11">
              <a:extLst>
                <a:ext uri="{FF2B5EF4-FFF2-40B4-BE49-F238E27FC236}">
                  <a16:creationId xmlns:a16="http://schemas.microsoft.com/office/drawing/2014/main" id="{408BA929-3F8D-7A6C-04D7-796142F90041}"/>
                </a:ext>
              </a:extLst>
            </p:cNvPr>
            <p:cNvSpPr/>
            <p:nvPr/>
          </p:nvSpPr>
          <p:spPr>
            <a:xfrm>
              <a:off x="515156" y="1300766"/>
              <a:ext cx="1300766" cy="28333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session_summary</a:t>
              </a:r>
              <a:endParaRPr lang="en-US" sz="1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3" name="TextBox 12">
              <a:extLst>
                <a:ext uri="{FF2B5EF4-FFF2-40B4-BE49-F238E27FC236}">
                  <a16:creationId xmlns:a16="http://schemas.microsoft.com/office/drawing/2014/main" id="{25FC40B8-7116-3DD5-9728-37701BB1CF54}"/>
                </a:ext>
              </a:extLst>
            </p:cNvPr>
            <p:cNvSpPr txBox="1"/>
            <p:nvPr/>
          </p:nvSpPr>
          <p:spPr>
            <a:xfrm>
              <a:off x="437882" y="1081826"/>
              <a:ext cx="889987" cy="246221"/>
            </a:xfrm>
            <a:prstGeom prst="rect">
              <a:avLst/>
            </a:prstGeom>
            <a:noFill/>
          </p:spPr>
          <p:txBody>
            <a:bodyPr wrap="none" rtlCol="0">
              <a:spAutoFit/>
            </a:bodyPr>
            <a:lstStyle/>
            <a:p>
              <a:r>
                <a:rPr lang="en-US" sz="1000" dirty="0">
                  <a:latin typeface="Open Sans" panose="020B0606030504020204" pitchFamily="34" charset="0"/>
                  <a:ea typeface="Open Sans" panose="020B0606030504020204" pitchFamily="34" charset="0"/>
                  <a:cs typeface="Open Sans" panose="020B0606030504020204" pitchFamily="34" charset="0"/>
                </a:rPr>
                <a:t>table name:</a:t>
              </a:r>
            </a:p>
          </p:txBody>
        </p:sp>
      </p:grpSp>
      <p:graphicFrame>
        <p:nvGraphicFramePr>
          <p:cNvPr id="14" name="Chart 13">
            <a:extLst>
              <a:ext uri="{FF2B5EF4-FFF2-40B4-BE49-F238E27FC236}">
                <a16:creationId xmlns:a16="http://schemas.microsoft.com/office/drawing/2014/main" id="{14F27635-040C-2554-F032-0CE6034168EA}"/>
              </a:ext>
            </a:extLst>
          </p:cNvPr>
          <p:cNvGraphicFramePr/>
          <p:nvPr>
            <p:extLst>
              <p:ext uri="{D42A27DB-BD31-4B8C-83A1-F6EECF244321}">
                <p14:modId xmlns:p14="http://schemas.microsoft.com/office/powerpoint/2010/main" val="3161114963"/>
              </p:ext>
            </p:extLst>
          </p:nvPr>
        </p:nvGraphicFramePr>
        <p:xfrm>
          <a:off x="515156" y="1803041"/>
          <a:ext cx="3625401" cy="2550018"/>
        </p:xfrm>
        <a:graphic>
          <a:graphicData uri="http://schemas.openxmlformats.org/drawingml/2006/chart">
            <c:chart xmlns:c="http://schemas.openxmlformats.org/drawingml/2006/chart" xmlns:r="http://schemas.openxmlformats.org/officeDocument/2006/relationships" r:id="rId5"/>
          </a:graphicData>
        </a:graphic>
      </p:graphicFrame>
      <p:sp>
        <p:nvSpPr>
          <p:cNvPr id="16" name="Rounded Rectangle 15">
            <a:extLst>
              <a:ext uri="{FF2B5EF4-FFF2-40B4-BE49-F238E27FC236}">
                <a16:creationId xmlns:a16="http://schemas.microsoft.com/office/drawing/2014/main" id="{BADA1E6D-FDC1-AADD-04A1-71865EA161FB}"/>
              </a:ext>
            </a:extLst>
          </p:cNvPr>
          <p:cNvSpPr/>
          <p:nvPr/>
        </p:nvSpPr>
        <p:spPr>
          <a:xfrm>
            <a:off x="4502449" y="2349201"/>
            <a:ext cx="3924000" cy="324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numCol="2" rtlCol="0" anchor="ctr"/>
          <a:lstStyle/>
          <a:p>
            <a:pPr algn="r"/>
            <a:r>
              <a:rPr lang="en-US" sz="1200" dirty="0" err="1">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push_operations</a:t>
            </a:r>
            <a:r>
              <a:rPr lang="en-US" sz="1200"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/user_6	332</a:t>
            </a:r>
          </a:p>
        </p:txBody>
      </p:sp>
      <p:sp>
        <p:nvSpPr>
          <p:cNvPr id="17" name="Rounded Rectangle 16">
            <a:extLst>
              <a:ext uri="{FF2B5EF4-FFF2-40B4-BE49-F238E27FC236}">
                <a16:creationId xmlns:a16="http://schemas.microsoft.com/office/drawing/2014/main" id="{A9722DEC-EA17-B460-6DBC-631DE9B3919F}"/>
              </a:ext>
            </a:extLst>
          </p:cNvPr>
          <p:cNvSpPr/>
          <p:nvPr/>
        </p:nvSpPr>
        <p:spPr>
          <a:xfrm>
            <a:off x="4502449" y="2754057"/>
            <a:ext cx="3924000" cy="324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numCol="2" rtlCol="0" anchor="ctr"/>
          <a:lstStyle/>
          <a:p>
            <a:pPr algn="r"/>
            <a:r>
              <a:rPr lang="en-US" sz="1200" dirty="0" err="1">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spam_and_bots</a:t>
            </a:r>
            <a:r>
              <a:rPr lang="en-US" sz="1200"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/user_8	11</a:t>
            </a:r>
          </a:p>
        </p:txBody>
      </p:sp>
      <p:sp>
        <p:nvSpPr>
          <p:cNvPr id="18" name="Rounded Rectangle 17">
            <a:extLst>
              <a:ext uri="{FF2B5EF4-FFF2-40B4-BE49-F238E27FC236}">
                <a16:creationId xmlns:a16="http://schemas.microsoft.com/office/drawing/2014/main" id="{58EBD598-15B6-AFC7-46B6-3503DC579C13}"/>
              </a:ext>
            </a:extLst>
          </p:cNvPr>
          <p:cNvSpPr/>
          <p:nvPr/>
        </p:nvSpPr>
        <p:spPr>
          <a:xfrm>
            <a:off x="4502449" y="3158913"/>
            <a:ext cx="3924000" cy="324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numCol="2" rtlCol="0" anchor="ctr"/>
          <a:lstStyle/>
          <a:p>
            <a:pPr algn="r"/>
            <a:r>
              <a:rPr lang="en-US" sz="1200" dirty="0" err="1">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biz_quotes</a:t>
            </a:r>
            <a:r>
              <a:rPr lang="en-US" sz="1200"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/user_2	514</a:t>
            </a:r>
          </a:p>
        </p:txBody>
      </p:sp>
      <p:sp>
        <p:nvSpPr>
          <p:cNvPr id="19" name="Rounded Rectangle 18">
            <a:extLst>
              <a:ext uri="{FF2B5EF4-FFF2-40B4-BE49-F238E27FC236}">
                <a16:creationId xmlns:a16="http://schemas.microsoft.com/office/drawing/2014/main" id="{2A8140AB-1523-9EB2-8B11-27DA930F22D6}"/>
              </a:ext>
            </a:extLst>
          </p:cNvPr>
          <p:cNvSpPr/>
          <p:nvPr/>
        </p:nvSpPr>
        <p:spPr>
          <a:xfrm>
            <a:off x="4502449" y="3563768"/>
            <a:ext cx="3924000" cy="324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numCol="2" rtlCol="0" anchor="ctr"/>
          <a:lstStyle/>
          <a:p>
            <a:pPr algn="r"/>
            <a:r>
              <a:rPr lang="en-US" sz="1200" dirty="0" err="1">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secrel</a:t>
            </a:r>
            <a:r>
              <a:rPr lang="en-US" sz="1200"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/batch		1002</a:t>
            </a:r>
          </a:p>
        </p:txBody>
      </p:sp>
    </p:spTree>
    <p:custDataLst>
      <p:tags r:id="rId1"/>
    </p:custDataLst>
    <p:extLst>
      <p:ext uri="{BB962C8B-B14F-4D97-AF65-F5344CB8AC3E}">
        <p14:creationId xmlns:p14="http://schemas.microsoft.com/office/powerpoint/2010/main" val="3529427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4" grpId="0">
        <p:bldAsOne/>
      </p:bldGraphic>
      <p:bldP spid="16" grpId="0" animBg="1"/>
      <p:bldP spid="17" grpId="0" animBg="1"/>
      <p:bldP spid="18" grpId="0" animBg="1"/>
      <p:bldP spid="19"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97B798-A023-9B02-1D29-C512FB509EF4}"/>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E9D445B-44E4-43B5-D94D-5518CD0C9CA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44</a:t>
            </a:fld>
            <a:endParaRPr lang="en"/>
          </a:p>
        </p:txBody>
      </p:sp>
      <mc:AlternateContent xmlns:mc="http://schemas.openxmlformats.org/markup-compatibility/2006" xmlns:p14="http://schemas.microsoft.com/office/powerpoint/2010/main">
        <mc:Choice Requires="p14">
          <p:contentPart p14:bwMode="auto" r:id="rId3">
            <p14:nvContentPartPr>
              <p14:cNvPr id="10" name="Ink 9">
                <a:extLst>
                  <a:ext uri="{FF2B5EF4-FFF2-40B4-BE49-F238E27FC236}">
                    <a16:creationId xmlns:a16="http://schemas.microsoft.com/office/drawing/2014/main" id="{FA5DF959-BB81-797C-5191-4D019EFFB529}"/>
                  </a:ext>
                </a:extLst>
              </p14:cNvPr>
              <p14:cNvContentPartPr/>
              <p14:nvPr/>
            </p14:nvContentPartPr>
            <p14:xfrm>
              <a:off x="852856" y="3190939"/>
              <a:ext cx="360" cy="360"/>
            </p14:xfrm>
          </p:contentPart>
        </mc:Choice>
        <mc:Fallback xmlns="">
          <p:pic>
            <p:nvPicPr>
              <p:cNvPr id="10" name="Ink 9">
                <a:extLst>
                  <a:ext uri="{FF2B5EF4-FFF2-40B4-BE49-F238E27FC236}">
                    <a16:creationId xmlns:a16="http://schemas.microsoft.com/office/drawing/2014/main" id="{FA5DF959-BB81-797C-5191-4D019EFFB529}"/>
                  </a:ext>
                </a:extLst>
              </p:cNvPr>
              <p:cNvPicPr/>
              <p:nvPr/>
            </p:nvPicPr>
            <p:blipFill>
              <a:blip r:embed="rId4"/>
              <a:stretch>
                <a:fillRect/>
              </a:stretch>
            </p:blipFill>
            <p:spPr>
              <a:xfrm>
                <a:off x="846736" y="3184819"/>
                <a:ext cx="12600" cy="12600"/>
              </a:xfrm>
              <a:prstGeom prst="rect">
                <a:avLst/>
              </a:prstGeom>
            </p:spPr>
          </p:pic>
        </mc:Fallback>
      </mc:AlternateContent>
      <p:grpSp>
        <p:nvGrpSpPr>
          <p:cNvPr id="15" name="Group 14">
            <a:extLst>
              <a:ext uri="{FF2B5EF4-FFF2-40B4-BE49-F238E27FC236}">
                <a16:creationId xmlns:a16="http://schemas.microsoft.com/office/drawing/2014/main" id="{9CCD4FF3-CBB7-E502-E32D-3673CAA6AD2D}"/>
              </a:ext>
            </a:extLst>
          </p:cNvPr>
          <p:cNvGrpSpPr/>
          <p:nvPr/>
        </p:nvGrpSpPr>
        <p:grpSpPr>
          <a:xfrm>
            <a:off x="2131255" y="1116841"/>
            <a:ext cx="3357872" cy="1828103"/>
            <a:chOff x="2131255" y="1116841"/>
            <a:chExt cx="3357872" cy="1828103"/>
          </a:xfrm>
        </p:grpSpPr>
        <p:grpSp>
          <p:nvGrpSpPr>
            <p:cNvPr id="13" name="Group 12">
              <a:extLst>
                <a:ext uri="{FF2B5EF4-FFF2-40B4-BE49-F238E27FC236}">
                  <a16:creationId xmlns:a16="http://schemas.microsoft.com/office/drawing/2014/main" id="{BE7004CD-F9BF-257A-9B79-5104D95834B5}"/>
                </a:ext>
              </a:extLst>
            </p:cNvPr>
            <p:cNvGrpSpPr/>
            <p:nvPr/>
          </p:nvGrpSpPr>
          <p:grpSpPr>
            <a:xfrm>
              <a:off x="2131255" y="1116841"/>
              <a:ext cx="3357872" cy="914400"/>
              <a:chOff x="2131255" y="1116841"/>
              <a:chExt cx="3357872" cy="914400"/>
            </a:xfrm>
          </p:grpSpPr>
          <p:sp>
            <p:nvSpPr>
              <p:cNvPr id="7" name="TextBox 6">
                <a:extLst>
                  <a:ext uri="{FF2B5EF4-FFF2-40B4-BE49-F238E27FC236}">
                    <a16:creationId xmlns:a16="http://schemas.microsoft.com/office/drawing/2014/main" id="{59EA30F7-4168-79C3-F90C-9B735EA36EE6}"/>
                  </a:ext>
                </a:extLst>
              </p:cNvPr>
              <p:cNvSpPr txBox="1"/>
              <p:nvPr/>
            </p:nvSpPr>
            <p:spPr>
              <a:xfrm>
                <a:off x="2991327" y="1249544"/>
                <a:ext cx="2497800" cy="707886"/>
              </a:xfrm>
              <a:prstGeom prst="rect">
                <a:avLst/>
              </a:prstGeom>
              <a:noFill/>
            </p:spPr>
            <p:txBody>
              <a:bodyPr wrap="none" rtlCol="0">
                <a:spAutoFit/>
              </a:bodyPr>
              <a:lstStyle/>
              <a:p>
                <a:pPr algn="ctr"/>
                <a:r>
                  <a:rPr lang="en-US" sz="4000" dirty="0">
                    <a:solidFill>
                      <a:schemeClr val="bg1"/>
                    </a:solidFill>
                    <a:latin typeface="Open Sans" panose="020B0606030504020204" pitchFamily="34" charset="0"/>
                    <a:ea typeface="Open Sans" panose="020B0606030504020204" pitchFamily="34" charset="0"/>
                    <a:cs typeface="Open Sans" panose="020B0606030504020204" pitchFamily="34" charset="0"/>
                  </a:rPr>
                  <a:t>Complete</a:t>
                </a:r>
              </a:p>
            </p:txBody>
          </p:sp>
          <p:pic>
            <p:nvPicPr>
              <p:cNvPr id="8" name="Graphic 7" descr="Checkbox Checked with solid fill">
                <a:extLst>
                  <a:ext uri="{FF2B5EF4-FFF2-40B4-BE49-F238E27FC236}">
                    <a16:creationId xmlns:a16="http://schemas.microsoft.com/office/drawing/2014/main" id="{5CDAAC7E-6F94-1C32-163F-F2899B3B257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131255" y="1116841"/>
                <a:ext cx="914400" cy="914400"/>
              </a:xfrm>
              <a:prstGeom prst="rect">
                <a:avLst/>
              </a:prstGeom>
            </p:spPr>
          </p:pic>
        </p:grpSp>
        <p:grpSp>
          <p:nvGrpSpPr>
            <p:cNvPr id="12" name="Group 11">
              <a:extLst>
                <a:ext uri="{FF2B5EF4-FFF2-40B4-BE49-F238E27FC236}">
                  <a16:creationId xmlns:a16="http://schemas.microsoft.com/office/drawing/2014/main" id="{06EBE899-9BA1-F047-8EFA-AD1889D0492B}"/>
                </a:ext>
              </a:extLst>
            </p:cNvPr>
            <p:cNvGrpSpPr/>
            <p:nvPr/>
          </p:nvGrpSpPr>
          <p:grpSpPr>
            <a:xfrm>
              <a:off x="2131255" y="2030544"/>
              <a:ext cx="3240850" cy="914400"/>
              <a:chOff x="2131255" y="2102981"/>
              <a:chExt cx="3240850" cy="914400"/>
            </a:xfrm>
          </p:grpSpPr>
          <p:sp>
            <p:nvSpPr>
              <p:cNvPr id="5" name="TextBox 4">
                <a:extLst>
                  <a:ext uri="{FF2B5EF4-FFF2-40B4-BE49-F238E27FC236}">
                    <a16:creationId xmlns:a16="http://schemas.microsoft.com/office/drawing/2014/main" id="{3711B1B6-0627-A54A-D38D-83F5837776ED}"/>
                  </a:ext>
                </a:extLst>
              </p:cNvPr>
              <p:cNvSpPr txBox="1"/>
              <p:nvPr/>
            </p:nvSpPr>
            <p:spPr>
              <a:xfrm>
                <a:off x="2923998" y="2206238"/>
                <a:ext cx="2448107" cy="707886"/>
              </a:xfrm>
              <a:prstGeom prst="rect">
                <a:avLst/>
              </a:prstGeom>
              <a:noFill/>
            </p:spPr>
            <p:txBody>
              <a:bodyPr wrap="none" rtlCol="0">
                <a:spAutoFit/>
              </a:bodyPr>
              <a:lstStyle/>
              <a:p>
                <a:pPr algn="ctr"/>
                <a:r>
                  <a:rPr lang="en-US" sz="4000" dirty="0">
                    <a:solidFill>
                      <a:schemeClr val="bg1"/>
                    </a:solidFill>
                    <a:latin typeface="Open Sans" panose="020B0606030504020204" pitchFamily="34" charset="0"/>
                    <a:ea typeface="Open Sans" panose="020B0606030504020204" pitchFamily="34" charset="0"/>
                    <a:cs typeface="Open Sans" panose="020B0606030504020204" pitchFamily="34" charset="0"/>
                  </a:rPr>
                  <a:t>Real-time</a:t>
                </a:r>
              </a:p>
            </p:txBody>
          </p:sp>
          <p:pic>
            <p:nvPicPr>
              <p:cNvPr id="9" name="Graphic 8" descr="Checkbox Checked with solid fill">
                <a:extLst>
                  <a:ext uri="{FF2B5EF4-FFF2-40B4-BE49-F238E27FC236}">
                    <a16:creationId xmlns:a16="http://schemas.microsoft.com/office/drawing/2014/main" id="{DDBEE50B-F7F5-32D1-2EB6-0E9E2798EA6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131255" y="2102981"/>
                <a:ext cx="914400" cy="914400"/>
              </a:xfrm>
              <a:prstGeom prst="rect">
                <a:avLst/>
              </a:prstGeom>
            </p:spPr>
          </p:pic>
        </p:grpSp>
      </p:grpSp>
      <p:grpSp>
        <p:nvGrpSpPr>
          <p:cNvPr id="19" name="Group 18">
            <a:extLst>
              <a:ext uri="{FF2B5EF4-FFF2-40B4-BE49-F238E27FC236}">
                <a16:creationId xmlns:a16="http://schemas.microsoft.com/office/drawing/2014/main" id="{F10BAEF0-C58F-1EAF-F23F-DBAD7CA5C943}"/>
              </a:ext>
            </a:extLst>
          </p:cNvPr>
          <p:cNvGrpSpPr/>
          <p:nvPr/>
        </p:nvGrpSpPr>
        <p:grpSpPr>
          <a:xfrm>
            <a:off x="2131255" y="2944248"/>
            <a:ext cx="4069556" cy="914400"/>
            <a:chOff x="2131255" y="2944248"/>
            <a:chExt cx="4069556" cy="914400"/>
          </a:xfrm>
        </p:grpSpPr>
        <p:sp>
          <p:nvSpPr>
            <p:cNvPr id="21" name="TextBox 20">
              <a:extLst>
                <a:ext uri="{FF2B5EF4-FFF2-40B4-BE49-F238E27FC236}">
                  <a16:creationId xmlns:a16="http://schemas.microsoft.com/office/drawing/2014/main" id="{5B1DFB7D-2BC0-9EED-4AE4-9E83B5CF4E50}"/>
                </a:ext>
              </a:extLst>
            </p:cNvPr>
            <p:cNvSpPr txBox="1"/>
            <p:nvPr/>
          </p:nvSpPr>
          <p:spPr>
            <a:xfrm>
              <a:off x="2943188" y="3047505"/>
              <a:ext cx="3257623" cy="707886"/>
            </a:xfrm>
            <a:prstGeom prst="rect">
              <a:avLst/>
            </a:prstGeom>
            <a:noFill/>
          </p:spPr>
          <p:txBody>
            <a:bodyPr wrap="none" rtlCol="0">
              <a:spAutoFit/>
            </a:bodyPr>
            <a:lstStyle/>
            <a:p>
              <a:pPr algn="ctr"/>
              <a:r>
                <a:rPr lang="en-US" sz="4000" dirty="0">
                  <a:solidFill>
                    <a:schemeClr val="bg1"/>
                  </a:solidFill>
                  <a:latin typeface="Open Sans" panose="020B0606030504020204" pitchFamily="34" charset="0"/>
                  <a:ea typeface="Open Sans" panose="020B0606030504020204" pitchFamily="34" charset="0"/>
                  <a:cs typeface="Open Sans" panose="020B0606030504020204" pitchFamily="34" charset="0"/>
                </a:rPr>
                <a:t>Configurable</a:t>
              </a:r>
            </a:p>
          </p:txBody>
        </p:sp>
        <p:pic>
          <p:nvPicPr>
            <p:cNvPr id="22" name="Graphic 21" descr="Checkbox Checked with solid fill">
              <a:extLst>
                <a:ext uri="{FF2B5EF4-FFF2-40B4-BE49-F238E27FC236}">
                  <a16:creationId xmlns:a16="http://schemas.microsoft.com/office/drawing/2014/main" id="{4ACA2E89-FFEB-B856-90FB-00AB34545DC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131255" y="2944248"/>
              <a:ext cx="914400" cy="914400"/>
            </a:xfrm>
            <a:prstGeom prst="rect">
              <a:avLst/>
            </a:prstGeom>
          </p:spPr>
        </p:pic>
      </p:grpSp>
    </p:spTree>
    <p:custDataLst>
      <p:tags r:id="rId1"/>
    </p:custDataLst>
    <p:extLst>
      <p:ext uri="{BB962C8B-B14F-4D97-AF65-F5344CB8AC3E}">
        <p14:creationId xmlns:p14="http://schemas.microsoft.com/office/powerpoint/2010/main" val="279020811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D0400F-309F-709D-DB00-FF1EAAF3B736}"/>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7941F7F-4011-2406-59DC-DF151862B90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45</a:t>
            </a:fld>
            <a:endParaRPr lang="en"/>
          </a:p>
        </p:txBody>
      </p:sp>
      <mc:AlternateContent xmlns:mc="http://schemas.openxmlformats.org/markup-compatibility/2006" xmlns:p14="http://schemas.microsoft.com/office/powerpoint/2010/main">
        <mc:Choice Requires="p14">
          <p:contentPart p14:bwMode="auto" r:id="rId3">
            <p14:nvContentPartPr>
              <p14:cNvPr id="10" name="Ink 9">
                <a:extLst>
                  <a:ext uri="{FF2B5EF4-FFF2-40B4-BE49-F238E27FC236}">
                    <a16:creationId xmlns:a16="http://schemas.microsoft.com/office/drawing/2014/main" id="{5156D4BC-4081-17EC-94E6-693ADB5B4D75}"/>
                  </a:ext>
                </a:extLst>
              </p14:cNvPr>
              <p14:cNvContentPartPr/>
              <p14:nvPr/>
            </p14:nvContentPartPr>
            <p14:xfrm>
              <a:off x="852856" y="3190939"/>
              <a:ext cx="360" cy="360"/>
            </p14:xfrm>
          </p:contentPart>
        </mc:Choice>
        <mc:Fallback xmlns="">
          <p:pic>
            <p:nvPicPr>
              <p:cNvPr id="10" name="Ink 9">
                <a:extLst>
                  <a:ext uri="{FF2B5EF4-FFF2-40B4-BE49-F238E27FC236}">
                    <a16:creationId xmlns:a16="http://schemas.microsoft.com/office/drawing/2014/main" id="{5156D4BC-4081-17EC-94E6-693ADB5B4D75}"/>
                  </a:ext>
                </a:extLst>
              </p:cNvPr>
              <p:cNvPicPr/>
              <p:nvPr/>
            </p:nvPicPr>
            <p:blipFill>
              <a:blip r:embed="rId4"/>
              <a:stretch>
                <a:fillRect/>
              </a:stretch>
            </p:blipFill>
            <p:spPr>
              <a:xfrm>
                <a:off x="846736" y="3184819"/>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E73A1441-27F7-DB07-95F6-9A095F82B11F}"/>
                  </a:ext>
                </a:extLst>
              </p14:cNvPr>
              <p14:cNvContentPartPr/>
              <p14:nvPr/>
            </p14:nvContentPartPr>
            <p14:xfrm>
              <a:off x="852856" y="3190939"/>
              <a:ext cx="360" cy="360"/>
            </p14:xfrm>
          </p:contentPart>
        </mc:Choice>
        <mc:Fallback xmlns="">
          <p:pic>
            <p:nvPicPr>
              <p:cNvPr id="7" name="Ink 6">
                <a:extLst>
                  <a:ext uri="{FF2B5EF4-FFF2-40B4-BE49-F238E27FC236}">
                    <a16:creationId xmlns:a16="http://schemas.microsoft.com/office/drawing/2014/main" id="{E73A1441-27F7-DB07-95F6-9A095F82B11F}"/>
                  </a:ext>
                </a:extLst>
              </p:cNvPr>
              <p:cNvPicPr/>
              <p:nvPr/>
            </p:nvPicPr>
            <p:blipFill>
              <a:blip r:embed="rId4"/>
              <a:stretch>
                <a:fillRect/>
              </a:stretch>
            </p:blipFill>
            <p:spPr>
              <a:xfrm>
                <a:off x="846736" y="3184819"/>
                <a:ext cx="12600" cy="12600"/>
              </a:xfrm>
              <a:prstGeom prst="rect">
                <a:avLst/>
              </a:prstGeom>
            </p:spPr>
          </p:pic>
        </mc:Fallback>
      </mc:AlternateContent>
      <p:sp>
        <p:nvSpPr>
          <p:cNvPr id="3" name="Rectangle 2">
            <a:extLst>
              <a:ext uri="{FF2B5EF4-FFF2-40B4-BE49-F238E27FC236}">
                <a16:creationId xmlns:a16="http://schemas.microsoft.com/office/drawing/2014/main" id="{FCD02574-ADA7-0A9C-01BF-1CAEA445E612}"/>
              </a:ext>
            </a:extLst>
          </p:cNvPr>
          <p:cNvSpPr/>
          <p:nvPr/>
        </p:nvSpPr>
        <p:spPr>
          <a:xfrm>
            <a:off x="379929" y="94315"/>
            <a:ext cx="4481848" cy="83934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6">
            <p14:nvContentPartPr>
              <p14:cNvPr id="44" name="Ink 43">
                <a:extLst>
                  <a:ext uri="{FF2B5EF4-FFF2-40B4-BE49-F238E27FC236}">
                    <a16:creationId xmlns:a16="http://schemas.microsoft.com/office/drawing/2014/main" id="{6F5EC946-02C7-DBA6-46E7-9B649D5C26D8}"/>
                  </a:ext>
                </a:extLst>
              </p14:cNvPr>
              <p14:cNvContentPartPr/>
              <p14:nvPr/>
            </p14:nvContentPartPr>
            <p14:xfrm>
              <a:off x="852856" y="-1574245"/>
              <a:ext cx="360" cy="360"/>
            </p14:xfrm>
          </p:contentPart>
        </mc:Choice>
        <mc:Fallback xmlns="">
          <p:pic>
            <p:nvPicPr>
              <p:cNvPr id="44" name="Ink 43">
                <a:extLst>
                  <a:ext uri="{FF2B5EF4-FFF2-40B4-BE49-F238E27FC236}">
                    <a16:creationId xmlns:a16="http://schemas.microsoft.com/office/drawing/2014/main" id="{6F5EC946-02C7-DBA6-46E7-9B649D5C26D8}"/>
                  </a:ext>
                </a:extLst>
              </p:cNvPr>
              <p:cNvPicPr/>
              <p:nvPr/>
            </p:nvPicPr>
            <p:blipFill>
              <a:blip r:embed="rId4"/>
              <a:stretch>
                <a:fillRect/>
              </a:stretch>
            </p:blipFill>
            <p:spPr>
              <a:xfrm>
                <a:off x="846736" y="-1580365"/>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45" name="Ink 44">
                <a:extLst>
                  <a:ext uri="{FF2B5EF4-FFF2-40B4-BE49-F238E27FC236}">
                    <a16:creationId xmlns:a16="http://schemas.microsoft.com/office/drawing/2014/main" id="{7FB940AB-6092-6EBF-E4C3-C529E8E6B634}"/>
                  </a:ext>
                </a:extLst>
              </p14:cNvPr>
              <p14:cNvContentPartPr/>
              <p14:nvPr/>
            </p14:nvContentPartPr>
            <p14:xfrm>
              <a:off x="852856" y="-1574245"/>
              <a:ext cx="360" cy="360"/>
            </p14:xfrm>
          </p:contentPart>
        </mc:Choice>
        <mc:Fallback xmlns="">
          <p:pic>
            <p:nvPicPr>
              <p:cNvPr id="45" name="Ink 44">
                <a:extLst>
                  <a:ext uri="{FF2B5EF4-FFF2-40B4-BE49-F238E27FC236}">
                    <a16:creationId xmlns:a16="http://schemas.microsoft.com/office/drawing/2014/main" id="{7FB940AB-6092-6EBF-E4C3-C529E8E6B634}"/>
                  </a:ext>
                </a:extLst>
              </p:cNvPr>
              <p:cNvPicPr/>
              <p:nvPr/>
            </p:nvPicPr>
            <p:blipFill>
              <a:blip r:embed="rId4"/>
              <a:stretch>
                <a:fillRect/>
              </a:stretch>
            </p:blipFill>
            <p:spPr>
              <a:xfrm>
                <a:off x="846736" y="-1580365"/>
                <a:ext cx="12600" cy="12600"/>
              </a:xfrm>
              <a:prstGeom prst="rect">
                <a:avLst/>
              </a:prstGeom>
            </p:spPr>
          </p:pic>
        </mc:Fallback>
      </mc:AlternateContent>
      <p:grpSp>
        <p:nvGrpSpPr>
          <p:cNvPr id="46" name="Group 45">
            <a:extLst>
              <a:ext uri="{FF2B5EF4-FFF2-40B4-BE49-F238E27FC236}">
                <a16:creationId xmlns:a16="http://schemas.microsoft.com/office/drawing/2014/main" id="{2BA9154B-657B-F3C0-896E-13D57A130227}"/>
              </a:ext>
            </a:extLst>
          </p:cNvPr>
          <p:cNvGrpSpPr/>
          <p:nvPr/>
        </p:nvGrpSpPr>
        <p:grpSpPr>
          <a:xfrm>
            <a:off x="437882" y="-3683358"/>
            <a:ext cx="1378040" cy="502275"/>
            <a:chOff x="437882" y="1081826"/>
            <a:chExt cx="1378040" cy="502275"/>
          </a:xfrm>
        </p:grpSpPr>
        <p:sp>
          <p:nvSpPr>
            <p:cNvPr id="47" name="Rounded Rectangle 46">
              <a:extLst>
                <a:ext uri="{FF2B5EF4-FFF2-40B4-BE49-F238E27FC236}">
                  <a16:creationId xmlns:a16="http://schemas.microsoft.com/office/drawing/2014/main" id="{ED0BBEE0-08B9-3C26-890B-92AEE1811449}"/>
                </a:ext>
              </a:extLst>
            </p:cNvPr>
            <p:cNvSpPr/>
            <p:nvPr/>
          </p:nvSpPr>
          <p:spPr>
            <a:xfrm>
              <a:off x="515156" y="1300766"/>
              <a:ext cx="1300766" cy="28333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latin typeface="Open Sans" panose="020B0606030504020204" pitchFamily="34" charset="0"/>
                  <a:ea typeface="Open Sans" panose="020B0606030504020204" pitchFamily="34" charset="0"/>
                  <a:cs typeface="Open Sans" panose="020B0606030504020204" pitchFamily="34" charset="0"/>
                </a:rPr>
                <a:t>last 3 months</a:t>
              </a:r>
            </a:p>
          </p:txBody>
        </p:sp>
        <p:sp>
          <p:nvSpPr>
            <p:cNvPr id="48" name="TextBox 47">
              <a:extLst>
                <a:ext uri="{FF2B5EF4-FFF2-40B4-BE49-F238E27FC236}">
                  <a16:creationId xmlns:a16="http://schemas.microsoft.com/office/drawing/2014/main" id="{CC10130C-2445-5ED5-CDD4-44200EA3C9A7}"/>
                </a:ext>
              </a:extLst>
            </p:cNvPr>
            <p:cNvSpPr txBox="1"/>
            <p:nvPr/>
          </p:nvSpPr>
          <p:spPr>
            <a:xfrm>
              <a:off x="437882" y="1081826"/>
              <a:ext cx="862737" cy="246221"/>
            </a:xfrm>
            <a:prstGeom prst="rect">
              <a:avLst/>
            </a:prstGeom>
            <a:noFill/>
          </p:spPr>
          <p:txBody>
            <a:bodyPr wrap="none" rtlCol="0">
              <a:spAutoFit/>
            </a:bodyPr>
            <a:lstStyle/>
            <a:p>
              <a:r>
                <a:rPr lang="en-US" sz="1000" dirty="0">
                  <a:latin typeface="Open Sans" panose="020B0606030504020204" pitchFamily="34" charset="0"/>
                  <a:ea typeface="Open Sans" panose="020B0606030504020204" pitchFamily="34" charset="0"/>
                  <a:cs typeface="Open Sans" panose="020B0606030504020204" pitchFamily="34" charset="0"/>
                </a:rPr>
                <a:t>date range:</a:t>
              </a:r>
            </a:p>
          </p:txBody>
        </p:sp>
      </p:grpSp>
      <p:grpSp>
        <p:nvGrpSpPr>
          <p:cNvPr id="49" name="Group 48">
            <a:extLst>
              <a:ext uri="{FF2B5EF4-FFF2-40B4-BE49-F238E27FC236}">
                <a16:creationId xmlns:a16="http://schemas.microsoft.com/office/drawing/2014/main" id="{8FA23922-962E-CFAD-E6F6-9141BFA878C8}"/>
              </a:ext>
            </a:extLst>
          </p:cNvPr>
          <p:cNvGrpSpPr/>
          <p:nvPr/>
        </p:nvGrpSpPr>
        <p:grpSpPr>
          <a:xfrm>
            <a:off x="1893196" y="-3683358"/>
            <a:ext cx="1378040" cy="502275"/>
            <a:chOff x="437882" y="1081826"/>
            <a:chExt cx="1378040" cy="502275"/>
          </a:xfrm>
        </p:grpSpPr>
        <p:sp>
          <p:nvSpPr>
            <p:cNvPr id="50" name="Rounded Rectangle 49">
              <a:extLst>
                <a:ext uri="{FF2B5EF4-FFF2-40B4-BE49-F238E27FC236}">
                  <a16:creationId xmlns:a16="http://schemas.microsoft.com/office/drawing/2014/main" id="{E909C108-B676-5106-8B0F-C3593F45A4DA}"/>
                </a:ext>
              </a:extLst>
            </p:cNvPr>
            <p:cNvSpPr/>
            <p:nvPr/>
          </p:nvSpPr>
          <p:spPr>
            <a:xfrm>
              <a:off x="515156" y="1300766"/>
              <a:ext cx="1300766" cy="28333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session_summary</a:t>
              </a:r>
              <a:endParaRPr lang="en-US" sz="1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51" name="TextBox 50">
              <a:extLst>
                <a:ext uri="{FF2B5EF4-FFF2-40B4-BE49-F238E27FC236}">
                  <a16:creationId xmlns:a16="http://schemas.microsoft.com/office/drawing/2014/main" id="{4C239C4D-6A32-9E43-04ED-1C10844B3DFB}"/>
                </a:ext>
              </a:extLst>
            </p:cNvPr>
            <p:cNvSpPr txBox="1"/>
            <p:nvPr/>
          </p:nvSpPr>
          <p:spPr>
            <a:xfrm>
              <a:off x="437882" y="1081826"/>
              <a:ext cx="889987" cy="246221"/>
            </a:xfrm>
            <a:prstGeom prst="rect">
              <a:avLst/>
            </a:prstGeom>
            <a:noFill/>
          </p:spPr>
          <p:txBody>
            <a:bodyPr wrap="none" rtlCol="0">
              <a:spAutoFit/>
            </a:bodyPr>
            <a:lstStyle/>
            <a:p>
              <a:r>
                <a:rPr lang="en-US" sz="1000" dirty="0">
                  <a:latin typeface="Open Sans" panose="020B0606030504020204" pitchFamily="34" charset="0"/>
                  <a:ea typeface="Open Sans" panose="020B0606030504020204" pitchFamily="34" charset="0"/>
                  <a:cs typeface="Open Sans" panose="020B0606030504020204" pitchFamily="34" charset="0"/>
                </a:rPr>
                <a:t>table name:</a:t>
              </a:r>
            </a:p>
          </p:txBody>
        </p:sp>
      </p:grpSp>
      <mc:AlternateContent xmlns:mc="http://schemas.openxmlformats.org/markup-compatibility/2006" xmlns:p14="http://schemas.microsoft.com/office/powerpoint/2010/main">
        <mc:Choice Requires="p14">
          <p:contentPart p14:bwMode="auto" r:id="rId8">
            <p14:nvContentPartPr>
              <p14:cNvPr id="4" name="Ink 3">
                <a:extLst>
                  <a:ext uri="{FF2B5EF4-FFF2-40B4-BE49-F238E27FC236}">
                    <a16:creationId xmlns:a16="http://schemas.microsoft.com/office/drawing/2014/main" id="{C4F41823-E67F-175E-E7EA-D926106E6EBD}"/>
                  </a:ext>
                </a:extLst>
              </p14:cNvPr>
              <p14:cNvContentPartPr/>
              <p14:nvPr/>
            </p14:nvContentPartPr>
            <p14:xfrm>
              <a:off x="852856" y="3190939"/>
              <a:ext cx="360" cy="360"/>
            </p14:xfrm>
          </p:contentPart>
        </mc:Choice>
        <mc:Fallback xmlns="">
          <p:pic>
            <p:nvPicPr>
              <p:cNvPr id="4" name="Ink 3">
                <a:extLst>
                  <a:ext uri="{FF2B5EF4-FFF2-40B4-BE49-F238E27FC236}">
                    <a16:creationId xmlns:a16="http://schemas.microsoft.com/office/drawing/2014/main" id="{C4F41823-E67F-175E-E7EA-D926106E6EBD}"/>
                  </a:ext>
                </a:extLst>
              </p:cNvPr>
              <p:cNvPicPr/>
              <p:nvPr/>
            </p:nvPicPr>
            <p:blipFill>
              <a:blip r:embed="rId4"/>
              <a:stretch>
                <a:fillRect/>
              </a:stretch>
            </p:blipFill>
            <p:spPr>
              <a:xfrm>
                <a:off x="846736" y="3184819"/>
                <a:ext cx="12600" cy="12600"/>
              </a:xfrm>
              <a:prstGeom prst="rect">
                <a:avLst/>
              </a:prstGeom>
            </p:spPr>
          </p:pic>
        </mc:Fallback>
      </mc:AlternateContent>
      <p:grpSp>
        <p:nvGrpSpPr>
          <p:cNvPr id="5" name="Group 4">
            <a:extLst>
              <a:ext uri="{FF2B5EF4-FFF2-40B4-BE49-F238E27FC236}">
                <a16:creationId xmlns:a16="http://schemas.microsoft.com/office/drawing/2014/main" id="{9E7E65B1-81AA-B712-6A84-762CA053D5D1}"/>
              </a:ext>
            </a:extLst>
          </p:cNvPr>
          <p:cNvGrpSpPr/>
          <p:nvPr/>
        </p:nvGrpSpPr>
        <p:grpSpPr>
          <a:xfrm>
            <a:off x="437882" y="1081826"/>
            <a:ext cx="1378040" cy="502275"/>
            <a:chOff x="437882" y="1081826"/>
            <a:chExt cx="1378040" cy="502275"/>
          </a:xfrm>
        </p:grpSpPr>
        <p:sp>
          <p:nvSpPr>
            <p:cNvPr id="9" name="Rounded Rectangle 8">
              <a:extLst>
                <a:ext uri="{FF2B5EF4-FFF2-40B4-BE49-F238E27FC236}">
                  <a16:creationId xmlns:a16="http://schemas.microsoft.com/office/drawing/2014/main" id="{DE738469-4609-FF42-1EED-C2B340DF3FB3}"/>
                </a:ext>
              </a:extLst>
            </p:cNvPr>
            <p:cNvSpPr/>
            <p:nvPr/>
          </p:nvSpPr>
          <p:spPr>
            <a:xfrm>
              <a:off x="515156" y="1300766"/>
              <a:ext cx="1300766" cy="28333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latin typeface="Open Sans" panose="020B0606030504020204" pitchFamily="34" charset="0"/>
                  <a:ea typeface="Open Sans" panose="020B0606030504020204" pitchFamily="34" charset="0"/>
                  <a:cs typeface="Open Sans" panose="020B0606030504020204" pitchFamily="34" charset="0"/>
                </a:rPr>
                <a:t>last 3 months</a:t>
              </a:r>
            </a:p>
          </p:txBody>
        </p:sp>
        <p:sp>
          <p:nvSpPr>
            <p:cNvPr id="11" name="TextBox 10">
              <a:extLst>
                <a:ext uri="{FF2B5EF4-FFF2-40B4-BE49-F238E27FC236}">
                  <a16:creationId xmlns:a16="http://schemas.microsoft.com/office/drawing/2014/main" id="{087546EF-FAEC-17C2-9FE2-215BF4D7DCC8}"/>
                </a:ext>
              </a:extLst>
            </p:cNvPr>
            <p:cNvSpPr txBox="1"/>
            <p:nvPr/>
          </p:nvSpPr>
          <p:spPr>
            <a:xfrm>
              <a:off x="437882" y="1081826"/>
              <a:ext cx="862737" cy="246221"/>
            </a:xfrm>
            <a:prstGeom prst="rect">
              <a:avLst/>
            </a:prstGeom>
            <a:noFill/>
          </p:spPr>
          <p:txBody>
            <a:bodyPr wrap="none" rtlCol="0">
              <a:spAutoFit/>
            </a:bodyPr>
            <a:lstStyle/>
            <a:p>
              <a:r>
                <a:rPr lang="en-US" sz="1000" dirty="0">
                  <a:latin typeface="Open Sans" panose="020B0606030504020204" pitchFamily="34" charset="0"/>
                  <a:ea typeface="Open Sans" panose="020B0606030504020204" pitchFamily="34" charset="0"/>
                  <a:cs typeface="Open Sans" panose="020B0606030504020204" pitchFamily="34" charset="0"/>
                </a:rPr>
                <a:t>date range:</a:t>
              </a:r>
            </a:p>
          </p:txBody>
        </p:sp>
      </p:grpSp>
      <p:grpSp>
        <p:nvGrpSpPr>
          <p:cNvPr id="12" name="Group 11">
            <a:extLst>
              <a:ext uri="{FF2B5EF4-FFF2-40B4-BE49-F238E27FC236}">
                <a16:creationId xmlns:a16="http://schemas.microsoft.com/office/drawing/2014/main" id="{D3CE2CE3-8A7B-281F-0CAE-7C793C1463B9}"/>
              </a:ext>
            </a:extLst>
          </p:cNvPr>
          <p:cNvGrpSpPr/>
          <p:nvPr/>
        </p:nvGrpSpPr>
        <p:grpSpPr>
          <a:xfrm>
            <a:off x="1893196" y="1081826"/>
            <a:ext cx="1378040" cy="502275"/>
            <a:chOff x="437882" y="1081826"/>
            <a:chExt cx="1378040" cy="502275"/>
          </a:xfrm>
        </p:grpSpPr>
        <p:sp>
          <p:nvSpPr>
            <p:cNvPr id="13" name="Rounded Rectangle 12">
              <a:extLst>
                <a:ext uri="{FF2B5EF4-FFF2-40B4-BE49-F238E27FC236}">
                  <a16:creationId xmlns:a16="http://schemas.microsoft.com/office/drawing/2014/main" id="{F92DBBED-4748-CDC9-EEB5-61170605F39D}"/>
                </a:ext>
              </a:extLst>
            </p:cNvPr>
            <p:cNvSpPr/>
            <p:nvPr/>
          </p:nvSpPr>
          <p:spPr>
            <a:xfrm>
              <a:off x="515156" y="1300766"/>
              <a:ext cx="1300766" cy="28333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session_summary</a:t>
              </a:r>
              <a:endParaRPr lang="en-US" sz="1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4" name="TextBox 13">
              <a:extLst>
                <a:ext uri="{FF2B5EF4-FFF2-40B4-BE49-F238E27FC236}">
                  <a16:creationId xmlns:a16="http://schemas.microsoft.com/office/drawing/2014/main" id="{2FA47417-8B46-5A1C-52A0-F8D364AB41BC}"/>
                </a:ext>
              </a:extLst>
            </p:cNvPr>
            <p:cNvSpPr txBox="1"/>
            <p:nvPr/>
          </p:nvSpPr>
          <p:spPr>
            <a:xfrm>
              <a:off x="437882" y="1081826"/>
              <a:ext cx="889987" cy="246221"/>
            </a:xfrm>
            <a:prstGeom prst="rect">
              <a:avLst/>
            </a:prstGeom>
            <a:noFill/>
          </p:spPr>
          <p:txBody>
            <a:bodyPr wrap="none" rtlCol="0">
              <a:spAutoFit/>
            </a:bodyPr>
            <a:lstStyle/>
            <a:p>
              <a:r>
                <a:rPr lang="en-US" sz="1000" dirty="0">
                  <a:latin typeface="Open Sans" panose="020B0606030504020204" pitchFamily="34" charset="0"/>
                  <a:ea typeface="Open Sans" panose="020B0606030504020204" pitchFamily="34" charset="0"/>
                  <a:cs typeface="Open Sans" panose="020B0606030504020204" pitchFamily="34" charset="0"/>
                </a:rPr>
                <a:t>table name:</a:t>
              </a:r>
            </a:p>
          </p:txBody>
        </p:sp>
      </p:grpSp>
      <p:graphicFrame>
        <p:nvGraphicFramePr>
          <p:cNvPr id="15" name="Chart 14">
            <a:extLst>
              <a:ext uri="{FF2B5EF4-FFF2-40B4-BE49-F238E27FC236}">
                <a16:creationId xmlns:a16="http://schemas.microsoft.com/office/drawing/2014/main" id="{4D82C97A-BAB4-8083-5582-1A7A93DEFC88}"/>
              </a:ext>
            </a:extLst>
          </p:cNvPr>
          <p:cNvGraphicFramePr/>
          <p:nvPr/>
        </p:nvGraphicFramePr>
        <p:xfrm>
          <a:off x="515156" y="1803041"/>
          <a:ext cx="3625401" cy="2550018"/>
        </p:xfrm>
        <a:graphic>
          <a:graphicData uri="http://schemas.openxmlformats.org/drawingml/2006/chart">
            <c:chart xmlns:c="http://schemas.openxmlformats.org/drawingml/2006/chart" xmlns:r="http://schemas.openxmlformats.org/officeDocument/2006/relationships" r:id="rId9"/>
          </a:graphicData>
        </a:graphic>
      </p:graphicFrame>
      <p:sp>
        <p:nvSpPr>
          <p:cNvPr id="29" name="TextBox 28">
            <a:extLst>
              <a:ext uri="{FF2B5EF4-FFF2-40B4-BE49-F238E27FC236}">
                <a16:creationId xmlns:a16="http://schemas.microsoft.com/office/drawing/2014/main" id="{5EE91EEC-8708-A9B4-856C-F256915C5D94}"/>
              </a:ext>
            </a:extLst>
          </p:cNvPr>
          <p:cNvSpPr txBox="1"/>
          <p:nvPr/>
        </p:nvSpPr>
        <p:spPr>
          <a:xfrm>
            <a:off x="3425784" y="1081826"/>
            <a:ext cx="856325" cy="246221"/>
          </a:xfrm>
          <a:prstGeom prst="rect">
            <a:avLst/>
          </a:prstGeom>
          <a:noFill/>
        </p:spPr>
        <p:txBody>
          <a:bodyPr wrap="none" rtlCol="0">
            <a:spAutoFit/>
          </a:bodyPr>
          <a:lstStyle/>
          <a:p>
            <a:r>
              <a:rPr lang="en-US" sz="1000" dirty="0">
                <a:latin typeface="Open Sans" panose="020B0606030504020204" pitchFamily="34" charset="0"/>
                <a:ea typeface="Open Sans" panose="020B0606030504020204" pitchFamily="34" charset="0"/>
                <a:cs typeface="Open Sans" panose="020B0606030504020204" pitchFamily="34" charset="0"/>
              </a:rPr>
              <a:t>user name:</a:t>
            </a:r>
          </a:p>
        </p:txBody>
      </p:sp>
      <p:sp>
        <p:nvSpPr>
          <p:cNvPr id="42" name="Rounded Rectangle 41">
            <a:extLst>
              <a:ext uri="{FF2B5EF4-FFF2-40B4-BE49-F238E27FC236}">
                <a16:creationId xmlns:a16="http://schemas.microsoft.com/office/drawing/2014/main" id="{7CD72F35-B1E2-6992-673B-BB32AB6EE1BC}"/>
              </a:ext>
            </a:extLst>
          </p:cNvPr>
          <p:cNvSpPr/>
          <p:nvPr/>
        </p:nvSpPr>
        <p:spPr>
          <a:xfrm>
            <a:off x="4502449" y="2349201"/>
            <a:ext cx="3924000" cy="324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numCol="2" rtlCol="0" anchor="ctr"/>
          <a:lstStyle/>
          <a:p>
            <a:pPr algn="r"/>
            <a:r>
              <a:rPr lang="en-US" sz="1200" dirty="0" err="1">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push_operations</a:t>
            </a:r>
            <a:r>
              <a:rPr lang="en-US" sz="1200"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/user_6	332</a:t>
            </a:r>
          </a:p>
        </p:txBody>
      </p:sp>
      <p:sp>
        <p:nvSpPr>
          <p:cNvPr id="43" name="Rounded Rectangle 42">
            <a:extLst>
              <a:ext uri="{FF2B5EF4-FFF2-40B4-BE49-F238E27FC236}">
                <a16:creationId xmlns:a16="http://schemas.microsoft.com/office/drawing/2014/main" id="{BEAA1567-1972-4F65-902D-BC5B9CCF54D3}"/>
              </a:ext>
            </a:extLst>
          </p:cNvPr>
          <p:cNvSpPr/>
          <p:nvPr/>
        </p:nvSpPr>
        <p:spPr>
          <a:xfrm>
            <a:off x="4502449" y="2754057"/>
            <a:ext cx="3924000" cy="324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numCol="2" rtlCol="0" anchor="ctr"/>
          <a:lstStyle/>
          <a:p>
            <a:pPr algn="r"/>
            <a:r>
              <a:rPr lang="en-US" sz="1200" dirty="0" err="1">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spam_and_bots</a:t>
            </a:r>
            <a:r>
              <a:rPr lang="en-US" sz="1200"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/user_8	11</a:t>
            </a:r>
          </a:p>
        </p:txBody>
      </p:sp>
      <p:sp>
        <p:nvSpPr>
          <p:cNvPr id="52" name="Rounded Rectangle 51">
            <a:extLst>
              <a:ext uri="{FF2B5EF4-FFF2-40B4-BE49-F238E27FC236}">
                <a16:creationId xmlns:a16="http://schemas.microsoft.com/office/drawing/2014/main" id="{148B79F6-D809-C188-6BDB-A8B87474938B}"/>
              </a:ext>
            </a:extLst>
          </p:cNvPr>
          <p:cNvSpPr/>
          <p:nvPr/>
        </p:nvSpPr>
        <p:spPr>
          <a:xfrm>
            <a:off x="4502449" y="3158913"/>
            <a:ext cx="3924000" cy="324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numCol="2" rtlCol="0" anchor="ctr"/>
          <a:lstStyle/>
          <a:p>
            <a:pPr algn="r"/>
            <a:r>
              <a:rPr lang="en-US" sz="1200" dirty="0" err="1">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biz_quotes</a:t>
            </a:r>
            <a:r>
              <a:rPr lang="en-US" sz="1200"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/user_2	514</a:t>
            </a:r>
          </a:p>
        </p:txBody>
      </p:sp>
      <p:sp>
        <p:nvSpPr>
          <p:cNvPr id="53" name="Rounded Rectangle 52">
            <a:extLst>
              <a:ext uri="{FF2B5EF4-FFF2-40B4-BE49-F238E27FC236}">
                <a16:creationId xmlns:a16="http://schemas.microsoft.com/office/drawing/2014/main" id="{337F0795-90EC-971C-23C6-21F70AE66D99}"/>
              </a:ext>
            </a:extLst>
          </p:cNvPr>
          <p:cNvSpPr/>
          <p:nvPr/>
        </p:nvSpPr>
        <p:spPr>
          <a:xfrm>
            <a:off x="4502449" y="3563768"/>
            <a:ext cx="3924000" cy="324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numCol="2" rtlCol="0" anchor="ctr"/>
          <a:lstStyle/>
          <a:p>
            <a:pPr algn="r"/>
            <a:r>
              <a:rPr lang="en-US" sz="1200" dirty="0" err="1">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secrel</a:t>
            </a:r>
            <a:r>
              <a:rPr lang="en-US" sz="1200"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/batch		1002</a:t>
            </a:r>
          </a:p>
        </p:txBody>
      </p:sp>
      <p:sp>
        <p:nvSpPr>
          <p:cNvPr id="6" name="Rectangle 5">
            <a:extLst>
              <a:ext uri="{FF2B5EF4-FFF2-40B4-BE49-F238E27FC236}">
                <a16:creationId xmlns:a16="http://schemas.microsoft.com/office/drawing/2014/main" id="{C245C780-D40D-E5E9-7A6B-B87B5D52AE4E}"/>
              </a:ext>
            </a:extLst>
          </p:cNvPr>
          <p:cNvSpPr/>
          <p:nvPr/>
        </p:nvSpPr>
        <p:spPr>
          <a:xfrm>
            <a:off x="4420720" y="2676485"/>
            <a:ext cx="4130518" cy="1296256"/>
          </a:xfrm>
          <a:prstGeom prst="rect">
            <a:avLst/>
          </a:prstGeom>
          <a:solidFill>
            <a:srgbClr val="FFFFFF">
              <a:alpha val="8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ounded Rectangle 7">
            <a:extLst>
              <a:ext uri="{FF2B5EF4-FFF2-40B4-BE49-F238E27FC236}">
                <a16:creationId xmlns:a16="http://schemas.microsoft.com/office/drawing/2014/main" id="{89CF5142-7710-2B8F-B7CA-834B19897E3F}"/>
              </a:ext>
            </a:extLst>
          </p:cNvPr>
          <p:cNvSpPr/>
          <p:nvPr/>
        </p:nvSpPr>
        <p:spPr>
          <a:xfrm>
            <a:off x="3503057" y="1300766"/>
            <a:ext cx="1718937" cy="28333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1" name="Subtitle 3">
            <a:extLst>
              <a:ext uri="{FF2B5EF4-FFF2-40B4-BE49-F238E27FC236}">
                <a16:creationId xmlns:a16="http://schemas.microsoft.com/office/drawing/2014/main" id="{631B1F16-301C-C3D6-157D-37EA840DC0D4}"/>
              </a:ext>
            </a:extLst>
          </p:cNvPr>
          <p:cNvSpPr>
            <a:spLocks noGrp="1"/>
          </p:cNvSpPr>
          <p:nvPr>
            <p:ph type="subTitle" idx="1"/>
          </p:nvPr>
        </p:nvSpPr>
        <p:spPr>
          <a:xfrm>
            <a:off x="228600" y="551800"/>
            <a:ext cx="8664900" cy="377700"/>
          </a:xfrm>
        </p:spPr>
        <p:txBody>
          <a:bodyPr/>
          <a:lstStyle/>
          <a:p>
            <a:r>
              <a:rPr lang="en-US" dirty="0"/>
              <a:t>Which jobs are still running??</a:t>
            </a:r>
          </a:p>
        </p:txBody>
      </p:sp>
    </p:spTree>
    <p:custDataLst>
      <p:tags r:id="rId1"/>
    </p:custDataLst>
    <p:extLst>
      <p:ext uri="{BB962C8B-B14F-4D97-AF65-F5344CB8AC3E}">
        <p14:creationId xmlns:p14="http://schemas.microsoft.com/office/powerpoint/2010/main" val="2164810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6" grpId="0" animBg="1"/>
      <p:bldP spid="8"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B5F644-7BF0-77AA-E51F-B6A01E474D29}"/>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5CA5CB1-9B60-35E4-0F8B-DFD214E2181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46</a:t>
            </a:fld>
            <a:endParaRPr lang="en"/>
          </a:p>
        </p:txBody>
      </p:sp>
      <mc:AlternateContent xmlns:mc="http://schemas.openxmlformats.org/markup-compatibility/2006" xmlns:p14="http://schemas.microsoft.com/office/powerpoint/2010/main">
        <mc:Choice Requires="p14">
          <p:contentPart p14:bwMode="auto" r:id="rId2">
            <p14:nvContentPartPr>
              <p14:cNvPr id="10" name="Ink 9">
                <a:extLst>
                  <a:ext uri="{FF2B5EF4-FFF2-40B4-BE49-F238E27FC236}">
                    <a16:creationId xmlns:a16="http://schemas.microsoft.com/office/drawing/2014/main" id="{CE23D670-0802-5685-9064-6E724006356E}"/>
                  </a:ext>
                </a:extLst>
              </p14:cNvPr>
              <p14:cNvContentPartPr/>
              <p14:nvPr/>
            </p14:nvContentPartPr>
            <p14:xfrm>
              <a:off x="852856" y="3190939"/>
              <a:ext cx="360" cy="360"/>
            </p14:xfrm>
          </p:contentPart>
        </mc:Choice>
        <mc:Fallback xmlns="">
          <p:pic>
            <p:nvPicPr>
              <p:cNvPr id="10" name="Ink 9">
                <a:extLst>
                  <a:ext uri="{FF2B5EF4-FFF2-40B4-BE49-F238E27FC236}">
                    <a16:creationId xmlns:a16="http://schemas.microsoft.com/office/drawing/2014/main" id="{CE23D670-0802-5685-9064-6E724006356E}"/>
                  </a:ext>
                </a:extLst>
              </p:cNvPr>
              <p:cNvPicPr/>
              <p:nvPr/>
            </p:nvPicPr>
            <p:blipFill>
              <a:blip r:embed="rId3"/>
              <a:stretch>
                <a:fillRect/>
              </a:stretch>
            </p:blipFill>
            <p:spPr>
              <a:xfrm>
                <a:off x="846736" y="3184819"/>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7" name="Ink 6">
                <a:extLst>
                  <a:ext uri="{FF2B5EF4-FFF2-40B4-BE49-F238E27FC236}">
                    <a16:creationId xmlns:a16="http://schemas.microsoft.com/office/drawing/2014/main" id="{14D2C1D1-CAC1-EC66-8BE8-AD08224EBB6C}"/>
                  </a:ext>
                </a:extLst>
              </p14:cNvPr>
              <p14:cNvContentPartPr/>
              <p14:nvPr/>
            </p14:nvContentPartPr>
            <p14:xfrm>
              <a:off x="852856" y="3190939"/>
              <a:ext cx="360" cy="360"/>
            </p14:xfrm>
          </p:contentPart>
        </mc:Choice>
        <mc:Fallback xmlns="">
          <p:pic>
            <p:nvPicPr>
              <p:cNvPr id="7" name="Ink 6">
                <a:extLst>
                  <a:ext uri="{FF2B5EF4-FFF2-40B4-BE49-F238E27FC236}">
                    <a16:creationId xmlns:a16="http://schemas.microsoft.com/office/drawing/2014/main" id="{14D2C1D1-CAC1-EC66-8BE8-AD08224EBB6C}"/>
                  </a:ext>
                </a:extLst>
              </p:cNvPr>
              <p:cNvPicPr/>
              <p:nvPr/>
            </p:nvPicPr>
            <p:blipFill>
              <a:blip r:embed="rId3"/>
              <a:stretch>
                <a:fillRect/>
              </a:stretch>
            </p:blipFill>
            <p:spPr>
              <a:xfrm>
                <a:off x="846736" y="3184819"/>
                <a:ext cx="12600" cy="12600"/>
              </a:xfrm>
              <a:prstGeom prst="rect">
                <a:avLst/>
              </a:prstGeom>
            </p:spPr>
          </p:pic>
        </mc:Fallback>
      </mc:AlternateContent>
      <p:sp>
        <p:nvSpPr>
          <p:cNvPr id="3" name="Rectangle 2">
            <a:extLst>
              <a:ext uri="{FF2B5EF4-FFF2-40B4-BE49-F238E27FC236}">
                <a16:creationId xmlns:a16="http://schemas.microsoft.com/office/drawing/2014/main" id="{16F0B503-94E5-61EA-3B8D-FBDEC855D283}"/>
              </a:ext>
            </a:extLst>
          </p:cNvPr>
          <p:cNvSpPr/>
          <p:nvPr/>
        </p:nvSpPr>
        <p:spPr>
          <a:xfrm>
            <a:off x="379929" y="94315"/>
            <a:ext cx="4481848" cy="83934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5">
            <p14:nvContentPartPr>
              <p14:cNvPr id="44" name="Ink 43">
                <a:extLst>
                  <a:ext uri="{FF2B5EF4-FFF2-40B4-BE49-F238E27FC236}">
                    <a16:creationId xmlns:a16="http://schemas.microsoft.com/office/drawing/2014/main" id="{AF1C7754-A0E7-4C56-B865-C2DD03B14DE2}"/>
                  </a:ext>
                </a:extLst>
              </p14:cNvPr>
              <p14:cNvContentPartPr/>
              <p14:nvPr/>
            </p14:nvContentPartPr>
            <p14:xfrm>
              <a:off x="852856" y="-1574245"/>
              <a:ext cx="360" cy="360"/>
            </p14:xfrm>
          </p:contentPart>
        </mc:Choice>
        <mc:Fallback xmlns="">
          <p:pic>
            <p:nvPicPr>
              <p:cNvPr id="44" name="Ink 43">
                <a:extLst>
                  <a:ext uri="{FF2B5EF4-FFF2-40B4-BE49-F238E27FC236}">
                    <a16:creationId xmlns:a16="http://schemas.microsoft.com/office/drawing/2014/main" id="{AF1C7754-A0E7-4C56-B865-C2DD03B14DE2}"/>
                  </a:ext>
                </a:extLst>
              </p:cNvPr>
              <p:cNvPicPr/>
              <p:nvPr/>
            </p:nvPicPr>
            <p:blipFill>
              <a:blip r:embed="rId3"/>
              <a:stretch>
                <a:fillRect/>
              </a:stretch>
            </p:blipFill>
            <p:spPr>
              <a:xfrm>
                <a:off x="846736" y="-1580365"/>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5" name="Ink 44">
                <a:extLst>
                  <a:ext uri="{FF2B5EF4-FFF2-40B4-BE49-F238E27FC236}">
                    <a16:creationId xmlns:a16="http://schemas.microsoft.com/office/drawing/2014/main" id="{A3DDDC2F-87B6-C4E1-698C-D597D5AB9A7F}"/>
                  </a:ext>
                </a:extLst>
              </p14:cNvPr>
              <p14:cNvContentPartPr/>
              <p14:nvPr/>
            </p14:nvContentPartPr>
            <p14:xfrm>
              <a:off x="852856" y="-1574245"/>
              <a:ext cx="360" cy="360"/>
            </p14:xfrm>
          </p:contentPart>
        </mc:Choice>
        <mc:Fallback xmlns="">
          <p:pic>
            <p:nvPicPr>
              <p:cNvPr id="45" name="Ink 44">
                <a:extLst>
                  <a:ext uri="{FF2B5EF4-FFF2-40B4-BE49-F238E27FC236}">
                    <a16:creationId xmlns:a16="http://schemas.microsoft.com/office/drawing/2014/main" id="{A3DDDC2F-87B6-C4E1-698C-D597D5AB9A7F}"/>
                  </a:ext>
                </a:extLst>
              </p:cNvPr>
              <p:cNvPicPr/>
              <p:nvPr/>
            </p:nvPicPr>
            <p:blipFill>
              <a:blip r:embed="rId3"/>
              <a:stretch>
                <a:fillRect/>
              </a:stretch>
            </p:blipFill>
            <p:spPr>
              <a:xfrm>
                <a:off x="846736" y="-1580365"/>
                <a:ext cx="12600" cy="12600"/>
              </a:xfrm>
              <a:prstGeom prst="rect">
                <a:avLst/>
              </a:prstGeom>
            </p:spPr>
          </p:pic>
        </mc:Fallback>
      </mc:AlternateContent>
      <p:grpSp>
        <p:nvGrpSpPr>
          <p:cNvPr id="46" name="Group 45">
            <a:extLst>
              <a:ext uri="{FF2B5EF4-FFF2-40B4-BE49-F238E27FC236}">
                <a16:creationId xmlns:a16="http://schemas.microsoft.com/office/drawing/2014/main" id="{105349BF-EDC9-B457-FBD0-1D7ABC018D19}"/>
              </a:ext>
            </a:extLst>
          </p:cNvPr>
          <p:cNvGrpSpPr/>
          <p:nvPr/>
        </p:nvGrpSpPr>
        <p:grpSpPr>
          <a:xfrm>
            <a:off x="437882" y="-3683358"/>
            <a:ext cx="1378040" cy="502275"/>
            <a:chOff x="437882" y="1081826"/>
            <a:chExt cx="1378040" cy="502275"/>
          </a:xfrm>
        </p:grpSpPr>
        <p:sp>
          <p:nvSpPr>
            <p:cNvPr id="47" name="Rounded Rectangle 46">
              <a:extLst>
                <a:ext uri="{FF2B5EF4-FFF2-40B4-BE49-F238E27FC236}">
                  <a16:creationId xmlns:a16="http://schemas.microsoft.com/office/drawing/2014/main" id="{E39515A0-F60E-850B-9DB4-7D0CC5059CC1}"/>
                </a:ext>
              </a:extLst>
            </p:cNvPr>
            <p:cNvSpPr/>
            <p:nvPr/>
          </p:nvSpPr>
          <p:spPr>
            <a:xfrm>
              <a:off x="515156" y="1300766"/>
              <a:ext cx="1300766" cy="28333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latin typeface="Open Sans" panose="020B0606030504020204" pitchFamily="34" charset="0"/>
                  <a:ea typeface="Open Sans" panose="020B0606030504020204" pitchFamily="34" charset="0"/>
                  <a:cs typeface="Open Sans" panose="020B0606030504020204" pitchFamily="34" charset="0"/>
                </a:rPr>
                <a:t>last 3 months</a:t>
              </a:r>
            </a:p>
          </p:txBody>
        </p:sp>
        <p:sp>
          <p:nvSpPr>
            <p:cNvPr id="48" name="TextBox 47">
              <a:extLst>
                <a:ext uri="{FF2B5EF4-FFF2-40B4-BE49-F238E27FC236}">
                  <a16:creationId xmlns:a16="http://schemas.microsoft.com/office/drawing/2014/main" id="{5856F141-5C0F-53B1-5506-858095892535}"/>
                </a:ext>
              </a:extLst>
            </p:cNvPr>
            <p:cNvSpPr txBox="1"/>
            <p:nvPr/>
          </p:nvSpPr>
          <p:spPr>
            <a:xfrm>
              <a:off x="437882" y="1081826"/>
              <a:ext cx="862737" cy="246221"/>
            </a:xfrm>
            <a:prstGeom prst="rect">
              <a:avLst/>
            </a:prstGeom>
            <a:noFill/>
          </p:spPr>
          <p:txBody>
            <a:bodyPr wrap="none" rtlCol="0">
              <a:spAutoFit/>
            </a:bodyPr>
            <a:lstStyle/>
            <a:p>
              <a:r>
                <a:rPr lang="en-US" sz="1000" dirty="0">
                  <a:latin typeface="Open Sans" panose="020B0606030504020204" pitchFamily="34" charset="0"/>
                  <a:ea typeface="Open Sans" panose="020B0606030504020204" pitchFamily="34" charset="0"/>
                  <a:cs typeface="Open Sans" panose="020B0606030504020204" pitchFamily="34" charset="0"/>
                </a:rPr>
                <a:t>date range:</a:t>
              </a:r>
            </a:p>
          </p:txBody>
        </p:sp>
      </p:grpSp>
      <p:grpSp>
        <p:nvGrpSpPr>
          <p:cNvPr id="49" name="Group 48">
            <a:extLst>
              <a:ext uri="{FF2B5EF4-FFF2-40B4-BE49-F238E27FC236}">
                <a16:creationId xmlns:a16="http://schemas.microsoft.com/office/drawing/2014/main" id="{FFFA7449-58BF-1E2A-B289-EB4CD90EC6C8}"/>
              </a:ext>
            </a:extLst>
          </p:cNvPr>
          <p:cNvGrpSpPr/>
          <p:nvPr/>
        </p:nvGrpSpPr>
        <p:grpSpPr>
          <a:xfrm>
            <a:off x="1893196" y="-3683358"/>
            <a:ext cx="1378040" cy="502275"/>
            <a:chOff x="437882" y="1081826"/>
            <a:chExt cx="1378040" cy="502275"/>
          </a:xfrm>
        </p:grpSpPr>
        <p:sp>
          <p:nvSpPr>
            <p:cNvPr id="50" name="Rounded Rectangle 49">
              <a:extLst>
                <a:ext uri="{FF2B5EF4-FFF2-40B4-BE49-F238E27FC236}">
                  <a16:creationId xmlns:a16="http://schemas.microsoft.com/office/drawing/2014/main" id="{9FAC2157-EC7F-3E3D-8C7C-C3CEFB8E91F0}"/>
                </a:ext>
              </a:extLst>
            </p:cNvPr>
            <p:cNvSpPr/>
            <p:nvPr/>
          </p:nvSpPr>
          <p:spPr>
            <a:xfrm>
              <a:off x="515156" y="1300766"/>
              <a:ext cx="1300766" cy="28333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session_summary</a:t>
              </a:r>
              <a:endParaRPr lang="en-US" sz="1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51" name="TextBox 50">
              <a:extLst>
                <a:ext uri="{FF2B5EF4-FFF2-40B4-BE49-F238E27FC236}">
                  <a16:creationId xmlns:a16="http://schemas.microsoft.com/office/drawing/2014/main" id="{5F9DDC57-D22A-655D-8D6B-4A77B7FA21A5}"/>
                </a:ext>
              </a:extLst>
            </p:cNvPr>
            <p:cNvSpPr txBox="1"/>
            <p:nvPr/>
          </p:nvSpPr>
          <p:spPr>
            <a:xfrm>
              <a:off x="437882" y="1081826"/>
              <a:ext cx="889987" cy="246221"/>
            </a:xfrm>
            <a:prstGeom prst="rect">
              <a:avLst/>
            </a:prstGeom>
            <a:noFill/>
          </p:spPr>
          <p:txBody>
            <a:bodyPr wrap="none" rtlCol="0">
              <a:spAutoFit/>
            </a:bodyPr>
            <a:lstStyle/>
            <a:p>
              <a:r>
                <a:rPr lang="en-US" sz="1000" dirty="0">
                  <a:latin typeface="Open Sans" panose="020B0606030504020204" pitchFamily="34" charset="0"/>
                  <a:ea typeface="Open Sans" panose="020B0606030504020204" pitchFamily="34" charset="0"/>
                  <a:cs typeface="Open Sans" panose="020B0606030504020204" pitchFamily="34" charset="0"/>
                </a:rPr>
                <a:t>table name:</a:t>
              </a:r>
            </a:p>
          </p:txBody>
        </p:sp>
      </p:grpSp>
      <mc:AlternateContent xmlns:mc="http://schemas.openxmlformats.org/markup-compatibility/2006" xmlns:p14="http://schemas.microsoft.com/office/powerpoint/2010/main">
        <mc:Choice Requires="p14">
          <p:contentPart p14:bwMode="auto" r:id="rId7">
            <p14:nvContentPartPr>
              <p14:cNvPr id="4" name="Ink 3">
                <a:extLst>
                  <a:ext uri="{FF2B5EF4-FFF2-40B4-BE49-F238E27FC236}">
                    <a16:creationId xmlns:a16="http://schemas.microsoft.com/office/drawing/2014/main" id="{C18B6A2D-2C06-51BD-0BAA-B87DD879722E}"/>
                  </a:ext>
                </a:extLst>
              </p14:cNvPr>
              <p14:cNvContentPartPr/>
              <p14:nvPr/>
            </p14:nvContentPartPr>
            <p14:xfrm>
              <a:off x="852856" y="3190939"/>
              <a:ext cx="360" cy="360"/>
            </p14:xfrm>
          </p:contentPart>
        </mc:Choice>
        <mc:Fallback xmlns="">
          <p:pic>
            <p:nvPicPr>
              <p:cNvPr id="4" name="Ink 3">
                <a:extLst>
                  <a:ext uri="{FF2B5EF4-FFF2-40B4-BE49-F238E27FC236}">
                    <a16:creationId xmlns:a16="http://schemas.microsoft.com/office/drawing/2014/main" id="{C18B6A2D-2C06-51BD-0BAA-B87DD879722E}"/>
                  </a:ext>
                </a:extLst>
              </p:cNvPr>
              <p:cNvPicPr/>
              <p:nvPr/>
            </p:nvPicPr>
            <p:blipFill>
              <a:blip r:embed="rId3"/>
              <a:stretch>
                <a:fillRect/>
              </a:stretch>
            </p:blipFill>
            <p:spPr>
              <a:xfrm>
                <a:off x="846736" y="3184819"/>
                <a:ext cx="12600" cy="12600"/>
              </a:xfrm>
              <a:prstGeom prst="rect">
                <a:avLst/>
              </a:prstGeom>
            </p:spPr>
          </p:pic>
        </mc:Fallback>
      </mc:AlternateContent>
      <p:grpSp>
        <p:nvGrpSpPr>
          <p:cNvPr id="5" name="Group 4">
            <a:extLst>
              <a:ext uri="{FF2B5EF4-FFF2-40B4-BE49-F238E27FC236}">
                <a16:creationId xmlns:a16="http://schemas.microsoft.com/office/drawing/2014/main" id="{179C7FF9-A081-6A95-7E37-7262DAC876FA}"/>
              </a:ext>
            </a:extLst>
          </p:cNvPr>
          <p:cNvGrpSpPr/>
          <p:nvPr/>
        </p:nvGrpSpPr>
        <p:grpSpPr>
          <a:xfrm>
            <a:off x="437882" y="1081826"/>
            <a:ext cx="1378040" cy="502275"/>
            <a:chOff x="437882" y="1081826"/>
            <a:chExt cx="1378040" cy="502275"/>
          </a:xfrm>
        </p:grpSpPr>
        <p:sp>
          <p:nvSpPr>
            <p:cNvPr id="9" name="Rounded Rectangle 8">
              <a:extLst>
                <a:ext uri="{FF2B5EF4-FFF2-40B4-BE49-F238E27FC236}">
                  <a16:creationId xmlns:a16="http://schemas.microsoft.com/office/drawing/2014/main" id="{2CE4365F-0EE5-6586-5648-F2B9FC08EB30}"/>
                </a:ext>
              </a:extLst>
            </p:cNvPr>
            <p:cNvSpPr/>
            <p:nvPr/>
          </p:nvSpPr>
          <p:spPr>
            <a:xfrm>
              <a:off x="515156" y="1300766"/>
              <a:ext cx="1300766" cy="28333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latin typeface="Open Sans" panose="020B0606030504020204" pitchFamily="34" charset="0"/>
                  <a:ea typeface="Open Sans" panose="020B0606030504020204" pitchFamily="34" charset="0"/>
                  <a:cs typeface="Open Sans" panose="020B0606030504020204" pitchFamily="34" charset="0"/>
                </a:rPr>
                <a:t>last 3 months</a:t>
              </a:r>
            </a:p>
          </p:txBody>
        </p:sp>
        <p:sp>
          <p:nvSpPr>
            <p:cNvPr id="11" name="TextBox 10">
              <a:extLst>
                <a:ext uri="{FF2B5EF4-FFF2-40B4-BE49-F238E27FC236}">
                  <a16:creationId xmlns:a16="http://schemas.microsoft.com/office/drawing/2014/main" id="{BBA9E61C-DC6F-E9CF-A73E-7AAD3E2D3DAB}"/>
                </a:ext>
              </a:extLst>
            </p:cNvPr>
            <p:cNvSpPr txBox="1"/>
            <p:nvPr/>
          </p:nvSpPr>
          <p:spPr>
            <a:xfrm>
              <a:off x="437882" y="1081826"/>
              <a:ext cx="862737" cy="246221"/>
            </a:xfrm>
            <a:prstGeom prst="rect">
              <a:avLst/>
            </a:prstGeom>
            <a:noFill/>
          </p:spPr>
          <p:txBody>
            <a:bodyPr wrap="none" rtlCol="0">
              <a:spAutoFit/>
            </a:bodyPr>
            <a:lstStyle/>
            <a:p>
              <a:r>
                <a:rPr lang="en-US" sz="1000" dirty="0">
                  <a:latin typeface="Open Sans" panose="020B0606030504020204" pitchFamily="34" charset="0"/>
                  <a:ea typeface="Open Sans" panose="020B0606030504020204" pitchFamily="34" charset="0"/>
                  <a:cs typeface="Open Sans" panose="020B0606030504020204" pitchFamily="34" charset="0"/>
                </a:rPr>
                <a:t>date range:</a:t>
              </a:r>
            </a:p>
          </p:txBody>
        </p:sp>
      </p:grpSp>
      <p:grpSp>
        <p:nvGrpSpPr>
          <p:cNvPr id="12" name="Group 11">
            <a:extLst>
              <a:ext uri="{FF2B5EF4-FFF2-40B4-BE49-F238E27FC236}">
                <a16:creationId xmlns:a16="http://schemas.microsoft.com/office/drawing/2014/main" id="{796EEB0B-8749-6350-77F7-0A27C7C9B437}"/>
              </a:ext>
            </a:extLst>
          </p:cNvPr>
          <p:cNvGrpSpPr/>
          <p:nvPr/>
        </p:nvGrpSpPr>
        <p:grpSpPr>
          <a:xfrm>
            <a:off x="1893196" y="1081826"/>
            <a:ext cx="1378040" cy="502275"/>
            <a:chOff x="437882" y="1081826"/>
            <a:chExt cx="1378040" cy="502275"/>
          </a:xfrm>
        </p:grpSpPr>
        <p:sp>
          <p:nvSpPr>
            <p:cNvPr id="13" name="Rounded Rectangle 12">
              <a:extLst>
                <a:ext uri="{FF2B5EF4-FFF2-40B4-BE49-F238E27FC236}">
                  <a16:creationId xmlns:a16="http://schemas.microsoft.com/office/drawing/2014/main" id="{595194FE-1530-DDF8-64CC-DBC0DCE7DB64}"/>
                </a:ext>
              </a:extLst>
            </p:cNvPr>
            <p:cNvSpPr/>
            <p:nvPr/>
          </p:nvSpPr>
          <p:spPr>
            <a:xfrm>
              <a:off x="515156" y="1300766"/>
              <a:ext cx="1300766" cy="28333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session_summary</a:t>
              </a:r>
              <a:endParaRPr lang="en-US" sz="1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4" name="TextBox 13">
              <a:extLst>
                <a:ext uri="{FF2B5EF4-FFF2-40B4-BE49-F238E27FC236}">
                  <a16:creationId xmlns:a16="http://schemas.microsoft.com/office/drawing/2014/main" id="{3019A940-F991-50B7-C66E-19A0BBDD1B32}"/>
                </a:ext>
              </a:extLst>
            </p:cNvPr>
            <p:cNvSpPr txBox="1"/>
            <p:nvPr/>
          </p:nvSpPr>
          <p:spPr>
            <a:xfrm>
              <a:off x="437882" y="1081826"/>
              <a:ext cx="889987" cy="246221"/>
            </a:xfrm>
            <a:prstGeom prst="rect">
              <a:avLst/>
            </a:prstGeom>
            <a:noFill/>
          </p:spPr>
          <p:txBody>
            <a:bodyPr wrap="none" rtlCol="0">
              <a:spAutoFit/>
            </a:bodyPr>
            <a:lstStyle/>
            <a:p>
              <a:r>
                <a:rPr lang="en-US" sz="1000" dirty="0">
                  <a:latin typeface="Open Sans" panose="020B0606030504020204" pitchFamily="34" charset="0"/>
                  <a:ea typeface="Open Sans" panose="020B0606030504020204" pitchFamily="34" charset="0"/>
                  <a:cs typeface="Open Sans" panose="020B0606030504020204" pitchFamily="34" charset="0"/>
                </a:rPr>
                <a:t>table name:</a:t>
              </a:r>
            </a:p>
          </p:txBody>
        </p:sp>
      </p:grpSp>
      <p:sp>
        <p:nvSpPr>
          <p:cNvPr id="28" name="Rounded Rectangle 27">
            <a:extLst>
              <a:ext uri="{FF2B5EF4-FFF2-40B4-BE49-F238E27FC236}">
                <a16:creationId xmlns:a16="http://schemas.microsoft.com/office/drawing/2014/main" id="{90B35560-4D57-BFFB-774B-A0465C6D21D6}"/>
              </a:ext>
            </a:extLst>
          </p:cNvPr>
          <p:cNvSpPr/>
          <p:nvPr/>
        </p:nvSpPr>
        <p:spPr>
          <a:xfrm>
            <a:off x="3503057" y="1300766"/>
            <a:ext cx="1718937" cy="28333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err="1">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push_operations</a:t>
            </a:r>
            <a:r>
              <a:rPr lang="en-US" sz="1000"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/user_6</a:t>
            </a:r>
            <a:endParaRPr lang="en-US" sz="1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9" name="TextBox 28">
            <a:extLst>
              <a:ext uri="{FF2B5EF4-FFF2-40B4-BE49-F238E27FC236}">
                <a16:creationId xmlns:a16="http://schemas.microsoft.com/office/drawing/2014/main" id="{409351B8-AC46-B168-EEE0-7B8B345183B4}"/>
              </a:ext>
            </a:extLst>
          </p:cNvPr>
          <p:cNvSpPr txBox="1"/>
          <p:nvPr/>
        </p:nvSpPr>
        <p:spPr>
          <a:xfrm>
            <a:off x="3425784" y="1081826"/>
            <a:ext cx="856325" cy="246221"/>
          </a:xfrm>
          <a:prstGeom prst="rect">
            <a:avLst/>
          </a:prstGeom>
          <a:noFill/>
        </p:spPr>
        <p:txBody>
          <a:bodyPr wrap="none" rtlCol="0">
            <a:spAutoFit/>
          </a:bodyPr>
          <a:lstStyle/>
          <a:p>
            <a:r>
              <a:rPr lang="en-US" sz="1000" dirty="0">
                <a:latin typeface="Open Sans" panose="020B0606030504020204" pitchFamily="34" charset="0"/>
                <a:ea typeface="Open Sans" panose="020B0606030504020204" pitchFamily="34" charset="0"/>
                <a:cs typeface="Open Sans" panose="020B0606030504020204" pitchFamily="34" charset="0"/>
              </a:rPr>
              <a:t>user name:</a:t>
            </a:r>
          </a:p>
        </p:txBody>
      </p:sp>
      <p:sp>
        <p:nvSpPr>
          <p:cNvPr id="42" name="Rounded Rectangle 41">
            <a:extLst>
              <a:ext uri="{FF2B5EF4-FFF2-40B4-BE49-F238E27FC236}">
                <a16:creationId xmlns:a16="http://schemas.microsoft.com/office/drawing/2014/main" id="{1EF425E3-A7F4-5444-03A2-883026777E8B}"/>
              </a:ext>
            </a:extLst>
          </p:cNvPr>
          <p:cNvSpPr/>
          <p:nvPr/>
        </p:nvSpPr>
        <p:spPr>
          <a:xfrm>
            <a:off x="4502449" y="2349201"/>
            <a:ext cx="3924000" cy="324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numCol="2" rtlCol="0" anchor="ctr"/>
          <a:lstStyle/>
          <a:p>
            <a:pPr algn="r"/>
            <a:r>
              <a:rPr lang="en-US" sz="1200" dirty="0" err="1">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push_operations</a:t>
            </a:r>
            <a:r>
              <a:rPr lang="en-US" sz="1200"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/user_6	332</a:t>
            </a:r>
          </a:p>
        </p:txBody>
      </p:sp>
      <p:sp>
        <p:nvSpPr>
          <p:cNvPr id="43" name="Rounded Rectangle 42">
            <a:extLst>
              <a:ext uri="{FF2B5EF4-FFF2-40B4-BE49-F238E27FC236}">
                <a16:creationId xmlns:a16="http://schemas.microsoft.com/office/drawing/2014/main" id="{86224CD5-49AD-479A-6ABC-E5700B4219D7}"/>
              </a:ext>
            </a:extLst>
          </p:cNvPr>
          <p:cNvSpPr/>
          <p:nvPr/>
        </p:nvSpPr>
        <p:spPr>
          <a:xfrm>
            <a:off x="4502449" y="2754057"/>
            <a:ext cx="3924000" cy="324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numCol="2" rtlCol="0" anchor="ctr"/>
          <a:lstStyle/>
          <a:p>
            <a:pPr algn="r"/>
            <a:r>
              <a:rPr lang="en-US" sz="1200" dirty="0" err="1">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spam_and_bots</a:t>
            </a:r>
            <a:r>
              <a:rPr lang="en-US" sz="1200"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/user_8	11</a:t>
            </a:r>
          </a:p>
        </p:txBody>
      </p:sp>
      <p:sp>
        <p:nvSpPr>
          <p:cNvPr id="52" name="Rounded Rectangle 51">
            <a:extLst>
              <a:ext uri="{FF2B5EF4-FFF2-40B4-BE49-F238E27FC236}">
                <a16:creationId xmlns:a16="http://schemas.microsoft.com/office/drawing/2014/main" id="{5EE56301-86FF-9D2A-81DB-23D0F0BC59FF}"/>
              </a:ext>
            </a:extLst>
          </p:cNvPr>
          <p:cNvSpPr/>
          <p:nvPr/>
        </p:nvSpPr>
        <p:spPr>
          <a:xfrm>
            <a:off x="4502449" y="3158913"/>
            <a:ext cx="3924000" cy="324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numCol="2" rtlCol="0" anchor="ctr"/>
          <a:lstStyle/>
          <a:p>
            <a:pPr algn="r"/>
            <a:r>
              <a:rPr lang="en-US" sz="1200" dirty="0" err="1">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biz_quotes</a:t>
            </a:r>
            <a:r>
              <a:rPr lang="en-US" sz="1200"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/user_2	514</a:t>
            </a:r>
          </a:p>
        </p:txBody>
      </p:sp>
      <p:sp>
        <p:nvSpPr>
          <p:cNvPr id="53" name="Rounded Rectangle 52">
            <a:extLst>
              <a:ext uri="{FF2B5EF4-FFF2-40B4-BE49-F238E27FC236}">
                <a16:creationId xmlns:a16="http://schemas.microsoft.com/office/drawing/2014/main" id="{723C631B-7A46-2FA2-9494-C25D928455A1}"/>
              </a:ext>
            </a:extLst>
          </p:cNvPr>
          <p:cNvSpPr/>
          <p:nvPr/>
        </p:nvSpPr>
        <p:spPr>
          <a:xfrm>
            <a:off x="4502449" y="3563768"/>
            <a:ext cx="3924000" cy="324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numCol="2" rtlCol="0" anchor="ctr"/>
          <a:lstStyle/>
          <a:p>
            <a:pPr algn="r"/>
            <a:r>
              <a:rPr lang="en-US" sz="1200" dirty="0" err="1">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secrel</a:t>
            </a:r>
            <a:r>
              <a:rPr lang="en-US" sz="1200"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/batch		1002</a:t>
            </a:r>
          </a:p>
        </p:txBody>
      </p:sp>
      <p:sp>
        <p:nvSpPr>
          <p:cNvPr id="6" name="Rectangle 5">
            <a:extLst>
              <a:ext uri="{FF2B5EF4-FFF2-40B4-BE49-F238E27FC236}">
                <a16:creationId xmlns:a16="http://schemas.microsoft.com/office/drawing/2014/main" id="{F3D0E324-5A4D-2B13-7966-C326681D556F}"/>
              </a:ext>
            </a:extLst>
          </p:cNvPr>
          <p:cNvSpPr/>
          <p:nvPr/>
        </p:nvSpPr>
        <p:spPr>
          <a:xfrm>
            <a:off x="4362525" y="2713213"/>
            <a:ext cx="4130518" cy="1215400"/>
          </a:xfrm>
          <a:prstGeom prst="rect">
            <a:avLst/>
          </a:prstGeom>
          <a:solidFill>
            <a:srgbClr val="FFFFFF">
              <a:alpha val="8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8" name="Chart 7">
            <a:extLst>
              <a:ext uri="{FF2B5EF4-FFF2-40B4-BE49-F238E27FC236}">
                <a16:creationId xmlns:a16="http://schemas.microsoft.com/office/drawing/2014/main" id="{0BDE5416-6B92-BA93-FEC2-5C70168279BA}"/>
              </a:ext>
            </a:extLst>
          </p:cNvPr>
          <p:cNvGraphicFramePr/>
          <p:nvPr>
            <p:extLst>
              <p:ext uri="{D42A27DB-BD31-4B8C-83A1-F6EECF244321}">
                <p14:modId xmlns:p14="http://schemas.microsoft.com/office/powerpoint/2010/main" val="745176416"/>
              </p:ext>
            </p:extLst>
          </p:nvPr>
        </p:nvGraphicFramePr>
        <p:xfrm>
          <a:off x="570239" y="1730374"/>
          <a:ext cx="3628800" cy="2552400"/>
        </p:xfrm>
        <a:graphic>
          <a:graphicData uri="http://schemas.openxmlformats.org/drawingml/2006/chart">
            <c:chart xmlns:c="http://schemas.openxmlformats.org/drawingml/2006/chart" xmlns:r="http://schemas.openxmlformats.org/officeDocument/2006/relationships" r:id="rId8"/>
          </a:graphicData>
        </a:graphic>
      </p:graphicFrame>
      <p:sp>
        <p:nvSpPr>
          <p:cNvPr id="21" name="Subtitle 3">
            <a:extLst>
              <a:ext uri="{FF2B5EF4-FFF2-40B4-BE49-F238E27FC236}">
                <a16:creationId xmlns:a16="http://schemas.microsoft.com/office/drawing/2014/main" id="{BBE5C36A-D9BB-EF6F-9D24-86086F8102AC}"/>
              </a:ext>
            </a:extLst>
          </p:cNvPr>
          <p:cNvSpPr>
            <a:spLocks noGrp="1"/>
          </p:cNvSpPr>
          <p:nvPr>
            <p:ph type="subTitle" idx="1"/>
          </p:nvPr>
        </p:nvSpPr>
        <p:spPr>
          <a:xfrm>
            <a:off x="228600" y="551800"/>
            <a:ext cx="8664900" cy="377700"/>
          </a:xfrm>
        </p:spPr>
        <p:txBody>
          <a:bodyPr/>
          <a:lstStyle/>
          <a:p>
            <a:r>
              <a:rPr lang="en-US" dirty="0"/>
              <a:t>Which jobs are still running??</a:t>
            </a:r>
          </a:p>
        </p:txBody>
      </p:sp>
      <p:sp>
        <p:nvSpPr>
          <p:cNvPr id="15" name="Rectangle 14">
            <a:extLst>
              <a:ext uri="{FF2B5EF4-FFF2-40B4-BE49-F238E27FC236}">
                <a16:creationId xmlns:a16="http://schemas.microsoft.com/office/drawing/2014/main" id="{5B1B3BB4-77F4-81CF-982D-DF4DAD59137F}"/>
              </a:ext>
            </a:extLst>
          </p:cNvPr>
          <p:cNvSpPr/>
          <p:nvPr/>
        </p:nvSpPr>
        <p:spPr>
          <a:xfrm>
            <a:off x="570239" y="1745478"/>
            <a:ext cx="3628800" cy="253729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0" dirty="0">
                <a:solidFill>
                  <a:schemeClr val="accent3"/>
                </a:solidFill>
                <a:latin typeface="Open Sans" panose="020B0606030504020204" pitchFamily="34" charset="0"/>
                <a:ea typeface="Open Sans" panose="020B0606030504020204" pitchFamily="34" charset="0"/>
                <a:cs typeface="Open Sans" panose="020B0606030504020204" pitchFamily="34" charset="0"/>
              </a:rPr>
              <a:t>?</a:t>
            </a:r>
          </a:p>
        </p:txBody>
      </p:sp>
    </p:spTree>
    <p:extLst>
      <p:ext uri="{BB962C8B-B14F-4D97-AF65-F5344CB8AC3E}">
        <p14:creationId xmlns:p14="http://schemas.microsoft.com/office/powerpoint/2010/main" val="517252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4CC2DC-2018-2406-DFB9-1B8CF8DB5B47}"/>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015FBBF-8C22-71A6-9C60-63AEC7BA11F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47</a:t>
            </a:fld>
            <a:endParaRPr lang="en"/>
          </a:p>
        </p:txBody>
      </p:sp>
      <mc:AlternateContent xmlns:mc="http://schemas.openxmlformats.org/markup-compatibility/2006" xmlns:p14="http://schemas.microsoft.com/office/powerpoint/2010/main">
        <mc:Choice Requires="p14">
          <p:contentPart p14:bwMode="auto" r:id="rId2">
            <p14:nvContentPartPr>
              <p14:cNvPr id="10" name="Ink 9">
                <a:extLst>
                  <a:ext uri="{FF2B5EF4-FFF2-40B4-BE49-F238E27FC236}">
                    <a16:creationId xmlns:a16="http://schemas.microsoft.com/office/drawing/2014/main" id="{C53172F9-A660-A4EA-32CC-6C7F6727BA10}"/>
                  </a:ext>
                </a:extLst>
              </p14:cNvPr>
              <p14:cNvContentPartPr/>
              <p14:nvPr/>
            </p14:nvContentPartPr>
            <p14:xfrm>
              <a:off x="852856" y="3190939"/>
              <a:ext cx="360" cy="360"/>
            </p14:xfrm>
          </p:contentPart>
        </mc:Choice>
        <mc:Fallback xmlns="">
          <p:pic>
            <p:nvPicPr>
              <p:cNvPr id="10" name="Ink 9">
                <a:extLst>
                  <a:ext uri="{FF2B5EF4-FFF2-40B4-BE49-F238E27FC236}">
                    <a16:creationId xmlns:a16="http://schemas.microsoft.com/office/drawing/2014/main" id="{C53172F9-A660-A4EA-32CC-6C7F6727BA10}"/>
                  </a:ext>
                </a:extLst>
              </p:cNvPr>
              <p:cNvPicPr/>
              <p:nvPr/>
            </p:nvPicPr>
            <p:blipFill>
              <a:blip r:embed="rId3"/>
              <a:stretch>
                <a:fillRect/>
              </a:stretch>
            </p:blipFill>
            <p:spPr>
              <a:xfrm>
                <a:off x="846736" y="3184819"/>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7" name="Ink 6">
                <a:extLst>
                  <a:ext uri="{FF2B5EF4-FFF2-40B4-BE49-F238E27FC236}">
                    <a16:creationId xmlns:a16="http://schemas.microsoft.com/office/drawing/2014/main" id="{D02E2088-9430-AF96-2605-EFA8849DC87D}"/>
                  </a:ext>
                </a:extLst>
              </p14:cNvPr>
              <p14:cNvContentPartPr/>
              <p14:nvPr/>
            </p14:nvContentPartPr>
            <p14:xfrm>
              <a:off x="852856" y="3190939"/>
              <a:ext cx="360" cy="360"/>
            </p14:xfrm>
          </p:contentPart>
        </mc:Choice>
        <mc:Fallback xmlns="">
          <p:pic>
            <p:nvPicPr>
              <p:cNvPr id="7" name="Ink 6">
                <a:extLst>
                  <a:ext uri="{FF2B5EF4-FFF2-40B4-BE49-F238E27FC236}">
                    <a16:creationId xmlns:a16="http://schemas.microsoft.com/office/drawing/2014/main" id="{D02E2088-9430-AF96-2605-EFA8849DC87D}"/>
                  </a:ext>
                </a:extLst>
              </p:cNvPr>
              <p:cNvPicPr/>
              <p:nvPr/>
            </p:nvPicPr>
            <p:blipFill>
              <a:blip r:embed="rId3"/>
              <a:stretch>
                <a:fillRect/>
              </a:stretch>
            </p:blipFill>
            <p:spPr>
              <a:xfrm>
                <a:off x="846736" y="3184819"/>
                <a:ext cx="12600" cy="12600"/>
              </a:xfrm>
              <a:prstGeom prst="rect">
                <a:avLst/>
              </a:prstGeom>
            </p:spPr>
          </p:pic>
        </mc:Fallback>
      </mc:AlternateContent>
      <p:sp>
        <p:nvSpPr>
          <p:cNvPr id="3" name="Rectangle 2">
            <a:extLst>
              <a:ext uri="{FF2B5EF4-FFF2-40B4-BE49-F238E27FC236}">
                <a16:creationId xmlns:a16="http://schemas.microsoft.com/office/drawing/2014/main" id="{715A2323-66F4-1F69-6B2D-F5977BD66B6E}"/>
              </a:ext>
            </a:extLst>
          </p:cNvPr>
          <p:cNvSpPr/>
          <p:nvPr/>
        </p:nvSpPr>
        <p:spPr>
          <a:xfrm>
            <a:off x="379929" y="94315"/>
            <a:ext cx="4481848" cy="83934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5">
            <p14:nvContentPartPr>
              <p14:cNvPr id="44" name="Ink 43">
                <a:extLst>
                  <a:ext uri="{FF2B5EF4-FFF2-40B4-BE49-F238E27FC236}">
                    <a16:creationId xmlns:a16="http://schemas.microsoft.com/office/drawing/2014/main" id="{0F9A25C0-BBF6-4233-F9EE-050B5455E0A8}"/>
                  </a:ext>
                </a:extLst>
              </p14:cNvPr>
              <p14:cNvContentPartPr/>
              <p14:nvPr/>
            </p14:nvContentPartPr>
            <p14:xfrm>
              <a:off x="852856" y="-1574245"/>
              <a:ext cx="360" cy="360"/>
            </p14:xfrm>
          </p:contentPart>
        </mc:Choice>
        <mc:Fallback xmlns="">
          <p:pic>
            <p:nvPicPr>
              <p:cNvPr id="44" name="Ink 43">
                <a:extLst>
                  <a:ext uri="{FF2B5EF4-FFF2-40B4-BE49-F238E27FC236}">
                    <a16:creationId xmlns:a16="http://schemas.microsoft.com/office/drawing/2014/main" id="{0F9A25C0-BBF6-4233-F9EE-050B5455E0A8}"/>
                  </a:ext>
                </a:extLst>
              </p:cNvPr>
              <p:cNvPicPr/>
              <p:nvPr/>
            </p:nvPicPr>
            <p:blipFill>
              <a:blip r:embed="rId3"/>
              <a:stretch>
                <a:fillRect/>
              </a:stretch>
            </p:blipFill>
            <p:spPr>
              <a:xfrm>
                <a:off x="846736" y="-1580365"/>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5" name="Ink 44">
                <a:extLst>
                  <a:ext uri="{FF2B5EF4-FFF2-40B4-BE49-F238E27FC236}">
                    <a16:creationId xmlns:a16="http://schemas.microsoft.com/office/drawing/2014/main" id="{8738ABCD-7FA8-D7A2-8349-46DE54A344AF}"/>
                  </a:ext>
                </a:extLst>
              </p14:cNvPr>
              <p14:cNvContentPartPr/>
              <p14:nvPr/>
            </p14:nvContentPartPr>
            <p14:xfrm>
              <a:off x="852856" y="-1574245"/>
              <a:ext cx="360" cy="360"/>
            </p14:xfrm>
          </p:contentPart>
        </mc:Choice>
        <mc:Fallback xmlns="">
          <p:pic>
            <p:nvPicPr>
              <p:cNvPr id="45" name="Ink 44">
                <a:extLst>
                  <a:ext uri="{FF2B5EF4-FFF2-40B4-BE49-F238E27FC236}">
                    <a16:creationId xmlns:a16="http://schemas.microsoft.com/office/drawing/2014/main" id="{8738ABCD-7FA8-D7A2-8349-46DE54A344AF}"/>
                  </a:ext>
                </a:extLst>
              </p:cNvPr>
              <p:cNvPicPr/>
              <p:nvPr/>
            </p:nvPicPr>
            <p:blipFill>
              <a:blip r:embed="rId3"/>
              <a:stretch>
                <a:fillRect/>
              </a:stretch>
            </p:blipFill>
            <p:spPr>
              <a:xfrm>
                <a:off x="846736" y="-1580365"/>
                <a:ext cx="12600" cy="12600"/>
              </a:xfrm>
              <a:prstGeom prst="rect">
                <a:avLst/>
              </a:prstGeom>
            </p:spPr>
          </p:pic>
        </mc:Fallback>
      </mc:AlternateContent>
      <p:grpSp>
        <p:nvGrpSpPr>
          <p:cNvPr id="46" name="Group 45">
            <a:extLst>
              <a:ext uri="{FF2B5EF4-FFF2-40B4-BE49-F238E27FC236}">
                <a16:creationId xmlns:a16="http://schemas.microsoft.com/office/drawing/2014/main" id="{D330B89B-4BEC-53EC-804F-6C4273CD08FF}"/>
              </a:ext>
            </a:extLst>
          </p:cNvPr>
          <p:cNvGrpSpPr/>
          <p:nvPr/>
        </p:nvGrpSpPr>
        <p:grpSpPr>
          <a:xfrm>
            <a:off x="437882" y="-3683358"/>
            <a:ext cx="1378040" cy="502275"/>
            <a:chOff x="437882" y="1081826"/>
            <a:chExt cx="1378040" cy="502275"/>
          </a:xfrm>
        </p:grpSpPr>
        <p:sp>
          <p:nvSpPr>
            <p:cNvPr id="47" name="Rounded Rectangle 46">
              <a:extLst>
                <a:ext uri="{FF2B5EF4-FFF2-40B4-BE49-F238E27FC236}">
                  <a16:creationId xmlns:a16="http://schemas.microsoft.com/office/drawing/2014/main" id="{4C8164E8-6943-BC9C-B761-64CDBEE75D0C}"/>
                </a:ext>
              </a:extLst>
            </p:cNvPr>
            <p:cNvSpPr/>
            <p:nvPr/>
          </p:nvSpPr>
          <p:spPr>
            <a:xfrm>
              <a:off x="515156" y="1300766"/>
              <a:ext cx="1300766" cy="28333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latin typeface="Open Sans" panose="020B0606030504020204" pitchFamily="34" charset="0"/>
                  <a:ea typeface="Open Sans" panose="020B0606030504020204" pitchFamily="34" charset="0"/>
                  <a:cs typeface="Open Sans" panose="020B0606030504020204" pitchFamily="34" charset="0"/>
                </a:rPr>
                <a:t>last 3 months</a:t>
              </a:r>
            </a:p>
          </p:txBody>
        </p:sp>
        <p:sp>
          <p:nvSpPr>
            <p:cNvPr id="48" name="TextBox 47">
              <a:extLst>
                <a:ext uri="{FF2B5EF4-FFF2-40B4-BE49-F238E27FC236}">
                  <a16:creationId xmlns:a16="http://schemas.microsoft.com/office/drawing/2014/main" id="{03CB52AD-C423-9FEE-EC86-9CA942E785AC}"/>
                </a:ext>
              </a:extLst>
            </p:cNvPr>
            <p:cNvSpPr txBox="1"/>
            <p:nvPr/>
          </p:nvSpPr>
          <p:spPr>
            <a:xfrm>
              <a:off x="437882" y="1081826"/>
              <a:ext cx="862737" cy="246221"/>
            </a:xfrm>
            <a:prstGeom prst="rect">
              <a:avLst/>
            </a:prstGeom>
            <a:noFill/>
          </p:spPr>
          <p:txBody>
            <a:bodyPr wrap="none" rtlCol="0">
              <a:spAutoFit/>
            </a:bodyPr>
            <a:lstStyle/>
            <a:p>
              <a:r>
                <a:rPr lang="en-US" sz="1000" dirty="0">
                  <a:latin typeface="Open Sans" panose="020B0606030504020204" pitchFamily="34" charset="0"/>
                  <a:ea typeface="Open Sans" panose="020B0606030504020204" pitchFamily="34" charset="0"/>
                  <a:cs typeface="Open Sans" panose="020B0606030504020204" pitchFamily="34" charset="0"/>
                </a:rPr>
                <a:t>date range:</a:t>
              </a:r>
            </a:p>
          </p:txBody>
        </p:sp>
      </p:grpSp>
      <p:grpSp>
        <p:nvGrpSpPr>
          <p:cNvPr id="49" name="Group 48">
            <a:extLst>
              <a:ext uri="{FF2B5EF4-FFF2-40B4-BE49-F238E27FC236}">
                <a16:creationId xmlns:a16="http://schemas.microsoft.com/office/drawing/2014/main" id="{FFC3A3FC-B322-F684-90B7-CA0274DCD9FB}"/>
              </a:ext>
            </a:extLst>
          </p:cNvPr>
          <p:cNvGrpSpPr/>
          <p:nvPr/>
        </p:nvGrpSpPr>
        <p:grpSpPr>
          <a:xfrm>
            <a:off x="1893196" y="-3683358"/>
            <a:ext cx="1378040" cy="502275"/>
            <a:chOff x="437882" y="1081826"/>
            <a:chExt cx="1378040" cy="502275"/>
          </a:xfrm>
        </p:grpSpPr>
        <p:sp>
          <p:nvSpPr>
            <p:cNvPr id="50" name="Rounded Rectangle 49">
              <a:extLst>
                <a:ext uri="{FF2B5EF4-FFF2-40B4-BE49-F238E27FC236}">
                  <a16:creationId xmlns:a16="http://schemas.microsoft.com/office/drawing/2014/main" id="{EB255C1E-8B70-025A-1192-6B5F2DB75E67}"/>
                </a:ext>
              </a:extLst>
            </p:cNvPr>
            <p:cNvSpPr/>
            <p:nvPr/>
          </p:nvSpPr>
          <p:spPr>
            <a:xfrm>
              <a:off x="515156" y="1300766"/>
              <a:ext cx="1300766" cy="28333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session_summary</a:t>
              </a:r>
              <a:endParaRPr lang="en-US" sz="1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51" name="TextBox 50">
              <a:extLst>
                <a:ext uri="{FF2B5EF4-FFF2-40B4-BE49-F238E27FC236}">
                  <a16:creationId xmlns:a16="http://schemas.microsoft.com/office/drawing/2014/main" id="{AA5274F3-AEE8-458A-6471-254920B65916}"/>
                </a:ext>
              </a:extLst>
            </p:cNvPr>
            <p:cNvSpPr txBox="1"/>
            <p:nvPr/>
          </p:nvSpPr>
          <p:spPr>
            <a:xfrm>
              <a:off x="437882" y="1081826"/>
              <a:ext cx="889987" cy="246221"/>
            </a:xfrm>
            <a:prstGeom prst="rect">
              <a:avLst/>
            </a:prstGeom>
            <a:noFill/>
          </p:spPr>
          <p:txBody>
            <a:bodyPr wrap="none" rtlCol="0">
              <a:spAutoFit/>
            </a:bodyPr>
            <a:lstStyle/>
            <a:p>
              <a:r>
                <a:rPr lang="en-US" sz="1000" dirty="0">
                  <a:latin typeface="Open Sans" panose="020B0606030504020204" pitchFamily="34" charset="0"/>
                  <a:ea typeface="Open Sans" panose="020B0606030504020204" pitchFamily="34" charset="0"/>
                  <a:cs typeface="Open Sans" panose="020B0606030504020204" pitchFamily="34" charset="0"/>
                </a:rPr>
                <a:t>table name:</a:t>
              </a:r>
            </a:p>
          </p:txBody>
        </p:sp>
      </p:grpSp>
      <mc:AlternateContent xmlns:mc="http://schemas.openxmlformats.org/markup-compatibility/2006" xmlns:p14="http://schemas.microsoft.com/office/powerpoint/2010/main">
        <mc:Choice Requires="p14">
          <p:contentPart p14:bwMode="auto" r:id="rId7">
            <p14:nvContentPartPr>
              <p14:cNvPr id="4" name="Ink 3">
                <a:extLst>
                  <a:ext uri="{FF2B5EF4-FFF2-40B4-BE49-F238E27FC236}">
                    <a16:creationId xmlns:a16="http://schemas.microsoft.com/office/drawing/2014/main" id="{C5477BA0-8ACC-F90F-48A1-52FD423EB4E5}"/>
                  </a:ext>
                </a:extLst>
              </p14:cNvPr>
              <p14:cNvContentPartPr/>
              <p14:nvPr/>
            </p14:nvContentPartPr>
            <p14:xfrm>
              <a:off x="852856" y="3190939"/>
              <a:ext cx="360" cy="360"/>
            </p14:xfrm>
          </p:contentPart>
        </mc:Choice>
        <mc:Fallback xmlns="">
          <p:pic>
            <p:nvPicPr>
              <p:cNvPr id="4" name="Ink 3">
                <a:extLst>
                  <a:ext uri="{FF2B5EF4-FFF2-40B4-BE49-F238E27FC236}">
                    <a16:creationId xmlns:a16="http://schemas.microsoft.com/office/drawing/2014/main" id="{C5477BA0-8ACC-F90F-48A1-52FD423EB4E5}"/>
                  </a:ext>
                </a:extLst>
              </p:cNvPr>
              <p:cNvPicPr/>
              <p:nvPr/>
            </p:nvPicPr>
            <p:blipFill>
              <a:blip r:embed="rId3"/>
              <a:stretch>
                <a:fillRect/>
              </a:stretch>
            </p:blipFill>
            <p:spPr>
              <a:xfrm>
                <a:off x="846736" y="3184819"/>
                <a:ext cx="12600" cy="12600"/>
              </a:xfrm>
              <a:prstGeom prst="rect">
                <a:avLst/>
              </a:prstGeom>
            </p:spPr>
          </p:pic>
        </mc:Fallback>
      </mc:AlternateContent>
      <p:grpSp>
        <p:nvGrpSpPr>
          <p:cNvPr id="5" name="Group 4">
            <a:extLst>
              <a:ext uri="{FF2B5EF4-FFF2-40B4-BE49-F238E27FC236}">
                <a16:creationId xmlns:a16="http://schemas.microsoft.com/office/drawing/2014/main" id="{DE5D0B05-E8A1-D1F0-9C9F-742A75B2E1F5}"/>
              </a:ext>
            </a:extLst>
          </p:cNvPr>
          <p:cNvGrpSpPr/>
          <p:nvPr/>
        </p:nvGrpSpPr>
        <p:grpSpPr>
          <a:xfrm>
            <a:off x="437882" y="1081826"/>
            <a:ext cx="1378040" cy="502275"/>
            <a:chOff x="437882" y="1081826"/>
            <a:chExt cx="1378040" cy="502275"/>
          </a:xfrm>
        </p:grpSpPr>
        <p:sp>
          <p:nvSpPr>
            <p:cNvPr id="9" name="Rounded Rectangle 8">
              <a:extLst>
                <a:ext uri="{FF2B5EF4-FFF2-40B4-BE49-F238E27FC236}">
                  <a16:creationId xmlns:a16="http://schemas.microsoft.com/office/drawing/2014/main" id="{06646AC3-29CB-D44C-5A13-1A01F4C29B00}"/>
                </a:ext>
              </a:extLst>
            </p:cNvPr>
            <p:cNvSpPr/>
            <p:nvPr/>
          </p:nvSpPr>
          <p:spPr>
            <a:xfrm>
              <a:off x="515156" y="1300766"/>
              <a:ext cx="1300766" cy="28333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latin typeface="Open Sans" panose="020B0606030504020204" pitchFamily="34" charset="0"/>
                  <a:ea typeface="Open Sans" panose="020B0606030504020204" pitchFamily="34" charset="0"/>
                  <a:cs typeface="Open Sans" panose="020B0606030504020204" pitchFamily="34" charset="0"/>
                </a:rPr>
                <a:t>last 3 months</a:t>
              </a:r>
            </a:p>
          </p:txBody>
        </p:sp>
        <p:sp>
          <p:nvSpPr>
            <p:cNvPr id="11" name="TextBox 10">
              <a:extLst>
                <a:ext uri="{FF2B5EF4-FFF2-40B4-BE49-F238E27FC236}">
                  <a16:creationId xmlns:a16="http://schemas.microsoft.com/office/drawing/2014/main" id="{D7E2C95D-65F7-B3F3-B607-FF1912836947}"/>
                </a:ext>
              </a:extLst>
            </p:cNvPr>
            <p:cNvSpPr txBox="1"/>
            <p:nvPr/>
          </p:nvSpPr>
          <p:spPr>
            <a:xfrm>
              <a:off x="437882" y="1081826"/>
              <a:ext cx="862737" cy="246221"/>
            </a:xfrm>
            <a:prstGeom prst="rect">
              <a:avLst/>
            </a:prstGeom>
            <a:noFill/>
          </p:spPr>
          <p:txBody>
            <a:bodyPr wrap="none" rtlCol="0">
              <a:spAutoFit/>
            </a:bodyPr>
            <a:lstStyle/>
            <a:p>
              <a:r>
                <a:rPr lang="en-US" sz="1000" dirty="0">
                  <a:latin typeface="Open Sans" panose="020B0606030504020204" pitchFamily="34" charset="0"/>
                  <a:ea typeface="Open Sans" panose="020B0606030504020204" pitchFamily="34" charset="0"/>
                  <a:cs typeface="Open Sans" panose="020B0606030504020204" pitchFamily="34" charset="0"/>
                </a:rPr>
                <a:t>date range:</a:t>
              </a:r>
            </a:p>
          </p:txBody>
        </p:sp>
      </p:grpSp>
      <p:grpSp>
        <p:nvGrpSpPr>
          <p:cNvPr id="12" name="Group 11">
            <a:extLst>
              <a:ext uri="{FF2B5EF4-FFF2-40B4-BE49-F238E27FC236}">
                <a16:creationId xmlns:a16="http://schemas.microsoft.com/office/drawing/2014/main" id="{7C79472F-8D94-2793-7248-7F1E7B864F90}"/>
              </a:ext>
            </a:extLst>
          </p:cNvPr>
          <p:cNvGrpSpPr/>
          <p:nvPr/>
        </p:nvGrpSpPr>
        <p:grpSpPr>
          <a:xfrm>
            <a:off x="1893196" y="1081826"/>
            <a:ext cx="1378040" cy="502275"/>
            <a:chOff x="437882" y="1081826"/>
            <a:chExt cx="1378040" cy="502275"/>
          </a:xfrm>
        </p:grpSpPr>
        <p:sp>
          <p:nvSpPr>
            <p:cNvPr id="13" name="Rounded Rectangle 12">
              <a:extLst>
                <a:ext uri="{FF2B5EF4-FFF2-40B4-BE49-F238E27FC236}">
                  <a16:creationId xmlns:a16="http://schemas.microsoft.com/office/drawing/2014/main" id="{60738406-8886-40A0-0DAB-AB5DB6096317}"/>
                </a:ext>
              </a:extLst>
            </p:cNvPr>
            <p:cNvSpPr/>
            <p:nvPr/>
          </p:nvSpPr>
          <p:spPr>
            <a:xfrm>
              <a:off x="515156" y="1300766"/>
              <a:ext cx="1300766" cy="28333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session_summary</a:t>
              </a:r>
              <a:endParaRPr lang="en-US" sz="1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4" name="TextBox 13">
              <a:extLst>
                <a:ext uri="{FF2B5EF4-FFF2-40B4-BE49-F238E27FC236}">
                  <a16:creationId xmlns:a16="http://schemas.microsoft.com/office/drawing/2014/main" id="{E6022FDF-A1F9-24D6-0094-289D2EF7E3AC}"/>
                </a:ext>
              </a:extLst>
            </p:cNvPr>
            <p:cNvSpPr txBox="1"/>
            <p:nvPr/>
          </p:nvSpPr>
          <p:spPr>
            <a:xfrm>
              <a:off x="437882" y="1081826"/>
              <a:ext cx="889987" cy="246221"/>
            </a:xfrm>
            <a:prstGeom prst="rect">
              <a:avLst/>
            </a:prstGeom>
            <a:noFill/>
          </p:spPr>
          <p:txBody>
            <a:bodyPr wrap="none" rtlCol="0">
              <a:spAutoFit/>
            </a:bodyPr>
            <a:lstStyle/>
            <a:p>
              <a:r>
                <a:rPr lang="en-US" sz="1000" dirty="0">
                  <a:latin typeface="Open Sans" panose="020B0606030504020204" pitchFamily="34" charset="0"/>
                  <a:ea typeface="Open Sans" panose="020B0606030504020204" pitchFamily="34" charset="0"/>
                  <a:cs typeface="Open Sans" panose="020B0606030504020204" pitchFamily="34" charset="0"/>
                </a:rPr>
                <a:t>table name:</a:t>
              </a:r>
            </a:p>
          </p:txBody>
        </p:sp>
      </p:grpSp>
      <p:graphicFrame>
        <p:nvGraphicFramePr>
          <p:cNvPr id="15" name="Chart 14">
            <a:extLst>
              <a:ext uri="{FF2B5EF4-FFF2-40B4-BE49-F238E27FC236}">
                <a16:creationId xmlns:a16="http://schemas.microsoft.com/office/drawing/2014/main" id="{F2FA98B8-3681-3321-D0B7-85967DEA22BD}"/>
              </a:ext>
            </a:extLst>
          </p:cNvPr>
          <p:cNvGraphicFramePr/>
          <p:nvPr/>
        </p:nvGraphicFramePr>
        <p:xfrm>
          <a:off x="515156" y="1803041"/>
          <a:ext cx="3625401" cy="2550018"/>
        </p:xfrm>
        <a:graphic>
          <a:graphicData uri="http://schemas.openxmlformats.org/drawingml/2006/chart">
            <c:chart xmlns:c="http://schemas.openxmlformats.org/drawingml/2006/chart" xmlns:r="http://schemas.openxmlformats.org/officeDocument/2006/relationships" r:id="rId8"/>
          </a:graphicData>
        </a:graphic>
      </p:graphicFrame>
      <p:sp>
        <p:nvSpPr>
          <p:cNvPr id="29" name="TextBox 28">
            <a:extLst>
              <a:ext uri="{FF2B5EF4-FFF2-40B4-BE49-F238E27FC236}">
                <a16:creationId xmlns:a16="http://schemas.microsoft.com/office/drawing/2014/main" id="{C54CBE6B-466C-3A12-0C87-4B80DFD88601}"/>
              </a:ext>
            </a:extLst>
          </p:cNvPr>
          <p:cNvSpPr txBox="1"/>
          <p:nvPr/>
        </p:nvSpPr>
        <p:spPr>
          <a:xfrm>
            <a:off x="3425784" y="1081826"/>
            <a:ext cx="856325" cy="246221"/>
          </a:xfrm>
          <a:prstGeom prst="rect">
            <a:avLst/>
          </a:prstGeom>
          <a:noFill/>
        </p:spPr>
        <p:txBody>
          <a:bodyPr wrap="none" rtlCol="0">
            <a:spAutoFit/>
          </a:bodyPr>
          <a:lstStyle/>
          <a:p>
            <a:r>
              <a:rPr lang="en-US" sz="1000" dirty="0">
                <a:latin typeface="Open Sans" panose="020B0606030504020204" pitchFamily="34" charset="0"/>
                <a:ea typeface="Open Sans" panose="020B0606030504020204" pitchFamily="34" charset="0"/>
                <a:cs typeface="Open Sans" panose="020B0606030504020204" pitchFamily="34" charset="0"/>
              </a:rPr>
              <a:t>user name:</a:t>
            </a:r>
          </a:p>
        </p:txBody>
      </p:sp>
      <p:sp>
        <p:nvSpPr>
          <p:cNvPr id="42" name="Rounded Rectangle 41">
            <a:extLst>
              <a:ext uri="{FF2B5EF4-FFF2-40B4-BE49-F238E27FC236}">
                <a16:creationId xmlns:a16="http://schemas.microsoft.com/office/drawing/2014/main" id="{4D344C86-42F2-627A-A622-A24E0A4F71B8}"/>
              </a:ext>
            </a:extLst>
          </p:cNvPr>
          <p:cNvSpPr/>
          <p:nvPr/>
        </p:nvSpPr>
        <p:spPr>
          <a:xfrm>
            <a:off x="4502449" y="2349201"/>
            <a:ext cx="3924000" cy="324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numCol="2" rtlCol="0" anchor="ctr"/>
          <a:lstStyle/>
          <a:p>
            <a:pPr algn="r"/>
            <a:r>
              <a:rPr lang="en-US" sz="1200" dirty="0" err="1">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push_operations</a:t>
            </a:r>
            <a:r>
              <a:rPr lang="en-US" sz="1200"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/user_6	332</a:t>
            </a:r>
          </a:p>
        </p:txBody>
      </p:sp>
      <p:sp>
        <p:nvSpPr>
          <p:cNvPr id="43" name="Rounded Rectangle 42">
            <a:extLst>
              <a:ext uri="{FF2B5EF4-FFF2-40B4-BE49-F238E27FC236}">
                <a16:creationId xmlns:a16="http://schemas.microsoft.com/office/drawing/2014/main" id="{21F16DC3-4537-7C59-958D-E3B38B6AD421}"/>
              </a:ext>
            </a:extLst>
          </p:cNvPr>
          <p:cNvSpPr/>
          <p:nvPr/>
        </p:nvSpPr>
        <p:spPr>
          <a:xfrm>
            <a:off x="4502449" y="2754057"/>
            <a:ext cx="3924000" cy="324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numCol="2" rtlCol="0" anchor="ctr"/>
          <a:lstStyle/>
          <a:p>
            <a:pPr algn="r"/>
            <a:r>
              <a:rPr lang="en-US" sz="1200" dirty="0" err="1">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spam_and_bots</a:t>
            </a:r>
            <a:r>
              <a:rPr lang="en-US" sz="1200"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/user_8	11</a:t>
            </a:r>
          </a:p>
        </p:txBody>
      </p:sp>
      <p:sp>
        <p:nvSpPr>
          <p:cNvPr id="52" name="Rounded Rectangle 51">
            <a:extLst>
              <a:ext uri="{FF2B5EF4-FFF2-40B4-BE49-F238E27FC236}">
                <a16:creationId xmlns:a16="http://schemas.microsoft.com/office/drawing/2014/main" id="{1C04EC0B-2078-8D31-34C3-0AF9F6643607}"/>
              </a:ext>
            </a:extLst>
          </p:cNvPr>
          <p:cNvSpPr/>
          <p:nvPr/>
        </p:nvSpPr>
        <p:spPr>
          <a:xfrm>
            <a:off x="4502449" y="3158913"/>
            <a:ext cx="3924000" cy="324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numCol="2" rtlCol="0" anchor="ctr"/>
          <a:lstStyle/>
          <a:p>
            <a:pPr algn="r"/>
            <a:r>
              <a:rPr lang="en-US" sz="1200" dirty="0" err="1">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biz_quotes</a:t>
            </a:r>
            <a:r>
              <a:rPr lang="en-US" sz="1200"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/user_2	514</a:t>
            </a:r>
          </a:p>
        </p:txBody>
      </p:sp>
      <p:sp>
        <p:nvSpPr>
          <p:cNvPr id="53" name="Rounded Rectangle 52">
            <a:extLst>
              <a:ext uri="{FF2B5EF4-FFF2-40B4-BE49-F238E27FC236}">
                <a16:creationId xmlns:a16="http://schemas.microsoft.com/office/drawing/2014/main" id="{C10CBED6-BA1A-457C-308C-09B1126C3088}"/>
              </a:ext>
            </a:extLst>
          </p:cNvPr>
          <p:cNvSpPr/>
          <p:nvPr/>
        </p:nvSpPr>
        <p:spPr>
          <a:xfrm>
            <a:off x="4502449" y="3563768"/>
            <a:ext cx="3924000" cy="324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numCol="2" rtlCol="0" anchor="ctr"/>
          <a:lstStyle/>
          <a:p>
            <a:pPr algn="r"/>
            <a:r>
              <a:rPr lang="en-US" sz="1200" dirty="0" err="1">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secrel</a:t>
            </a:r>
            <a:r>
              <a:rPr lang="en-US" sz="1200"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/batch		1002</a:t>
            </a:r>
          </a:p>
        </p:txBody>
      </p:sp>
      <p:sp>
        <p:nvSpPr>
          <p:cNvPr id="6" name="Rectangle 5">
            <a:extLst>
              <a:ext uri="{FF2B5EF4-FFF2-40B4-BE49-F238E27FC236}">
                <a16:creationId xmlns:a16="http://schemas.microsoft.com/office/drawing/2014/main" id="{38D8D85A-C43F-0FD6-F95D-B566FCF44710}"/>
              </a:ext>
            </a:extLst>
          </p:cNvPr>
          <p:cNvSpPr/>
          <p:nvPr/>
        </p:nvSpPr>
        <p:spPr>
          <a:xfrm>
            <a:off x="4478257" y="3158913"/>
            <a:ext cx="4130518" cy="810544"/>
          </a:xfrm>
          <a:prstGeom prst="rect">
            <a:avLst/>
          </a:prstGeom>
          <a:solidFill>
            <a:srgbClr val="FFFFFF">
              <a:alpha val="8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88DC85D7-572C-F9A5-7806-768E70F8AAF6}"/>
              </a:ext>
            </a:extLst>
          </p:cNvPr>
          <p:cNvSpPr/>
          <p:nvPr/>
        </p:nvSpPr>
        <p:spPr>
          <a:xfrm>
            <a:off x="3503057" y="1300766"/>
            <a:ext cx="1718937" cy="28333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6" name="Rectangle 15">
            <a:extLst>
              <a:ext uri="{FF2B5EF4-FFF2-40B4-BE49-F238E27FC236}">
                <a16:creationId xmlns:a16="http://schemas.microsoft.com/office/drawing/2014/main" id="{4C5E10D2-4663-B67B-E628-1D1D9B674D7F}"/>
              </a:ext>
            </a:extLst>
          </p:cNvPr>
          <p:cNvSpPr/>
          <p:nvPr/>
        </p:nvSpPr>
        <p:spPr>
          <a:xfrm>
            <a:off x="4362525" y="2267512"/>
            <a:ext cx="4130518" cy="404856"/>
          </a:xfrm>
          <a:prstGeom prst="rect">
            <a:avLst/>
          </a:prstGeom>
          <a:solidFill>
            <a:srgbClr val="FFFFFF">
              <a:alpha val="8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Subtitle 3">
            <a:extLst>
              <a:ext uri="{FF2B5EF4-FFF2-40B4-BE49-F238E27FC236}">
                <a16:creationId xmlns:a16="http://schemas.microsoft.com/office/drawing/2014/main" id="{D2D648B4-2684-483A-5D10-B28122CF7C2E}"/>
              </a:ext>
            </a:extLst>
          </p:cNvPr>
          <p:cNvSpPr>
            <a:spLocks noGrp="1"/>
          </p:cNvSpPr>
          <p:nvPr>
            <p:ph type="subTitle" idx="1"/>
          </p:nvPr>
        </p:nvSpPr>
        <p:spPr>
          <a:xfrm>
            <a:off x="228600" y="551800"/>
            <a:ext cx="8664900" cy="377700"/>
          </a:xfrm>
        </p:spPr>
        <p:txBody>
          <a:bodyPr/>
          <a:lstStyle/>
          <a:p>
            <a:r>
              <a:rPr lang="en-US" dirty="0"/>
              <a:t>Which jobs are still running??</a:t>
            </a:r>
          </a:p>
        </p:txBody>
      </p:sp>
    </p:spTree>
    <p:extLst>
      <p:ext uri="{BB962C8B-B14F-4D97-AF65-F5344CB8AC3E}">
        <p14:creationId xmlns:p14="http://schemas.microsoft.com/office/powerpoint/2010/main" val="1967136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6"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8C09BB-33FB-0C8C-9916-90210110C1C7}"/>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5DA4534-0CC5-CE0F-B74F-0BF64BF9C42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48</a:t>
            </a:fld>
            <a:endParaRPr lang="en"/>
          </a:p>
        </p:txBody>
      </p:sp>
      <mc:AlternateContent xmlns:mc="http://schemas.openxmlformats.org/markup-compatibility/2006" xmlns:p14="http://schemas.microsoft.com/office/powerpoint/2010/main">
        <mc:Choice Requires="p14">
          <p:contentPart p14:bwMode="auto" r:id="rId2">
            <p14:nvContentPartPr>
              <p14:cNvPr id="10" name="Ink 9">
                <a:extLst>
                  <a:ext uri="{FF2B5EF4-FFF2-40B4-BE49-F238E27FC236}">
                    <a16:creationId xmlns:a16="http://schemas.microsoft.com/office/drawing/2014/main" id="{0FA181C7-190E-AB89-310D-5F18217F4989}"/>
                  </a:ext>
                </a:extLst>
              </p14:cNvPr>
              <p14:cNvContentPartPr/>
              <p14:nvPr/>
            </p14:nvContentPartPr>
            <p14:xfrm>
              <a:off x="852856" y="3190939"/>
              <a:ext cx="360" cy="360"/>
            </p14:xfrm>
          </p:contentPart>
        </mc:Choice>
        <mc:Fallback xmlns="">
          <p:pic>
            <p:nvPicPr>
              <p:cNvPr id="10" name="Ink 9">
                <a:extLst>
                  <a:ext uri="{FF2B5EF4-FFF2-40B4-BE49-F238E27FC236}">
                    <a16:creationId xmlns:a16="http://schemas.microsoft.com/office/drawing/2014/main" id="{0FA181C7-190E-AB89-310D-5F18217F4989}"/>
                  </a:ext>
                </a:extLst>
              </p:cNvPr>
              <p:cNvPicPr/>
              <p:nvPr/>
            </p:nvPicPr>
            <p:blipFill>
              <a:blip r:embed="rId3"/>
              <a:stretch>
                <a:fillRect/>
              </a:stretch>
            </p:blipFill>
            <p:spPr>
              <a:xfrm>
                <a:off x="846736" y="3184819"/>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7" name="Ink 6">
                <a:extLst>
                  <a:ext uri="{FF2B5EF4-FFF2-40B4-BE49-F238E27FC236}">
                    <a16:creationId xmlns:a16="http://schemas.microsoft.com/office/drawing/2014/main" id="{0DD7E9B1-D198-9ADC-7BED-84D1ECCA5ECA}"/>
                  </a:ext>
                </a:extLst>
              </p14:cNvPr>
              <p14:cNvContentPartPr/>
              <p14:nvPr/>
            </p14:nvContentPartPr>
            <p14:xfrm>
              <a:off x="852856" y="3190939"/>
              <a:ext cx="360" cy="360"/>
            </p14:xfrm>
          </p:contentPart>
        </mc:Choice>
        <mc:Fallback xmlns="">
          <p:pic>
            <p:nvPicPr>
              <p:cNvPr id="7" name="Ink 6">
                <a:extLst>
                  <a:ext uri="{FF2B5EF4-FFF2-40B4-BE49-F238E27FC236}">
                    <a16:creationId xmlns:a16="http://schemas.microsoft.com/office/drawing/2014/main" id="{0DD7E9B1-D198-9ADC-7BED-84D1ECCA5ECA}"/>
                  </a:ext>
                </a:extLst>
              </p:cNvPr>
              <p:cNvPicPr/>
              <p:nvPr/>
            </p:nvPicPr>
            <p:blipFill>
              <a:blip r:embed="rId3"/>
              <a:stretch>
                <a:fillRect/>
              </a:stretch>
            </p:blipFill>
            <p:spPr>
              <a:xfrm>
                <a:off x="846736" y="3184819"/>
                <a:ext cx="12600" cy="12600"/>
              </a:xfrm>
              <a:prstGeom prst="rect">
                <a:avLst/>
              </a:prstGeom>
            </p:spPr>
          </p:pic>
        </mc:Fallback>
      </mc:AlternateContent>
      <p:sp>
        <p:nvSpPr>
          <p:cNvPr id="3" name="Rectangle 2">
            <a:extLst>
              <a:ext uri="{FF2B5EF4-FFF2-40B4-BE49-F238E27FC236}">
                <a16:creationId xmlns:a16="http://schemas.microsoft.com/office/drawing/2014/main" id="{A1797BB3-7EBA-BB17-8DE0-214424CBFAD1}"/>
              </a:ext>
            </a:extLst>
          </p:cNvPr>
          <p:cNvSpPr/>
          <p:nvPr/>
        </p:nvSpPr>
        <p:spPr>
          <a:xfrm>
            <a:off x="379929" y="94315"/>
            <a:ext cx="4481848" cy="83934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5">
            <p14:nvContentPartPr>
              <p14:cNvPr id="44" name="Ink 43">
                <a:extLst>
                  <a:ext uri="{FF2B5EF4-FFF2-40B4-BE49-F238E27FC236}">
                    <a16:creationId xmlns:a16="http://schemas.microsoft.com/office/drawing/2014/main" id="{4C276AD8-33E2-C747-E26A-2C7BC30001C2}"/>
                  </a:ext>
                </a:extLst>
              </p14:cNvPr>
              <p14:cNvContentPartPr/>
              <p14:nvPr/>
            </p14:nvContentPartPr>
            <p14:xfrm>
              <a:off x="852856" y="-1574245"/>
              <a:ext cx="360" cy="360"/>
            </p14:xfrm>
          </p:contentPart>
        </mc:Choice>
        <mc:Fallback xmlns="">
          <p:pic>
            <p:nvPicPr>
              <p:cNvPr id="44" name="Ink 43">
                <a:extLst>
                  <a:ext uri="{FF2B5EF4-FFF2-40B4-BE49-F238E27FC236}">
                    <a16:creationId xmlns:a16="http://schemas.microsoft.com/office/drawing/2014/main" id="{4C276AD8-33E2-C747-E26A-2C7BC30001C2}"/>
                  </a:ext>
                </a:extLst>
              </p:cNvPr>
              <p:cNvPicPr/>
              <p:nvPr/>
            </p:nvPicPr>
            <p:blipFill>
              <a:blip r:embed="rId3"/>
              <a:stretch>
                <a:fillRect/>
              </a:stretch>
            </p:blipFill>
            <p:spPr>
              <a:xfrm>
                <a:off x="846736" y="-1580365"/>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5" name="Ink 44">
                <a:extLst>
                  <a:ext uri="{FF2B5EF4-FFF2-40B4-BE49-F238E27FC236}">
                    <a16:creationId xmlns:a16="http://schemas.microsoft.com/office/drawing/2014/main" id="{6EDBCB71-C37E-08E5-17AE-7BC3F346E559}"/>
                  </a:ext>
                </a:extLst>
              </p14:cNvPr>
              <p14:cNvContentPartPr/>
              <p14:nvPr/>
            </p14:nvContentPartPr>
            <p14:xfrm>
              <a:off x="852856" y="-1574245"/>
              <a:ext cx="360" cy="360"/>
            </p14:xfrm>
          </p:contentPart>
        </mc:Choice>
        <mc:Fallback xmlns="">
          <p:pic>
            <p:nvPicPr>
              <p:cNvPr id="45" name="Ink 44">
                <a:extLst>
                  <a:ext uri="{FF2B5EF4-FFF2-40B4-BE49-F238E27FC236}">
                    <a16:creationId xmlns:a16="http://schemas.microsoft.com/office/drawing/2014/main" id="{6EDBCB71-C37E-08E5-17AE-7BC3F346E559}"/>
                  </a:ext>
                </a:extLst>
              </p:cNvPr>
              <p:cNvPicPr/>
              <p:nvPr/>
            </p:nvPicPr>
            <p:blipFill>
              <a:blip r:embed="rId3"/>
              <a:stretch>
                <a:fillRect/>
              </a:stretch>
            </p:blipFill>
            <p:spPr>
              <a:xfrm>
                <a:off x="846736" y="-1580365"/>
                <a:ext cx="12600" cy="12600"/>
              </a:xfrm>
              <a:prstGeom prst="rect">
                <a:avLst/>
              </a:prstGeom>
            </p:spPr>
          </p:pic>
        </mc:Fallback>
      </mc:AlternateContent>
      <p:grpSp>
        <p:nvGrpSpPr>
          <p:cNvPr id="46" name="Group 45">
            <a:extLst>
              <a:ext uri="{FF2B5EF4-FFF2-40B4-BE49-F238E27FC236}">
                <a16:creationId xmlns:a16="http://schemas.microsoft.com/office/drawing/2014/main" id="{7AC0D361-22F8-EAB0-E050-77A8A69C2EE3}"/>
              </a:ext>
            </a:extLst>
          </p:cNvPr>
          <p:cNvGrpSpPr/>
          <p:nvPr/>
        </p:nvGrpSpPr>
        <p:grpSpPr>
          <a:xfrm>
            <a:off x="437882" y="-3683358"/>
            <a:ext cx="1378040" cy="502275"/>
            <a:chOff x="437882" y="1081826"/>
            <a:chExt cx="1378040" cy="502275"/>
          </a:xfrm>
        </p:grpSpPr>
        <p:sp>
          <p:nvSpPr>
            <p:cNvPr id="47" name="Rounded Rectangle 46">
              <a:extLst>
                <a:ext uri="{FF2B5EF4-FFF2-40B4-BE49-F238E27FC236}">
                  <a16:creationId xmlns:a16="http://schemas.microsoft.com/office/drawing/2014/main" id="{CBA21D8D-BB09-EFA7-2754-21C3777828BB}"/>
                </a:ext>
              </a:extLst>
            </p:cNvPr>
            <p:cNvSpPr/>
            <p:nvPr/>
          </p:nvSpPr>
          <p:spPr>
            <a:xfrm>
              <a:off x="515156" y="1300766"/>
              <a:ext cx="1300766" cy="28333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latin typeface="Open Sans" panose="020B0606030504020204" pitchFamily="34" charset="0"/>
                  <a:ea typeface="Open Sans" panose="020B0606030504020204" pitchFamily="34" charset="0"/>
                  <a:cs typeface="Open Sans" panose="020B0606030504020204" pitchFamily="34" charset="0"/>
                </a:rPr>
                <a:t>last 3 months</a:t>
              </a:r>
            </a:p>
          </p:txBody>
        </p:sp>
        <p:sp>
          <p:nvSpPr>
            <p:cNvPr id="48" name="TextBox 47">
              <a:extLst>
                <a:ext uri="{FF2B5EF4-FFF2-40B4-BE49-F238E27FC236}">
                  <a16:creationId xmlns:a16="http://schemas.microsoft.com/office/drawing/2014/main" id="{E364176E-D937-40EF-31ED-0BF0D94DF724}"/>
                </a:ext>
              </a:extLst>
            </p:cNvPr>
            <p:cNvSpPr txBox="1"/>
            <p:nvPr/>
          </p:nvSpPr>
          <p:spPr>
            <a:xfrm>
              <a:off x="437882" y="1081826"/>
              <a:ext cx="862737" cy="246221"/>
            </a:xfrm>
            <a:prstGeom prst="rect">
              <a:avLst/>
            </a:prstGeom>
            <a:noFill/>
          </p:spPr>
          <p:txBody>
            <a:bodyPr wrap="none" rtlCol="0">
              <a:spAutoFit/>
            </a:bodyPr>
            <a:lstStyle/>
            <a:p>
              <a:r>
                <a:rPr lang="en-US" sz="1000" dirty="0">
                  <a:latin typeface="Open Sans" panose="020B0606030504020204" pitchFamily="34" charset="0"/>
                  <a:ea typeface="Open Sans" panose="020B0606030504020204" pitchFamily="34" charset="0"/>
                  <a:cs typeface="Open Sans" panose="020B0606030504020204" pitchFamily="34" charset="0"/>
                </a:rPr>
                <a:t>date range:</a:t>
              </a:r>
            </a:p>
          </p:txBody>
        </p:sp>
      </p:grpSp>
      <p:grpSp>
        <p:nvGrpSpPr>
          <p:cNvPr id="49" name="Group 48">
            <a:extLst>
              <a:ext uri="{FF2B5EF4-FFF2-40B4-BE49-F238E27FC236}">
                <a16:creationId xmlns:a16="http://schemas.microsoft.com/office/drawing/2014/main" id="{B9A0FA45-5274-19EB-1895-844805A3CACE}"/>
              </a:ext>
            </a:extLst>
          </p:cNvPr>
          <p:cNvGrpSpPr/>
          <p:nvPr/>
        </p:nvGrpSpPr>
        <p:grpSpPr>
          <a:xfrm>
            <a:off x="1893196" y="-3683358"/>
            <a:ext cx="1378040" cy="502275"/>
            <a:chOff x="437882" y="1081826"/>
            <a:chExt cx="1378040" cy="502275"/>
          </a:xfrm>
        </p:grpSpPr>
        <p:sp>
          <p:nvSpPr>
            <p:cNvPr id="50" name="Rounded Rectangle 49">
              <a:extLst>
                <a:ext uri="{FF2B5EF4-FFF2-40B4-BE49-F238E27FC236}">
                  <a16:creationId xmlns:a16="http://schemas.microsoft.com/office/drawing/2014/main" id="{F51AFA68-0C44-F9A2-D3C1-19A915B1A4C3}"/>
                </a:ext>
              </a:extLst>
            </p:cNvPr>
            <p:cNvSpPr/>
            <p:nvPr/>
          </p:nvSpPr>
          <p:spPr>
            <a:xfrm>
              <a:off x="515156" y="1300766"/>
              <a:ext cx="1300766" cy="28333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session_summary</a:t>
              </a:r>
              <a:endParaRPr lang="en-US" sz="1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51" name="TextBox 50">
              <a:extLst>
                <a:ext uri="{FF2B5EF4-FFF2-40B4-BE49-F238E27FC236}">
                  <a16:creationId xmlns:a16="http://schemas.microsoft.com/office/drawing/2014/main" id="{6A858E24-4CCF-023E-7CA4-8693C9889E4D}"/>
                </a:ext>
              </a:extLst>
            </p:cNvPr>
            <p:cNvSpPr txBox="1"/>
            <p:nvPr/>
          </p:nvSpPr>
          <p:spPr>
            <a:xfrm>
              <a:off x="437882" y="1081826"/>
              <a:ext cx="889987" cy="246221"/>
            </a:xfrm>
            <a:prstGeom prst="rect">
              <a:avLst/>
            </a:prstGeom>
            <a:noFill/>
          </p:spPr>
          <p:txBody>
            <a:bodyPr wrap="none" rtlCol="0">
              <a:spAutoFit/>
            </a:bodyPr>
            <a:lstStyle/>
            <a:p>
              <a:r>
                <a:rPr lang="en-US" sz="1000" dirty="0">
                  <a:latin typeface="Open Sans" panose="020B0606030504020204" pitchFamily="34" charset="0"/>
                  <a:ea typeface="Open Sans" panose="020B0606030504020204" pitchFamily="34" charset="0"/>
                  <a:cs typeface="Open Sans" panose="020B0606030504020204" pitchFamily="34" charset="0"/>
                </a:rPr>
                <a:t>table name:</a:t>
              </a:r>
            </a:p>
          </p:txBody>
        </p:sp>
      </p:grpSp>
      <mc:AlternateContent xmlns:mc="http://schemas.openxmlformats.org/markup-compatibility/2006" xmlns:p14="http://schemas.microsoft.com/office/powerpoint/2010/main">
        <mc:Choice Requires="p14">
          <p:contentPart p14:bwMode="auto" r:id="rId7">
            <p14:nvContentPartPr>
              <p14:cNvPr id="4" name="Ink 3">
                <a:extLst>
                  <a:ext uri="{FF2B5EF4-FFF2-40B4-BE49-F238E27FC236}">
                    <a16:creationId xmlns:a16="http://schemas.microsoft.com/office/drawing/2014/main" id="{3BDC2A39-8179-3B89-20EA-338384EBBE45}"/>
                  </a:ext>
                </a:extLst>
              </p14:cNvPr>
              <p14:cNvContentPartPr/>
              <p14:nvPr/>
            </p14:nvContentPartPr>
            <p14:xfrm>
              <a:off x="852856" y="3190939"/>
              <a:ext cx="360" cy="360"/>
            </p14:xfrm>
          </p:contentPart>
        </mc:Choice>
        <mc:Fallback xmlns="">
          <p:pic>
            <p:nvPicPr>
              <p:cNvPr id="4" name="Ink 3">
                <a:extLst>
                  <a:ext uri="{FF2B5EF4-FFF2-40B4-BE49-F238E27FC236}">
                    <a16:creationId xmlns:a16="http://schemas.microsoft.com/office/drawing/2014/main" id="{3BDC2A39-8179-3B89-20EA-338384EBBE45}"/>
                  </a:ext>
                </a:extLst>
              </p:cNvPr>
              <p:cNvPicPr/>
              <p:nvPr/>
            </p:nvPicPr>
            <p:blipFill>
              <a:blip r:embed="rId3"/>
              <a:stretch>
                <a:fillRect/>
              </a:stretch>
            </p:blipFill>
            <p:spPr>
              <a:xfrm>
                <a:off x="846736" y="3184819"/>
                <a:ext cx="12600" cy="12600"/>
              </a:xfrm>
              <a:prstGeom prst="rect">
                <a:avLst/>
              </a:prstGeom>
            </p:spPr>
          </p:pic>
        </mc:Fallback>
      </mc:AlternateContent>
      <p:grpSp>
        <p:nvGrpSpPr>
          <p:cNvPr id="5" name="Group 4">
            <a:extLst>
              <a:ext uri="{FF2B5EF4-FFF2-40B4-BE49-F238E27FC236}">
                <a16:creationId xmlns:a16="http://schemas.microsoft.com/office/drawing/2014/main" id="{C252B9A2-55C8-DAE3-7B23-8FE6AD995F2A}"/>
              </a:ext>
            </a:extLst>
          </p:cNvPr>
          <p:cNvGrpSpPr/>
          <p:nvPr/>
        </p:nvGrpSpPr>
        <p:grpSpPr>
          <a:xfrm>
            <a:off x="437882" y="1081826"/>
            <a:ext cx="1378040" cy="502275"/>
            <a:chOff x="437882" y="1081826"/>
            <a:chExt cx="1378040" cy="502275"/>
          </a:xfrm>
        </p:grpSpPr>
        <p:sp>
          <p:nvSpPr>
            <p:cNvPr id="9" name="Rounded Rectangle 8">
              <a:extLst>
                <a:ext uri="{FF2B5EF4-FFF2-40B4-BE49-F238E27FC236}">
                  <a16:creationId xmlns:a16="http://schemas.microsoft.com/office/drawing/2014/main" id="{04A88154-CF36-1D79-E8A5-FDC90C0B50B0}"/>
                </a:ext>
              </a:extLst>
            </p:cNvPr>
            <p:cNvSpPr/>
            <p:nvPr/>
          </p:nvSpPr>
          <p:spPr>
            <a:xfrm>
              <a:off x="515156" y="1300766"/>
              <a:ext cx="1300766" cy="28333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latin typeface="Open Sans" panose="020B0606030504020204" pitchFamily="34" charset="0"/>
                  <a:ea typeface="Open Sans" panose="020B0606030504020204" pitchFamily="34" charset="0"/>
                  <a:cs typeface="Open Sans" panose="020B0606030504020204" pitchFamily="34" charset="0"/>
                </a:rPr>
                <a:t>last 3 months</a:t>
              </a:r>
            </a:p>
          </p:txBody>
        </p:sp>
        <p:sp>
          <p:nvSpPr>
            <p:cNvPr id="11" name="TextBox 10">
              <a:extLst>
                <a:ext uri="{FF2B5EF4-FFF2-40B4-BE49-F238E27FC236}">
                  <a16:creationId xmlns:a16="http://schemas.microsoft.com/office/drawing/2014/main" id="{5E7EE16A-9188-C653-765E-B3F065155C6A}"/>
                </a:ext>
              </a:extLst>
            </p:cNvPr>
            <p:cNvSpPr txBox="1"/>
            <p:nvPr/>
          </p:nvSpPr>
          <p:spPr>
            <a:xfrm>
              <a:off x="437882" y="1081826"/>
              <a:ext cx="862737" cy="246221"/>
            </a:xfrm>
            <a:prstGeom prst="rect">
              <a:avLst/>
            </a:prstGeom>
            <a:noFill/>
          </p:spPr>
          <p:txBody>
            <a:bodyPr wrap="none" rtlCol="0">
              <a:spAutoFit/>
            </a:bodyPr>
            <a:lstStyle/>
            <a:p>
              <a:r>
                <a:rPr lang="en-US" sz="1000" dirty="0">
                  <a:latin typeface="Open Sans" panose="020B0606030504020204" pitchFamily="34" charset="0"/>
                  <a:ea typeface="Open Sans" panose="020B0606030504020204" pitchFamily="34" charset="0"/>
                  <a:cs typeface="Open Sans" panose="020B0606030504020204" pitchFamily="34" charset="0"/>
                </a:rPr>
                <a:t>date range:</a:t>
              </a:r>
            </a:p>
          </p:txBody>
        </p:sp>
      </p:grpSp>
      <p:grpSp>
        <p:nvGrpSpPr>
          <p:cNvPr id="12" name="Group 11">
            <a:extLst>
              <a:ext uri="{FF2B5EF4-FFF2-40B4-BE49-F238E27FC236}">
                <a16:creationId xmlns:a16="http://schemas.microsoft.com/office/drawing/2014/main" id="{05FB380E-044D-521D-41B0-527E0581F189}"/>
              </a:ext>
            </a:extLst>
          </p:cNvPr>
          <p:cNvGrpSpPr/>
          <p:nvPr/>
        </p:nvGrpSpPr>
        <p:grpSpPr>
          <a:xfrm>
            <a:off x="1893196" y="1081826"/>
            <a:ext cx="1378040" cy="502275"/>
            <a:chOff x="437882" y="1081826"/>
            <a:chExt cx="1378040" cy="502275"/>
          </a:xfrm>
        </p:grpSpPr>
        <p:sp>
          <p:nvSpPr>
            <p:cNvPr id="13" name="Rounded Rectangle 12">
              <a:extLst>
                <a:ext uri="{FF2B5EF4-FFF2-40B4-BE49-F238E27FC236}">
                  <a16:creationId xmlns:a16="http://schemas.microsoft.com/office/drawing/2014/main" id="{C6ADF5DC-CEE3-8903-345C-80749D5CA4C5}"/>
                </a:ext>
              </a:extLst>
            </p:cNvPr>
            <p:cNvSpPr/>
            <p:nvPr/>
          </p:nvSpPr>
          <p:spPr>
            <a:xfrm>
              <a:off x="515156" y="1300766"/>
              <a:ext cx="1300766" cy="28333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session_summary</a:t>
              </a:r>
              <a:endParaRPr lang="en-US" sz="1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4" name="TextBox 13">
              <a:extLst>
                <a:ext uri="{FF2B5EF4-FFF2-40B4-BE49-F238E27FC236}">
                  <a16:creationId xmlns:a16="http://schemas.microsoft.com/office/drawing/2014/main" id="{BE94872C-F901-1F36-8304-0A1FB804BFAA}"/>
                </a:ext>
              </a:extLst>
            </p:cNvPr>
            <p:cNvSpPr txBox="1"/>
            <p:nvPr/>
          </p:nvSpPr>
          <p:spPr>
            <a:xfrm>
              <a:off x="437882" y="1081826"/>
              <a:ext cx="889987" cy="246221"/>
            </a:xfrm>
            <a:prstGeom prst="rect">
              <a:avLst/>
            </a:prstGeom>
            <a:noFill/>
          </p:spPr>
          <p:txBody>
            <a:bodyPr wrap="none" rtlCol="0">
              <a:spAutoFit/>
            </a:bodyPr>
            <a:lstStyle/>
            <a:p>
              <a:r>
                <a:rPr lang="en-US" sz="1000" dirty="0">
                  <a:latin typeface="Open Sans" panose="020B0606030504020204" pitchFamily="34" charset="0"/>
                  <a:ea typeface="Open Sans" panose="020B0606030504020204" pitchFamily="34" charset="0"/>
                  <a:cs typeface="Open Sans" panose="020B0606030504020204" pitchFamily="34" charset="0"/>
                </a:rPr>
                <a:t>table name:</a:t>
              </a:r>
            </a:p>
          </p:txBody>
        </p:sp>
      </p:grpSp>
      <p:sp>
        <p:nvSpPr>
          <p:cNvPr id="29" name="TextBox 28">
            <a:extLst>
              <a:ext uri="{FF2B5EF4-FFF2-40B4-BE49-F238E27FC236}">
                <a16:creationId xmlns:a16="http://schemas.microsoft.com/office/drawing/2014/main" id="{862D48F8-EB85-5985-7CD2-0D022950E3C5}"/>
              </a:ext>
            </a:extLst>
          </p:cNvPr>
          <p:cNvSpPr txBox="1"/>
          <p:nvPr/>
        </p:nvSpPr>
        <p:spPr>
          <a:xfrm>
            <a:off x="3425784" y="1081826"/>
            <a:ext cx="856325" cy="246221"/>
          </a:xfrm>
          <a:prstGeom prst="rect">
            <a:avLst/>
          </a:prstGeom>
          <a:noFill/>
        </p:spPr>
        <p:txBody>
          <a:bodyPr wrap="none" rtlCol="0">
            <a:spAutoFit/>
          </a:bodyPr>
          <a:lstStyle/>
          <a:p>
            <a:r>
              <a:rPr lang="en-US" sz="1000" dirty="0">
                <a:latin typeface="Open Sans" panose="020B0606030504020204" pitchFamily="34" charset="0"/>
                <a:ea typeface="Open Sans" panose="020B0606030504020204" pitchFamily="34" charset="0"/>
                <a:cs typeface="Open Sans" panose="020B0606030504020204" pitchFamily="34" charset="0"/>
              </a:rPr>
              <a:t>user name:</a:t>
            </a:r>
          </a:p>
        </p:txBody>
      </p:sp>
      <p:sp>
        <p:nvSpPr>
          <p:cNvPr id="42" name="Rounded Rectangle 41">
            <a:extLst>
              <a:ext uri="{FF2B5EF4-FFF2-40B4-BE49-F238E27FC236}">
                <a16:creationId xmlns:a16="http://schemas.microsoft.com/office/drawing/2014/main" id="{8A7EFB7D-AF33-4E81-0CB1-AB29ED188BD1}"/>
              </a:ext>
            </a:extLst>
          </p:cNvPr>
          <p:cNvSpPr/>
          <p:nvPr/>
        </p:nvSpPr>
        <p:spPr>
          <a:xfrm>
            <a:off x="4502449" y="2349201"/>
            <a:ext cx="3924000" cy="324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numCol="2" rtlCol="0" anchor="ctr"/>
          <a:lstStyle/>
          <a:p>
            <a:pPr algn="r"/>
            <a:r>
              <a:rPr lang="en-US" sz="1200" dirty="0" err="1">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push_operations</a:t>
            </a:r>
            <a:r>
              <a:rPr lang="en-US" sz="1200"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/user_6	332</a:t>
            </a:r>
          </a:p>
        </p:txBody>
      </p:sp>
      <p:sp>
        <p:nvSpPr>
          <p:cNvPr id="43" name="Rounded Rectangle 42">
            <a:extLst>
              <a:ext uri="{FF2B5EF4-FFF2-40B4-BE49-F238E27FC236}">
                <a16:creationId xmlns:a16="http://schemas.microsoft.com/office/drawing/2014/main" id="{461DE337-4077-A978-AB64-86EC703C312A}"/>
              </a:ext>
            </a:extLst>
          </p:cNvPr>
          <p:cNvSpPr/>
          <p:nvPr/>
        </p:nvSpPr>
        <p:spPr>
          <a:xfrm>
            <a:off x="4502449" y="2754057"/>
            <a:ext cx="3924000" cy="324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numCol="2" rtlCol="0" anchor="ctr"/>
          <a:lstStyle/>
          <a:p>
            <a:pPr algn="r"/>
            <a:r>
              <a:rPr lang="en-US" sz="1200" dirty="0" err="1">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spam_and_bots</a:t>
            </a:r>
            <a:r>
              <a:rPr lang="en-US" sz="1200"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/user_8	11</a:t>
            </a:r>
          </a:p>
        </p:txBody>
      </p:sp>
      <p:sp>
        <p:nvSpPr>
          <p:cNvPr id="52" name="Rounded Rectangle 51">
            <a:extLst>
              <a:ext uri="{FF2B5EF4-FFF2-40B4-BE49-F238E27FC236}">
                <a16:creationId xmlns:a16="http://schemas.microsoft.com/office/drawing/2014/main" id="{2D85BFD9-B8B0-71E3-9C60-03BBF82CEAEC}"/>
              </a:ext>
            </a:extLst>
          </p:cNvPr>
          <p:cNvSpPr/>
          <p:nvPr/>
        </p:nvSpPr>
        <p:spPr>
          <a:xfrm>
            <a:off x="4502449" y="3158913"/>
            <a:ext cx="3924000" cy="324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numCol="2" rtlCol="0" anchor="ctr"/>
          <a:lstStyle/>
          <a:p>
            <a:pPr algn="r"/>
            <a:r>
              <a:rPr lang="en-US" sz="1200" dirty="0" err="1">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biz_quotes</a:t>
            </a:r>
            <a:r>
              <a:rPr lang="en-US" sz="1200"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/user_2	514</a:t>
            </a:r>
          </a:p>
        </p:txBody>
      </p:sp>
      <p:sp>
        <p:nvSpPr>
          <p:cNvPr id="53" name="Rounded Rectangle 52">
            <a:extLst>
              <a:ext uri="{FF2B5EF4-FFF2-40B4-BE49-F238E27FC236}">
                <a16:creationId xmlns:a16="http://schemas.microsoft.com/office/drawing/2014/main" id="{F3B31083-D230-5FBF-3498-506C3BF4D2D5}"/>
              </a:ext>
            </a:extLst>
          </p:cNvPr>
          <p:cNvSpPr/>
          <p:nvPr/>
        </p:nvSpPr>
        <p:spPr>
          <a:xfrm>
            <a:off x="4502449" y="3563768"/>
            <a:ext cx="3924000" cy="324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numCol="2" rtlCol="0" anchor="ctr"/>
          <a:lstStyle/>
          <a:p>
            <a:pPr algn="r"/>
            <a:r>
              <a:rPr lang="en-US" sz="1200" dirty="0" err="1">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secrel</a:t>
            </a:r>
            <a:r>
              <a:rPr lang="en-US" sz="1200"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/batch		1002</a:t>
            </a:r>
          </a:p>
        </p:txBody>
      </p:sp>
      <p:sp>
        <p:nvSpPr>
          <p:cNvPr id="6" name="Rectangle 5">
            <a:extLst>
              <a:ext uri="{FF2B5EF4-FFF2-40B4-BE49-F238E27FC236}">
                <a16:creationId xmlns:a16="http://schemas.microsoft.com/office/drawing/2014/main" id="{D9B02E0F-C107-991D-37BB-5836B77B467A}"/>
              </a:ext>
            </a:extLst>
          </p:cNvPr>
          <p:cNvSpPr/>
          <p:nvPr/>
        </p:nvSpPr>
        <p:spPr>
          <a:xfrm>
            <a:off x="4478257" y="3158913"/>
            <a:ext cx="4130518" cy="810544"/>
          </a:xfrm>
          <a:prstGeom prst="rect">
            <a:avLst/>
          </a:prstGeom>
          <a:solidFill>
            <a:srgbClr val="FFFFFF">
              <a:alpha val="8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CD635CFE-1E5A-90A5-9410-3F029EABC199}"/>
              </a:ext>
            </a:extLst>
          </p:cNvPr>
          <p:cNvSpPr/>
          <p:nvPr/>
        </p:nvSpPr>
        <p:spPr>
          <a:xfrm>
            <a:off x="3503057" y="1300766"/>
            <a:ext cx="1718937" cy="28333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spam_and_bots</a:t>
            </a:r>
            <a:r>
              <a:rPr lang="en-US" sz="1000" dirty="0">
                <a:solidFill>
                  <a:schemeClr val="tx1"/>
                </a:solidFill>
                <a:latin typeface="Open Sans" panose="020B0606030504020204" pitchFamily="34" charset="0"/>
                <a:ea typeface="Open Sans" panose="020B0606030504020204" pitchFamily="34" charset="0"/>
                <a:cs typeface="Open Sans" panose="020B0606030504020204" pitchFamily="34" charset="0"/>
              </a:rPr>
              <a:t>/user_8</a:t>
            </a:r>
          </a:p>
        </p:txBody>
      </p:sp>
      <p:sp>
        <p:nvSpPr>
          <p:cNvPr id="16" name="Rectangle 15">
            <a:extLst>
              <a:ext uri="{FF2B5EF4-FFF2-40B4-BE49-F238E27FC236}">
                <a16:creationId xmlns:a16="http://schemas.microsoft.com/office/drawing/2014/main" id="{9565E926-1B43-A01B-4284-7714CEE4172B}"/>
              </a:ext>
            </a:extLst>
          </p:cNvPr>
          <p:cNvSpPr/>
          <p:nvPr/>
        </p:nvSpPr>
        <p:spPr>
          <a:xfrm>
            <a:off x="4362525" y="2267512"/>
            <a:ext cx="4130518" cy="404856"/>
          </a:xfrm>
          <a:prstGeom prst="rect">
            <a:avLst/>
          </a:prstGeom>
          <a:solidFill>
            <a:srgbClr val="FFFFFF">
              <a:alpha val="8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7" name="Chart 16">
            <a:extLst>
              <a:ext uri="{FF2B5EF4-FFF2-40B4-BE49-F238E27FC236}">
                <a16:creationId xmlns:a16="http://schemas.microsoft.com/office/drawing/2014/main" id="{7ACC9C97-1587-B67A-21E6-0CB2C96E585C}"/>
              </a:ext>
            </a:extLst>
          </p:cNvPr>
          <p:cNvGraphicFramePr/>
          <p:nvPr>
            <p:extLst>
              <p:ext uri="{D42A27DB-BD31-4B8C-83A1-F6EECF244321}">
                <p14:modId xmlns:p14="http://schemas.microsoft.com/office/powerpoint/2010/main" val="154352397"/>
              </p:ext>
            </p:extLst>
          </p:nvPr>
        </p:nvGraphicFramePr>
        <p:xfrm>
          <a:off x="551399" y="1701513"/>
          <a:ext cx="3628800" cy="2552400"/>
        </p:xfrm>
        <a:graphic>
          <a:graphicData uri="http://schemas.openxmlformats.org/drawingml/2006/chart">
            <c:chart xmlns:c="http://schemas.openxmlformats.org/drawingml/2006/chart" xmlns:r="http://schemas.openxmlformats.org/officeDocument/2006/relationships" r:id="rId8"/>
          </a:graphicData>
        </a:graphic>
      </p:graphicFrame>
      <p:sp>
        <p:nvSpPr>
          <p:cNvPr id="24" name="Subtitle 3">
            <a:extLst>
              <a:ext uri="{FF2B5EF4-FFF2-40B4-BE49-F238E27FC236}">
                <a16:creationId xmlns:a16="http://schemas.microsoft.com/office/drawing/2014/main" id="{64E94807-3764-687B-0832-A0E85F8991C6}"/>
              </a:ext>
            </a:extLst>
          </p:cNvPr>
          <p:cNvSpPr>
            <a:spLocks noGrp="1"/>
          </p:cNvSpPr>
          <p:nvPr>
            <p:ph type="subTitle" idx="1"/>
          </p:nvPr>
        </p:nvSpPr>
        <p:spPr>
          <a:xfrm>
            <a:off x="228600" y="551800"/>
            <a:ext cx="8664900" cy="377700"/>
          </a:xfrm>
        </p:spPr>
        <p:txBody>
          <a:bodyPr/>
          <a:lstStyle/>
          <a:p>
            <a:r>
              <a:rPr lang="en-US" dirty="0"/>
              <a:t>Which jobs are still running??</a:t>
            </a:r>
          </a:p>
        </p:txBody>
      </p:sp>
      <p:sp>
        <p:nvSpPr>
          <p:cNvPr id="15" name="Rectangle 14">
            <a:extLst>
              <a:ext uri="{FF2B5EF4-FFF2-40B4-BE49-F238E27FC236}">
                <a16:creationId xmlns:a16="http://schemas.microsoft.com/office/drawing/2014/main" id="{B82E2DC2-086E-3F13-A5F2-3819B59DF01F}"/>
              </a:ext>
            </a:extLst>
          </p:cNvPr>
          <p:cNvSpPr/>
          <p:nvPr/>
        </p:nvSpPr>
        <p:spPr>
          <a:xfrm>
            <a:off x="551399" y="1710403"/>
            <a:ext cx="3628800" cy="253729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0" dirty="0">
                <a:solidFill>
                  <a:schemeClr val="accent3"/>
                </a:solidFill>
                <a:latin typeface="Open Sans" panose="020B0606030504020204" pitchFamily="34" charset="0"/>
                <a:ea typeface="Open Sans" panose="020B0606030504020204" pitchFamily="34" charset="0"/>
                <a:cs typeface="Open Sans" panose="020B0606030504020204" pitchFamily="34" charset="0"/>
              </a:rPr>
              <a:t>?</a:t>
            </a:r>
          </a:p>
        </p:txBody>
      </p:sp>
    </p:spTree>
    <p:extLst>
      <p:ext uri="{BB962C8B-B14F-4D97-AF65-F5344CB8AC3E}">
        <p14:creationId xmlns:p14="http://schemas.microsoft.com/office/powerpoint/2010/main" val="1234991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F58210-0DEC-305E-0C20-CC44DCB9D4C7}"/>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018DAA3-FA9D-772C-76A9-6796170BF58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49</a:t>
            </a:fld>
            <a:endParaRPr lang="en"/>
          </a:p>
        </p:txBody>
      </p:sp>
      <mc:AlternateContent xmlns:mc="http://schemas.openxmlformats.org/markup-compatibility/2006" xmlns:p14="http://schemas.microsoft.com/office/powerpoint/2010/main">
        <mc:Choice Requires="p14">
          <p:contentPart p14:bwMode="auto" r:id="rId2">
            <p14:nvContentPartPr>
              <p14:cNvPr id="10" name="Ink 9">
                <a:extLst>
                  <a:ext uri="{FF2B5EF4-FFF2-40B4-BE49-F238E27FC236}">
                    <a16:creationId xmlns:a16="http://schemas.microsoft.com/office/drawing/2014/main" id="{68515212-3FEF-096E-A38E-79AD099531F6}"/>
                  </a:ext>
                </a:extLst>
              </p14:cNvPr>
              <p14:cNvContentPartPr/>
              <p14:nvPr/>
            </p14:nvContentPartPr>
            <p14:xfrm>
              <a:off x="852856" y="3190939"/>
              <a:ext cx="360" cy="360"/>
            </p14:xfrm>
          </p:contentPart>
        </mc:Choice>
        <mc:Fallback xmlns="">
          <p:pic>
            <p:nvPicPr>
              <p:cNvPr id="10" name="Ink 9">
                <a:extLst>
                  <a:ext uri="{FF2B5EF4-FFF2-40B4-BE49-F238E27FC236}">
                    <a16:creationId xmlns:a16="http://schemas.microsoft.com/office/drawing/2014/main" id="{68515212-3FEF-096E-A38E-79AD099531F6}"/>
                  </a:ext>
                </a:extLst>
              </p:cNvPr>
              <p:cNvPicPr/>
              <p:nvPr/>
            </p:nvPicPr>
            <p:blipFill>
              <a:blip r:embed="rId3"/>
              <a:stretch>
                <a:fillRect/>
              </a:stretch>
            </p:blipFill>
            <p:spPr>
              <a:xfrm>
                <a:off x="846736" y="3184819"/>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7" name="Ink 6">
                <a:extLst>
                  <a:ext uri="{FF2B5EF4-FFF2-40B4-BE49-F238E27FC236}">
                    <a16:creationId xmlns:a16="http://schemas.microsoft.com/office/drawing/2014/main" id="{DD119385-3DD7-E055-3047-3FFE09CC9E12}"/>
                  </a:ext>
                </a:extLst>
              </p14:cNvPr>
              <p14:cNvContentPartPr/>
              <p14:nvPr/>
            </p14:nvContentPartPr>
            <p14:xfrm>
              <a:off x="852856" y="3190939"/>
              <a:ext cx="360" cy="360"/>
            </p14:xfrm>
          </p:contentPart>
        </mc:Choice>
        <mc:Fallback xmlns="">
          <p:pic>
            <p:nvPicPr>
              <p:cNvPr id="7" name="Ink 6">
                <a:extLst>
                  <a:ext uri="{FF2B5EF4-FFF2-40B4-BE49-F238E27FC236}">
                    <a16:creationId xmlns:a16="http://schemas.microsoft.com/office/drawing/2014/main" id="{DD119385-3DD7-E055-3047-3FFE09CC9E12}"/>
                  </a:ext>
                </a:extLst>
              </p:cNvPr>
              <p:cNvPicPr/>
              <p:nvPr/>
            </p:nvPicPr>
            <p:blipFill>
              <a:blip r:embed="rId3"/>
              <a:stretch>
                <a:fillRect/>
              </a:stretch>
            </p:blipFill>
            <p:spPr>
              <a:xfrm>
                <a:off x="846736" y="3184819"/>
                <a:ext cx="12600" cy="12600"/>
              </a:xfrm>
              <a:prstGeom prst="rect">
                <a:avLst/>
              </a:prstGeom>
            </p:spPr>
          </p:pic>
        </mc:Fallback>
      </mc:AlternateContent>
      <p:sp>
        <p:nvSpPr>
          <p:cNvPr id="3" name="Rectangle 2">
            <a:extLst>
              <a:ext uri="{FF2B5EF4-FFF2-40B4-BE49-F238E27FC236}">
                <a16:creationId xmlns:a16="http://schemas.microsoft.com/office/drawing/2014/main" id="{0CC2A1DA-5B6D-FF04-A9FF-F0A2C8B04ED0}"/>
              </a:ext>
            </a:extLst>
          </p:cNvPr>
          <p:cNvSpPr/>
          <p:nvPr/>
        </p:nvSpPr>
        <p:spPr>
          <a:xfrm>
            <a:off x="379929" y="94315"/>
            <a:ext cx="4481848" cy="83934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5">
            <p14:nvContentPartPr>
              <p14:cNvPr id="44" name="Ink 43">
                <a:extLst>
                  <a:ext uri="{FF2B5EF4-FFF2-40B4-BE49-F238E27FC236}">
                    <a16:creationId xmlns:a16="http://schemas.microsoft.com/office/drawing/2014/main" id="{33EC8D50-7591-1E1D-87E7-ABB7F3171DB1}"/>
                  </a:ext>
                </a:extLst>
              </p14:cNvPr>
              <p14:cNvContentPartPr/>
              <p14:nvPr/>
            </p14:nvContentPartPr>
            <p14:xfrm>
              <a:off x="852856" y="-1574245"/>
              <a:ext cx="360" cy="360"/>
            </p14:xfrm>
          </p:contentPart>
        </mc:Choice>
        <mc:Fallback xmlns="">
          <p:pic>
            <p:nvPicPr>
              <p:cNvPr id="44" name="Ink 43">
                <a:extLst>
                  <a:ext uri="{FF2B5EF4-FFF2-40B4-BE49-F238E27FC236}">
                    <a16:creationId xmlns:a16="http://schemas.microsoft.com/office/drawing/2014/main" id="{33EC8D50-7591-1E1D-87E7-ABB7F3171DB1}"/>
                  </a:ext>
                </a:extLst>
              </p:cNvPr>
              <p:cNvPicPr/>
              <p:nvPr/>
            </p:nvPicPr>
            <p:blipFill>
              <a:blip r:embed="rId3"/>
              <a:stretch>
                <a:fillRect/>
              </a:stretch>
            </p:blipFill>
            <p:spPr>
              <a:xfrm>
                <a:off x="846736" y="-1580365"/>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5" name="Ink 44">
                <a:extLst>
                  <a:ext uri="{FF2B5EF4-FFF2-40B4-BE49-F238E27FC236}">
                    <a16:creationId xmlns:a16="http://schemas.microsoft.com/office/drawing/2014/main" id="{73502C58-4871-34D6-EB85-DE8A5EC6D82E}"/>
                  </a:ext>
                </a:extLst>
              </p14:cNvPr>
              <p14:cNvContentPartPr/>
              <p14:nvPr/>
            </p14:nvContentPartPr>
            <p14:xfrm>
              <a:off x="852856" y="-1574245"/>
              <a:ext cx="360" cy="360"/>
            </p14:xfrm>
          </p:contentPart>
        </mc:Choice>
        <mc:Fallback xmlns="">
          <p:pic>
            <p:nvPicPr>
              <p:cNvPr id="45" name="Ink 44">
                <a:extLst>
                  <a:ext uri="{FF2B5EF4-FFF2-40B4-BE49-F238E27FC236}">
                    <a16:creationId xmlns:a16="http://schemas.microsoft.com/office/drawing/2014/main" id="{73502C58-4871-34D6-EB85-DE8A5EC6D82E}"/>
                  </a:ext>
                </a:extLst>
              </p:cNvPr>
              <p:cNvPicPr/>
              <p:nvPr/>
            </p:nvPicPr>
            <p:blipFill>
              <a:blip r:embed="rId3"/>
              <a:stretch>
                <a:fillRect/>
              </a:stretch>
            </p:blipFill>
            <p:spPr>
              <a:xfrm>
                <a:off x="846736" y="-1580365"/>
                <a:ext cx="12600" cy="12600"/>
              </a:xfrm>
              <a:prstGeom prst="rect">
                <a:avLst/>
              </a:prstGeom>
            </p:spPr>
          </p:pic>
        </mc:Fallback>
      </mc:AlternateContent>
      <p:grpSp>
        <p:nvGrpSpPr>
          <p:cNvPr id="46" name="Group 45">
            <a:extLst>
              <a:ext uri="{FF2B5EF4-FFF2-40B4-BE49-F238E27FC236}">
                <a16:creationId xmlns:a16="http://schemas.microsoft.com/office/drawing/2014/main" id="{E6D8A243-45AC-BBED-2CF1-9E4D58DFCF50}"/>
              </a:ext>
            </a:extLst>
          </p:cNvPr>
          <p:cNvGrpSpPr/>
          <p:nvPr/>
        </p:nvGrpSpPr>
        <p:grpSpPr>
          <a:xfrm>
            <a:off x="437882" y="-3683358"/>
            <a:ext cx="1378040" cy="502275"/>
            <a:chOff x="437882" y="1081826"/>
            <a:chExt cx="1378040" cy="502275"/>
          </a:xfrm>
        </p:grpSpPr>
        <p:sp>
          <p:nvSpPr>
            <p:cNvPr id="47" name="Rounded Rectangle 46">
              <a:extLst>
                <a:ext uri="{FF2B5EF4-FFF2-40B4-BE49-F238E27FC236}">
                  <a16:creationId xmlns:a16="http://schemas.microsoft.com/office/drawing/2014/main" id="{3AFC3F7A-800C-5BDB-C851-E83070F47564}"/>
                </a:ext>
              </a:extLst>
            </p:cNvPr>
            <p:cNvSpPr/>
            <p:nvPr/>
          </p:nvSpPr>
          <p:spPr>
            <a:xfrm>
              <a:off x="515156" y="1300766"/>
              <a:ext cx="1300766" cy="28333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latin typeface="Open Sans" panose="020B0606030504020204" pitchFamily="34" charset="0"/>
                  <a:ea typeface="Open Sans" panose="020B0606030504020204" pitchFamily="34" charset="0"/>
                  <a:cs typeface="Open Sans" panose="020B0606030504020204" pitchFamily="34" charset="0"/>
                </a:rPr>
                <a:t>last 3 months</a:t>
              </a:r>
            </a:p>
          </p:txBody>
        </p:sp>
        <p:sp>
          <p:nvSpPr>
            <p:cNvPr id="48" name="TextBox 47">
              <a:extLst>
                <a:ext uri="{FF2B5EF4-FFF2-40B4-BE49-F238E27FC236}">
                  <a16:creationId xmlns:a16="http://schemas.microsoft.com/office/drawing/2014/main" id="{B6784CFA-6242-EFA7-0691-37242066A94F}"/>
                </a:ext>
              </a:extLst>
            </p:cNvPr>
            <p:cNvSpPr txBox="1"/>
            <p:nvPr/>
          </p:nvSpPr>
          <p:spPr>
            <a:xfrm>
              <a:off x="437882" y="1081826"/>
              <a:ext cx="862737" cy="246221"/>
            </a:xfrm>
            <a:prstGeom prst="rect">
              <a:avLst/>
            </a:prstGeom>
            <a:noFill/>
          </p:spPr>
          <p:txBody>
            <a:bodyPr wrap="none" rtlCol="0">
              <a:spAutoFit/>
            </a:bodyPr>
            <a:lstStyle/>
            <a:p>
              <a:r>
                <a:rPr lang="en-US" sz="1000" dirty="0">
                  <a:latin typeface="Open Sans" panose="020B0606030504020204" pitchFamily="34" charset="0"/>
                  <a:ea typeface="Open Sans" panose="020B0606030504020204" pitchFamily="34" charset="0"/>
                  <a:cs typeface="Open Sans" panose="020B0606030504020204" pitchFamily="34" charset="0"/>
                </a:rPr>
                <a:t>date range:</a:t>
              </a:r>
            </a:p>
          </p:txBody>
        </p:sp>
      </p:grpSp>
      <p:grpSp>
        <p:nvGrpSpPr>
          <p:cNvPr id="49" name="Group 48">
            <a:extLst>
              <a:ext uri="{FF2B5EF4-FFF2-40B4-BE49-F238E27FC236}">
                <a16:creationId xmlns:a16="http://schemas.microsoft.com/office/drawing/2014/main" id="{CD2E9961-A8D8-7E5A-8A37-C3A2B6135E27}"/>
              </a:ext>
            </a:extLst>
          </p:cNvPr>
          <p:cNvGrpSpPr/>
          <p:nvPr/>
        </p:nvGrpSpPr>
        <p:grpSpPr>
          <a:xfrm>
            <a:off x="1893196" y="-3683358"/>
            <a:ext cx="1378040" cy="502275"/>
            <a:chOff x="437882" y="1081826"/>
            <a:chExt cx="1378040" cy="502275"/>
          </a:xfrm>
        </p:grpSpPr>
        <p:sp>
          <p:nvSpPr>
            <p:cNvPr id="50" name="Rounded Rectangle 49">
              <a:extLst>
                <a:ext uri="{FF2B5EF4-FFF2-40B4-BE49-F238E27FC236}">
                  <a16:creationId xmlns:a16="http://schemas.microsoft.com/office/drawing/2014/main" id="{12A0C718-B8C7-0201-9BBA-ED2DF7F3A184}"/>
                </a:ext>
              </a:extLst>
            </p:cNvPr>
            <p:cNvSpPr/>
            <p:nvPr/>
          </p:nvSpPr>
          <p:spPr>
            <a:xfrm>
              <a:off x="515156" y="1300766"/>
              <a:ext cx="1300766" cy="28333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session_summary</a:t>
              </a:r>
              <a:endParaRPr lang="en-US" sz="1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51" name="TextBox 50">
              <a:extLst>
                <a:ext uri="{FF2B5EF4-FFF2-40B4-BE49-F238E27FC236}">
                  <a16:creationId xmlns:a16="http://schemas.microsoft.com/office/drawing/2014/main" id="{8DC342B5-2F52-D0A4-FF62-53AC8657CBFE}"/>
                </a:ext>
              </a:extLst>
            </p:cNvPr>
            <p:cNvSpPr txBox="1"/>
            <p:nvPr/>
          </p:nvSpPr>
          <p:spPr>
            <a:xfrm>
              <a:off x="437882" y="1081826"/>
              <a:ext cx="889987" cy="246221"/>
            </a:xfrm>
            <a:prstGeom prst="rect">
              <a:avLst/>
            </a:prstGeom>
            <a:noFill/>
          </p:spPr>
          <p:txBody>
            <a:bodyPr wrap="none" rtlCol="0">
              <a:spAutoFit/>
            </a:bodyPr>
            <a:lstStyle/>
            <a:p>
              <a:r>
                <a:rPr lang="en-US" sz="1000" dirty="0">
                  <a:latin typeface="Open Sans" panose="020B0606030504020204" pitchFamily="34" charset="0"/>
                  <a:ea typeface="Open Sans" panose="020B0606030504020204" pitchFamily="34" charset="0"/>
                  <a:cs typeface="Open Sans" panose="020B0606030504020204" pitchFamily="34" charset="0"/>
                </a:rPr>
                <a:t>table name:</a:t>
              </a:r>
            </a:p>
          </p:txBody>
        </p:sp>
      </p:grpSp>
      <mc:AlternateContent xmlns:mc="http://schemas.openxmlformats.org/markup-compatibility/2006" xmlns:p14="http://schemas.microsoft.com/office/powerpoint/2010/main">
        <mc:Choice Requires="p14">
          <p:contentPart p14:bwMode="auto" r:id="rId7">
            <p14:nvContentPartPr>
              <p14:cNvPr id="4" name="Ink 3">
                <a:extLst>
                  <a:ext uri="{FF2B5EF4-FFF2-40B4-BE49-F238E27FC236}">
                    <a16:creationId xmlns:a16="http://schemas.microsoft.com/office/drawing/2014/main" id="{74BFD5A4-D56D-DFD0-47F6-375DF35CADD4}"/>
                  </a:ext>
                </a:extLst>
              </p14:cNvPr>
              <p14:cNvContentPartPr/>
              <p14:nvPr/>
            </p14:nvContentPartPr>
            <p14:xfrm>
              <a:off x="852856" y="3190939"/>
              <a:ext cx="360" cy="360"/>
            </p14:xfrm>
          </p:contentPart>
        </mc:Choice>
        <mc:Fallback xmlns="">
          <p:pic>
            <p:nvPicPr>
              <p:cNvPr id="4" name="Ink 3">
                <a:extLst>
                  <a:ext uri="{FF2B5EF4-FFF2-40B4-BE49-F238E27FC236}">
                    <a16:creationId xmlns:a16="http://schemas.microsoft.com/office/drawing/2014/main" id="{74BFD5A4-D56D-DFD0-47F6-375DF35CADD4}"/>
                  </a:ext>
                </a:extLst>
              </p:cNvPr>
              <p:cNvPicPr/>
              <p:nvPr/>
            </p:nvPicPr>
            <p:blipFill>
              <a:blip r:embed="rId3"/>
              <a:stretch>
                <a:fillRect/>
              </a:stretch>
            </p:blipFill>
            <p:spPr>
              <a:xfrm>
                <a:off x="846736" y="3184819"/>
                <a:ext cx="12600" cy="12600"/>
              </a:xfrm>
              <a:prstGeom prst="rect">
                <a:avLst/>
              </a:prstGeom>
            </p:spPr>
          </p:pic>
        </mc:Fallback>
      </mc:AlternateContent>
      <p:grpSp>
        <p:nvGrpSpPr>
          <p:cNvPr id="5" name="Group 4">
            <a:extLst>
              <a:ext uri="{FF2B5EF4-FFF2-40B4-BE49-F238E27FC236}">
                <a16:creationId xmlns:a16="http://schemas.microsoft.com/office/drawing/2014/main" id="{55F1AEF3-D2B2-F673-38A9-2EE471BD5756}"/>
              </a:ext>
            </a:extLst>
          </p:cNvPr>
          <p:cNvGrpSpPr/>
          <p:nvPr/>
        </p:nvGrpSpPr>
        <p:grpSpPr>
          <a:xfrm>
            <a:off x="437882" y="1081826"/>
            <a:ext cx="1378040" cy="502275"/>
            <a:chOff x="437882" y="1081826"/>
            <a:chExt cx="1378040" cy="502275"/>
          </a:xfrm>
        </p:grpSpPr>
        <p:sp>
          <p:nvSpPr>
            <p:cNvPr id="9" name="Rounded Rectangle 8">
              <a:extLst>
                <a:ext uri="{FF2B5EF4-FFF2-40B4-BE49-F238E27FC236}">
                  <a16:creationId xmlns:a16="http://schemas.microsoft.com/office/drawing/2014/main" id="{AA9025CC-45F4-252A-72D4-B07696865D89}"/>
                </a:ext>
              </a:extLst>
            </p:cNvPr>
            <p:cNvSpPr/>
            <p:nvPr/>
          </p:nvSpPr>
          <p:spPr>
            <a:xfrm>
              <a:off x="515156" y="1300766"/>
              <a:ext cx="1300766" cy="28333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latin typeface="Open Sans" panose="020B0606030504020204" pitchFamily="34" charset="0"/>
                  <a:ea typeface="Open Sans" panose="020B0606030504020204" pitchFamily="34" charset="0"/>
                  <a:cs typeface="Open Sans" panose="020B0606030504020204" pitchFamily="34" charset="0"/>
                </a:rPr>
                <a:t>last 3 months</a:t>
              </a:r>
            </a:p>
          </p:txBody>
        </p:sp>
        <p:sp>
          <p:nvSpPr>
            <p:cNvPr id="11" name="TextBox 10">
              <a:extLst>
                <a:ext uri="{FF2B5EF4-FFF2-40B4-BE49-F238E27FC236}">
                  <a16:creationId xmlns:a16="http://schemas.microsoft.com/office/drawing/2014/main" id="{DC667A0C-5E40-B3F3-6E96-451C0ECAC8EF}"/>
                </a:ext>
              </a:extLst>
            </p:cNvPr>
            <p:cNvSpPr txBox="1"/>
            <p:nvPr/>
          </p:nvSpPr>
          <p:spPr>
            <a:xfrm>
              <a:off x="437882" y="1081826"/>
              <a:ext cx="862737" cy="246221"/>
            </a:xfrm>
            <a:prstGeom prst="rect">
              <a:avLst/>
            </a:prstGeom>
            <a:noFill/>
          </p:spPr>
          <p:txBody>
            <a:bodyPr wrap="none" rtlCol="0">
              <a:spAutoFit/>
            </a:bodyPr>
            <a:lstStyle/>
            <a:p>
              <a:r>
                <a:rPr lang="en-US" sz="1000" dirty="0">
                  <a:latin typeface="Open Sans" panose="020B0606030504020204" pitchFamily="34" charset="0"/>
                  <a:ea typeface="Open Sans" panose="020B0606030504020204" pitchFamily="34" charset="0"/>
                  <a:cs typeface="Open Sans" panose="020B0606030504020204" pitchFamily="34" charset="0"/>
                </a:rPr>
                <a:t>date range:</a:t>
              </a:r>
            </a:p>
          </p:txBody>
        </p:sp>
      </p:grpSp>
      <p:grpSp>
        <p:nvGrpSpPr>
          <p:cNvPr id="12" name="Group 11">
            <a:extLst>
              <a:ext uri="{FF2B5EF4-FFF2-40B4-BE49-F238E27FC236}">
                <a16:creationId xmlns:a16="http://schemas.microsoft.com/office/drawing/2014/main" id="{F2D19B02-3028-911B-16DD-74F697DEE26C}"/>
              </a:ext>
            </a:extLst>
          </p:cNvPr>
          <p:cNvGrpSpPr/>
          <p:nvPr/>
        </p:nvGrpSpPr>
        <p:grpSpPr>
          <a:xfrm>
            <a:off x="1893196" y="1081826"/>
            <a:ext cx="1378040" cy="502275"/>
            <a:chOff x="437882" y="1081826"/>
            <a:chExt cx="1378040" cy="502275"/>
          </a:xfrm>
        </p:grpSpPr>
        <p:sp>
          <p:nvSpPr>
            <p:cNvPr id="13" name="Rounded Rectangle 12">
              <a:extLst>
                <a:ext uri="{FF2B5EF4-FFF2-40B4-BE49-F238E27FC236}">
                  <a16:creationId xmlns:a16="http://schemas.microsoft.com/office/drawing/2014/main" id="{291EB791-9821-75A4-B98E-F5682D4DE87F}"/>
                </a:ext>
              </a:extLst>
            </p:cNvPr>
            <p:cNvSpPr/>
            <p:nvPr/>
          </p:nvSpPr>
          <p:spPr>
            <a:xfrm>
              <a:off x="515156" y="1300766"/>
              <a:ext cx="1300766" cy="28333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session_summary</a:t>
              </a:r>
              <a:endParaRPr lang="en-US" sz="1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4" name="TextBox 13">
              <a:extLst>
                <a:ext uri="{FF2B5EF4-FFF2-40B4-BE49-F238E27FC236}">
                  <a16:creationId xmlns:a16="http://schemas.microsoft.com/office/drawing/2014/main" id="{254D0579-7706-C159-4A86-1CF780C937BC}"/>
                </a:ext>
              </a:extLst>
            </p:cNvPr>
            <p:cNvSpPr txBox="1"/>
            <p:nvPr/>
          </p:nvSpPr>
          <p:spPr>
            <a:xfrm>
              <a:off x="437882" y="1081826"/>
              <a:ext cx="889987" cy="246221"/>
            </a:xfrm>
            <a:prstGeom prst="rect">
              <a:avLst/>
            </a:prstGeom>
            <a:noFill/>
          </p:spPr>
          <p:txBody>
            <a:bodyPr wrap="none" rtlCol="0">
              <a:spAutoFit/>
            </a:bodyPr>
            <a:lstStyle/>
            <a:p>
              <a:r>
                <a:rPr lang="en-US" sz="1000" dirty="0">
                  <a:latin typeface="Open Sans" panose="020B0606030504020204" pitchFamily="34" charset="0"/>
                  <a:ea typeface="Open Sans" panose="020B0606030504020204" pitchFamily="34" charset="0"/>
                  <a:cs typeface="Open Sans" panose="020B0606030504020204" pitchFamily="34" charset="0"/>
                </a:rPr>
                <a:t>table name:</a:t>
              </a:r>
            </a:p>
          </p:txBody>
        </p:sp>
      </p:grpSp>
      <p:sp>
        <p:nvSpPr>
          <p:cNvPr id="29" name="TextBox 28">
            <a:extLst>
              <a:ext uri="{FF2B5EF4-FFF2-40B4-BE49-F238E27FC236}">
                <a16:creationId xmlns:a16="http://schemas.microsoft.com/office/drawing/2014/main" id="{E04AD2EC-5055-C028-EE85-2D37DA83B32E}"/>
              </a:ext>
            </a:extLst>
          </p:cNvPr>
          <p:cNvSpPr txBox="1"/>
          <p:nvPr/>
        </p:nvSpPr>
        <p:spPr>
          <a:xfrm>
            <a:off x="3425784" y="1081826"/>
            <a:ext cx="856325" cy="246221"/>
          </a:xfrm>
          <a:prstGeom prst="rect">
            <a:avLst/>
          </a:prstGeom>
          <a:noFill/>
        </p:spPr>
        <p:txBody>
          <a:bodyPr wrap="none" rtlCol="0">
            <a:spAutoFit/>
          </a:bodyPr>
          <a:lstStyle/>
          <a:p>
            <a:r>
              <a:rPr lang="en-US" sz="1000" dirty="0">
                <a:latin typeface="Open Sans" panose="020B0606030504020204" pitchFamily="34" charset="0"/>
                <a:ea typeface="Open Sans" panose="020B0606030504020204" pitchFamily="34" charset="0"/>
                <a:cs typeface="Open Sans" panose="020B0606030504020204" pitchFamily="34" charset="0"/>
              </a:rPr>
              <a:t>user name:</a:t>
            </a:r>
          </a:p>
        </p:txBody>
      </p:sp>
      <p:sp>
        <p:nvSpPr>
          <p:cNvPr id="42" name="Rounded Rectangle 41">
            <a:extLst>
              <a:ext uri="{FF2B5EF4-FFF2-40B4-BE49-F238E27FC236}">
                <a16:creationId xmlns:a16="http://schemas.microsoft.com/office/drawing/2014/main" id="{32637815-37A3-5CBD-6246-4FB4364D839A}"/>
              </a:ext>
            </a:extLst>
          </p:cNvPr>
          <p:cNvSpPr/>
          <p:nvPr/>
        </p:nvSpPr>
        <p:spPr>
          <a:xfrm>
            <a:off x="4502449" y="2349201"/>
            <a:ext cx="3924000" cy="324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numCol="2" rtlCol="0" anchor="ctr"/>
          <a:lstStyle/>
          <a:p>
            <a:pPr algn="r"/>
            <a:r>
              <a:rPr lang="en-US" sz="1200" dirty="0" err="1">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push_operations</a:t>
            </a:r>
            <a:r>
              <a:rPr lang="en-US" sz="1200"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/user_6	332</a:t>
            </a:r>
          </a:p>
        </p:txBody>
      </p:sp>
      <p:sp>
        <p:nvSpPr>
          <p:cNvPr id="43" name="Rounded Rectangle 42">
            <a:extLst>
              <a:ext uri="{FF2B5EF4-FFF2-40B4-BE49-F238E27FC236}">
                <a16:creationId xmlns:a16="http://schemas.microsoft.com/office/drawing/2014/main" id="{69284DFB-D0CD-C239-6FAE-3599B3E7291C}"/>
              </a:ext>
            </a:extLst>
          </p:cNvPr>
          <p:cNvSpPr/>
          <p:nvPr/>
        </p:nvSpPr>
        <p:spPr>
          <a:xfrm>
            <a:off x="4502449" y="2754057"/>
            <a:ext cx="3924000" cy="324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numCol="2" rtlCol="0" anchor="ctr"/>
          <a:lstStyle/>
          <a:p>
            <a:pPr algn="r"/>
            <a:r>
              <a:rPr lang="en-US" sz="1200" dirty="0" err="1">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spam_and_bots</a:t>
            </a:r>
            <a:r>
              <a:rPr lang="en-US" sz="1200"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/user_8	11</a:t>
            </a:r>
          </a:p>
        </p:txBody>
      </p:sp>
      <p:sp>
        <p:nvSpPr>
          <p:cNvPr id="52" name="Rounded Rectangle 51">
            <a:extLst>
              <a:ext uri="{FF2B5EF4-FFF2-40B4-BE49-F238E27FC236}">
                <a16:creationId xmlns:a16="http://schemas.microsoft.com/office/drawing/2014/main" id="{B57A2C59-FE02-A1C3-DBF8-B5B41E574AB3}"/>
              </a:ext>
            </a:extLst>
          </p:cNvPr>
          <p:cNvSpPr/>
          <p:nvPr/>
        </p:nvSpPr>
        <p:spPr>
          <a:xfrm>
            <a:off x="4502449" y="3158913"/>
            <a:ext cx="3924000" cy="324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numCol="2" rtlCol="0" anchor="ctr"/>
          <a:lstStyle/>
          <a:p>
            <a:pPr algn="r"/>
            <a:r>
              <a:rPr lang="en-US" sz="1200" dirty="0" err="1">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biz_quotes</a:t>
            </a:r>
            <a:r>
              <a:rPr lang="en-US" sz="1200"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/user_2	514</a:t>
            </a:r>
          </a:p>
        </p:txBody>
      </p:sp>
      <p:sp>
        <p:nvSpPr>
          <p:cNvPr id="53" name="Rounded Rectangle 52">
            <a:extLst>
              <a:ext uri="{FF2B5EF4-FFF2-40B4-BE49-F238E27FC236}">
                <a16:creationId xmlns:a16="http://schemas.microsoft.com/office/drawing/2014/main" id="{D311DA34-8567-C712-7D3B-B13EF8C11EF8}"/>
              </a:ext>
            </a:extLst>
          </p:cNvPr>
          <p:cNvSpPr/>
          <p:nvPr/>
        </p:nvSpPr>
        <p:spPr>
          <a:xfrm>
            <a:off x="4502449" y="3563768"/>
            <a:ext cx="3924000" cy="324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numCol="2" rtlCol="0" anchor="ctr"/>
          <a:lstStyle/>
          <a:p>
            <a:pPr algn="r"/>
            <a:r>
              <a:rPr lang="en-US" sz="1200" dirty="0" err="1">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secrel</a:t>
            </a:r>
            <a:r>
              <a:rPr lang="en-US" sz="1200"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/batch		1002</a:t>
            </a:r>
          </a:p>
        </p:txBody>
      </p:sp>
      <p:sp>
        <p:nvSpPr>
          <p:cNvPr id="6" name="Rectangle 5">
            <a:extLst>
              <a:ext uri="{FF2B5EF4-FFF2-40B4-BE49-F238E27FC236}">
                <a16:creationId xmlns:a16="http://schemas.microsoft.com/office/drawing/2014/main" id="{4530925F-2BA7-D980-545D-F41748BD2E95}"/>
              </a:ext>
            </a:extLst>
          </p:cNvPr>
          <p:cNvSpPr/>
          <p:nvPr/>
        </p:nvSpPr>
        <p:spPr>
          <a:xfrm>
            <a:off x="4478257" y="3158913"/>
            <a:ext cx="4130518" cy="810544"/>
          </a:xfrm>
          <a:prstGeom prst="rect">
            <a:avLst/>
          </a:prstGeom>
          <a:solidFill>
            <a:srgbClr val="FFFFFF">
              <a:alpha val="8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82639799-66DE-4214-C313-87E548EC64C7}"/>
              </a:ext>
            </a:extLst>
          </p:cNvPr>
          <p:cNvSpPr/>
          <p:nvPr/>
        </p:nvSpPr>
        <p:spPr>
          <a:xfrm>
            <a:off x="3503057" y="1300766"/>
            <a:ext cx="1718937" cy="28333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spam_and_bots</a:t>
            </a:r>
            <a:r>
              <a:rPr lang="en-US" sz="1000" dirty="0">
                <a:solidFill>
                  <a:schemeClr val="tx1"/>
                </a:solidFill>
                <a:latin typeface="Open Sans" panose="020B0606030504020204" pitchFamily="34" charset="0"/>
                <a:ea typeface="Open Sans" panose="020B0606030504020204" pitchFamily="34" charset="0"/>
                <a:cs typeface="Open Sans" panose="020B0606030504020204" pitchFamily="34" charset="0"/>
              </a:rPr>
              <a:t>/user_8</a:t>
            </a:r>
          </a:p>
        </p:txBody>
      </p:sp>
      <p:sp>
        <p:nvSpPr>
          <p:cNvPr id="16" name="Rectangle 15">
            <a:extLst>
              <a:ext uri="{FF2B5EF4-FFF2-40B4-BE49-F238E27FC236}">
                <a16:creationId xmlns:a16="http://schemas.microsoft.com/office/drawing/2014/main" id="{73D69371-E43D-803C-2CA5-8DFFCC5D35B8}"/>
              </a:ext>
            </a:extLst>
          </p:cNvPr>
          <p:cNvSpPr/>
          <p:nvPr/>
        </p:nvSpPr>
        <p:spPr>
          <a:xfrm>
            <a:off x="4362525" y="2267512"/>
            <a:ext cx="4130518" cy="404856"/>
          </a:xfrm>
          <a:prstGeom prst="rect">
            <a:avLst/>
          </a:prstGeom>
          <a:solidFill>
            <a:srgbClr val="FFFFFF">
              <a:alpha val="8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7" name="Chart 16">
            <a:extLst>
              <a:ext uri="{FF2B5EF4-FFF2-40B4-BE49-F238E27FC236}">
                <a16:creationId xmlns:a16="http://schemas.microsoft.com/office/drawing/2014/main" id="{D5056691-3A5C-0340-FEF3-13125CC93B81}"/>
              </a:ext>
            </a:extLst>
          </p:cNvPr>
          <p:cNvGraphicFramePr/>
          <p:nvPr/>
        </p:nvGraphicFramePr>
        <p:xfrm>
          <a:off x="551399" y="1701513"/>
          <a:ext cx="3628800" cy="2552400"/>
        </p:xfrm>
        <a:graphic>
          <a:graphicData uri="http://schemas.openxmlformats.org/drawingml/2006/chart">
            <c:chart xmlns:c="http://schemas.openxmlformats.org/drawingml/2006/chart" xmlns:r="http://schemas.openxmlformats.org/officeDocument/2006/relationships" r:id="rId8"/>
          </a:graphicData>
        </a:graphic>
      </p:graphicFrame>
      <p:sp>
        <p:nvSpPr>
          <p:cNvPr id="24" name="Subtitle 3">
            <a:extLst>
              <a:ext uri="{FF2B5EF4-FFF2-40B4-BE49-F238E27FC236}">
                <a16:creationId xmlns:a16="http://schemas.microsoft.com/office/drawing/2014/main" id="{5F6F9466-4E81-D20A-EAA8-E90EE2F694E2}"/>
              </a:ext>
            </a:extLst>
          </p:cNvPr>
          <p:cNvSpPr>
            <a:spLocks noGrp="1"/>
          </p:cNvSpPr>
          <p:nvPr>
            <p:ph type="subTitle" idx="1"/>
          </p:nvPr>
        </p:nvSpPr>
        <p:spPr>
          <a:xfrm>
            <a:off x="228600" y="551800"/>
            <a:ext cx="8664900" cy="377700"/>
          </a:xfrm>
        </p:spPr>
        <p:txBody>
          <a:bodyPr/>
          <a:lstStyle/>
          <a:p>
            <a:r>
              <a:rPr lang="en-US" dirty="0"/>
              <a:t>Which jobs are still running??</a:t>
            </a:r>
          </a:p>
        </p:txBody>
      </p:sp>
      <mc:AlternateContent xmlns:mc="http://schemas.openxmlformats.org/markup-compatibility/2006" xmlns:p14="http://schemas.microsoft.com/office/powerpoint/2010/main">
        <mc:Choice Requires="p14">
          <p:contentPart p14:bwMode="auto" r:id="rId9">
            <p14:nvContentPartPr>
              <p14:cNvPr id="18" name="Ink 17">
                <a:extLst>
                  <a:ext uri="{FF2B5EF4-FFF2-40B4-BE49-F238E27FC236}">
                    <a16:creationId xmlns:a16="http://schemas.microsoft.com/office/drawing/2014/main" id="{40D5941A-9ADD-2BF2-D670-6528F3D4E694}"/>
                  </a:ext>
                </a:extLst>
              </p14:cNvPr>
              <p14:cNvContentPartPr/>
              <p14:nvPr/>
            </p14:nvContentPartPr>
            <p14:xfrm rot="10800000">
              <a:off x="3503057" y="3969457"/>
              <a:ext cx="194400" cy="324720"/>
            </p14:xfrm>
          </p:contentPart>
        </mc:Choice>
        <mc:Fallback xmlns="">
          <p:pic>
            <p:nvPicPr>
              <p:cNvPr id="18" name="Ink 17">
                <a:extLst>
                  <a:ext uri="{FF2B5EF4-FFF2-40B4-BE49-F238E27FC236}">
                    <a16:creationId xmlns:a16="http://schemas.microsoft.com/office/drawing/2014/main" id="{40D5941A-9ADD-2BF2-D670-6528F3D4E694}"/>
                  </a:ext>
                </a:extLst>
              </p:cNvPr>
              <p:cNvPicPr/>
              <p:nvPr/>
            </p:nvPicPr>
            <p:blipFill>
              <a:blip r:embed="rId10"/>
              <a:stretch>
                <a:fillRect/>
              </a:stretch>
            </p:blipFill>
            <p:spPr>
              <a:xfrm rot="10800000">
                <a:off x="3496937" y="3963337"/>
                <a:ext cx="206640" cy="336960"/>
              </a:xfrm>
              <a:prstGeom prst="rect">
                <a:avLst/>
              </a:prstGeom>
            </p:spPr>
          </p:pic>
        </mc:Fallback>
      </mc:AlternateContent>
    </p:spTree>
    <p:extLst>
      <p:ext uri="{BB962C8B-B14F-4D97-AF65-F5344CB8AC3E}">
        <p14:creationId xmlns:p14="http://schemas.microsoft.com/office/powerpoint/2010/main" val="1328174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p:cTn id="7" dur="1000" fill="hold"/>
                                        <p:tgtEl>
                                          <p:spTgt spid="18"/>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8">
          <a:extLst>
            <a:ext uri="{FF2B5EF4-FFF2-40B4-BE49-F238E27FC236}">
              <a16:creationId xmlns:a16="http://schemas.microsoft.com/office/drawing/2014/main" id="{19C5C78D-112A-FB90-F7C3-3956F2CF083A}"/>
            </a:ext>
          </a:extLst>
        </p:cNvPr>
        <p:cNvGrpSpPr/>
        <p:nvPr/>
      </p:nvGrpSpPr>
      <p:grpSpPr>
        <a:xfrm>
          <a:off x="0" y="0"/>
          <a:ext cx="0" cy="0"/>
          <a:chOff x="0" y="0"/>
          <a:chExt cx="0" cy="0"/>
        </a:xfrm>
      </p:grpSpPr>
      <p:sp>
        <p:nvSpPr>
          <p:cNvPr id="170" name="Google Shape;170;p20">
            <a:extLst>
              <a:ext uri="{FF2B5EF4-FFF2-40B4-BE49-F238E27FC236}">
                <a16:creationId xmlns:a16="http://schemas.microsoft.com/office/drawing/2014/main" id="{382445D3-6A5B-10C2-48DA-EEADE8E0A22B}"/>
              </a:ext>
            </a:extLst>
          </p:cNvPr>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a:t>
            </a:fld>
            <a:endParaRPr/>
          </a:p>
        </p:txBody>
      </p:sp>
      <p:pic>
        <p:nvPicPr>
          <p:cNvPr id="18" name="Picture 17" descr="A group of people sitting at a table with laptops&#10;&#10;AI-generated content may be incorrect.">
            <a:extLst>
              <a:ext uri="{FF2B5EF4-FFF2-40B4-BE49-F238E27FC236}">
                <a16:creationId xmlns:a16="http://schemas.microsoft.com/office/drawing/2014/main" id="{97BF7E03-BC71-8E27-6538-C7D5738D840D}"/>
              </a:ext>
            </a:extLst>
          </p:cNvPr>
          <p:cNvPicPr>
            <a:picLocks noChangeAspect="1"/>
          </p:cNvPicPr>
          <p:nvPr/>
        </p:nvPicPr>
        <p:blipFill>
          <a:blip r:embed="rId4"/>
          <a:stretch>
            <a:fillRect/>
          </a:stretch>
        </p:blipFill>
        <p:spPr>
          <a:xfrm>
            <a:off x="2673705" y="398698"/>
            <a:ext cx="3549761" cy="3549761"/>
          </a:xfrm>
          <a:prstGeom prst="rect">
            <a:avLst/>
          </a:prstGeom>
          <a:ln w="76200">
            <a:solidFill>
              <a:schemeClr val="accent3">
                <a:lumMod val="50000"/>
              </a:schemeClr>
            </a:solidFill>
          </a:ln>
        </p:spPr>
      </p:pic>
      <p:grpSp>
        <p:nvGrpSpPr>
          <p:cNvPr id="19" name="Group 18">
            <a:extLst>
              <a:ext uri="{FF2B5EF4-FFF2-40B4-BE49-F238E27FC236}">
                <a16:creationId xmlns:a16="http://schemas.microsoft.com/office/drawing/2014/main" id="{993C32D2-BCB0-A85A-548C-B796468F2170}"/>
              </a:ext>
            </a:extLst>
          </p:cNvPr>
          <p:cNvGrpSpPr/>
          <p:nvPr/>
        </p:nvGrpSpPr>
        <p:grpSpPr>
          <a:xfrm>
            <a:off x="5757003" y="2926248"/>
            <a:ext cx="1690504" cy="1630610"/>
            <a:chOff x="374810" y="1569308"/>
            <a:chExt cx="2446647" cy="2138065"/>
          </a:xfrm>
        </p:grpSpPr>
        <p:sp>
          <p:nvSpPr>
            <p:cNvPr id="20" name="Rectangle 19">
              <a:extLst>
                <a:ext uri="{FF2B5EF4-FFF2-40B4-BE49-F238E27FC236}">
                  <a16:creationId xmlns:a16="http://schemas.microsoft.com/office/drawing/2014/main" id="{19CC8E22-31BB-27F5-11A1-5AAE47B3C466}"/>
                </a:ext>
              </a:extLst>
            </p:cNvPr>
            <p:cNvSpPr/>
            <p:nvPr/>
          </p:nvSpPr>
          <p:spPr>
            <a:xfrm>
              <a:off x="383059" y="1569308"/>
              <a:ext cx="2434282" cy="2125362"/>
            </a:xfrm>
            <a:prstGeom prst="rect">
              <a:avLst/>
            </a:prstGeom>
            <a:solidFill>
              <a:schemeClr val="bg1"/>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32098C72-87FD-DDBF-B889-15B731DFCF8C}"/>
                </a:ext>
              </a:extLst>
            </p:cNvPr>
            <p:cNvSpPr/>
            <p:nvPr/>
          </p:nvSpPr>
          <p:spPr>
            <a:xfrm>
              <a:off x="383058" y="1569308"/>
              <a:ext cx="2434283" cy="461665"/>
            </a:xfrm>
            <a:prstGeom prst="rect">
              <a:avLst/>
            </a:prstGeom>
            <a:solidFill>
              <a:schemeClr val="accent2">
                <a:lumMod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t>sessions</a:t>
              </a:r>
            </a:p>
          </p:txBody>
        </p:sp>
        <p:sp>
          <p:nvSpPr>
            <p:cNvPr id="22" name="Rectangle 21">
              <a:extLst>
                <a:ext uri="{FF2B5EF4-FFF2-40B4-BE49-F238E27FC236}">
                  <a16:creationId xmlns:a16="http://schemas.microsoft.com/office/drawing/2014/main" id="{69D7B63E-1746-DE12-F94B-FFAB9491E57B}"/>
                </a:ext>
              </a:extLst>
            </p:cNvPr>
            <p:cNvSpPr/>
            <p:nvPr/>
          </p:nvSpPr>
          <p:spPr>
            <a:xfrm>
              <a:off x="383059" y="2030973"/>
              <a:ext cx="420130" cy="166369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25FB2C58-558E-9380-465B-0055ED48615C}"/>
                </a:ext>
              </a:extLst>
            </p:cNvPr>
            <p:cNvSpPr/>
            <p:nvPr/>
          </p:nvSpPr>
          <p:spPr>
            <a:xfrm>
              <a:off x="805248" y="2030973"/>
              <a:ext cx="420130" cy="166369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28F7F045-7C75-3E20-2FB5-FB1533451F5F}"/>
                </a:ext>
              </a:extLst>
            </p:cNvPr>
            <p:cNvSpPr/>
            <p:nvPr/>
          </p:nvSpPr>
          <p:spPr>
            <a:xfrm>
              <a:off x="1227437" y="2043676"/>
              <a:ext cx="420130" cy="166369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E3FB49DE-14E9-6010-98D7-E1F440B44E73}"/>
                </a:ext>
              </a:extLst>
            </p:cNvPr>
            <p:cNvSpPr/>
            <p:nvPr/>
          </p:nvSpPr>
          <p:spPr>
            <a:xfrm>
              <a:off x="1647567" y="2043675"/>
              <a:ext cx="420130" cy="166369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EBDF9631-8F34-281E-FEF0-0F41D8BBF1C2}"/>
                </a:ext>
              </a:extLst>
            </p:cNvPr>
            <p:cNvSpPr/>
            <p:nvPr/>
          </p:nvSpPr>
          <p:spPr>
            <a:xfrm>
              <a:off x="2067697" y="2037324"/>
              <a:ext cx="420130" cy="166369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836F42EE-955A-5705-99C1-9CA4D3F2E0C9}"/>
                </a:ext>
              </a:extLst>
            </p:cNvPr>
            <p:cNvSpPr/>
            <p:nvPr/>
          </p:nvSpPr>
          <p:spPr>
            <a:xfrm>
              <a:off x="383059" y="2043675"/>
              <a:ext cx="2434282" cy="15582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EFBB4335-ECED-FDC8-0372-023E7D1310E7}"/>
                </a:ext>
              </a:extLst>
            </p:cNvPr>
            <p:cNvSpPr/>
            <p:nvPr/>
          </p:nvSpPr>
          <p:spPr>
            <a:xfrm>
              <a:off x="387175" y="2196075"/>
              <a:ext cx="2434282" cy="15582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6F97E79C-B5A8-47EF-B439-D94BE6B42807}"/>
                </a:ext>
              </a:extLst>
            </p:cNvPr>
            <p:cNvSpPr/>
            <p:nvPr/>
          </p:nvSpPr>
          <p:spPr>
            <a:xfrm>
              <a:off x="383052" y="2500875"/>
              <a:ext cx="2434282" cy="15582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20AA4535-E10F-5A16-A3CC-9950144F1D44}"/>
                </a:ext>
              </a:extLst>
            </p:cNvPr>
            <p:cNvSpPr/>
            <p:nvPr/>
          </p:nvSpPr>
          <p:spPr>
            <a:xfrm>
              <a:off x="387173" y="2653275"/>
              <a:ext cx="2434282" cy="15582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B55DF3D9-1767-8600-4985-372035C8D2A4}"/>
                </a:ext>
              </a:extLst>
            </p:cNvPr>
            <p:cNvSpPr/>
            <p:nvPr/>
          </p:nvSpPr>
          <p:spPr>
            <a:xfrm>
              <a:off x="378933" y="2805675"/>
              <a:ext cx="2434282" cy="15582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62308424-5109-8CB3-462C-C6EADB5F6911}"/>
                </a:ext>
              </a:extLst>
            </p:cNvPr>
            <p:cNvSpPr/>
            <p:nvPr/>
          </p:nvSpPr>
          <p:spPr>
            <a:xfrm>
              <a:off x="383050" y="2958075"/>
              <a:ext cx="2434282" cy="15582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C8A51FBB-8059-6FBE-7D28-F46886178297}"/>
                </a:ext>
              </a:extLst>
            </p:cNvPr>
            <p:cNvSpPr/>
            <p:nvPr/>
          </p:nvSpPr>
          <p:spPr>
            <a:xfrm>
              <a:off x="374810" y="3110475"/>
              <a:ext cx="2434282" cy="15582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086F6F83-C7EE-DEE6-B660-8FAAA062486D}"/>
                </a:ext>
              </a:extLst>
            </p:cNvPr>
            <p:cNvSpPr/>
            <p:nvPr/>
          </p:nvSpPr>
          <p:spPr>
            <a:xfrm>
              <a:off x="378927" y="3262875"/>
              <a:ext cx="2434282" cy="15582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86A90C26-4A13-2A4F-764B-2B3FB1C10470}"/>
                </a:ext>
              </a:extLst>
            </p:cNvPr>
            <p:cNvSpPr/>
            <p:nvPr/>
          </p:nvSpPr>
          <p:spPr>
            <a:xfrm>
              <a:off x="383044" y="3415275"/>
              <a:ext cx="2434282" cy="15582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6" name="Group 35">
            <a:extLst>
              <a:ext uri="{FF2B5EF4-FFF2-40B4-BE49-F238E27FC236}">
                <a16:creationId xmlns:a16="http://schemas.microsoft.com/office/drawing/2014/main" id="{1E997C0D-0948-7009-3BAE-B03F4E3BD636}"/>
              </a:ext>
            </a:extLst>
          </p:cNvPr>
          <p:cNvGrpSpPr/>
          <p:nvPr/>
        </p:nvGrpSpPr>
        <p:grpSpPr>
          <a:xfrm>
            <a:off x="1498309" y="2952265"/>
            <a:ext cx="1690504" cy="1630610"/>
            <a:chOff x="374810" y="1569308"/>
            <a:chExt cx="2446647" cy="2138065"/>
          </a:xfrm>
        </p:grpSpPr>
        <p:sp>
          <p:nvSpPr>
            <p:cNvPr id="37" name="Rectangle 36">
              <a:extLst>
                <a:ext uri="{FF2B5EF4-FFF2-40B4-BE49-F238E27FC236}">
                  <a16:creationId xmlns:a16="http://schemas.microsoft.com/office/drawing/2014/main" id="{4CB8657C-B317-D3A4-5EAD-003BA0946F6F}"/>
                </a:ext>
              </a:extLst>
            </p:cNvPr>
            <p:cNvSpPr/>
            <p:nvPr/>
          </p:nvSpPr>
          <p:spPr>
            <a:xfrm>
              <a:off x="383059" y="1569308"/>
              <a:ext cx="2434282" cy="2125362"/>
            </a:xfrm>
            <a:prstGeom prst="rect">
              <a:avLst/>
            </a:prstGeom>
            <a:solidFill>
              <a:schemeClr val="bg1"/>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Rectangle 37">
              <a:extLst>
                <a:ext uri="{FF2B5EF4-FFF2-40B4-BE49-F238E27FC236}">
                  <a16:creationId xmlns:a16="http://schemas.microsoft.com/office/drawing/2014/main" id="{D761730C-B38D-46A3-F37A-FD3A1F7CD6BF}"/>
                </a:ext>
              </a:extLst>
            </p:cNvPr>
            <p:cNvSpPr/>
            <p:nvPr/>
          </p:nvSpPr>
          <p:spPr>
            <a:xfrm>
              <a:off x="383058" y="1569308"/>
              <a:ext cx="2434283" cy="461665"/>
            </a:xfrm>
            <a:prstGeom prst="rect">
              <a:avLst/>
            </a:prstGeom>
            <a:solidFill>
              <a:schemeClr val="accent2">
                <a:lumMod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err="1"/>
                <a:t>session_summary</a:t>
              </a:r>
              <a:endParaRPr lang="en-US" sz="1000" dirty="0"/>
            </a:p>
          </p:txBody>
        </p:sp>
        <p:sp>
          <p:nvSpPr>
            <p:cNvPr id="39" name="Rectangle 38">
              <a:extLst>
                <a:ext uri="{FF2B5EF4-FFF2-40B4-BE49-F238E27FC236}">
                  <a16:creationId xmlns:a16="http://schemas.microsoft.com/office/drawing/2014/main" id="{D48ABB11-8401-B53B-A3BB-4A66104ADA35}"/>
                </a:ext>
              </a:extLst>
            </p:cNvPr>
            <p:cNvSpPr/>
            <p:nvPr/>
          </p:nvSpPr>
          <p:spPr>
            <a:xfrm>
              <a:off x="383059" y="2030973"/>
              <a:ext cx="420130" cy="166369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8FFB72B8-1964-984A-2169-80A8A161A52D}"/>
                </a:ext>
              </a:extLst>
            </p:cNvPr>
            <p:cNvSpPr/>
            <p:nvPr/>
          </p:nvSpPr>
          <p:spPr>
            <a:xfrm>
              <a:off x="805248" y="2030973"/>
              <a:ext cx="420130" cy="166369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A8ECCDB5-D557-5C8A-0303-F27515B37D4F}"/>
                </a:ext>
              </a:extLst>
            </p:cNvPr>
            <p:cNvSpPr/>
            <p:nvPr/>
          </p:nvSpPr>
          <p:spPr>
            <a:xfrm>
              <a:off x="1227437" y="2043676"/>
              <a:ext cx="420130" cy="166369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75218C85-B34E-65CE-7BF3-14E98551F95C}"/>
                </a:ext>
              </a:extLst>
            </p:cNvPr>
            <p:cNvSpPr/>
            <p:nvPr/>
          </p:nvSpPr>
          <p:spPr>
            <a:xfrm>
              <a:off x="1647567" y="2043675"/>
              <a:ext cx="420130" cy="166369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5A6F82D0-2D3F-4A8E-C17E-609BAC090510}"/>
                </a:ext>
              </a:extLst>
            </p:cNvPr>
            <p:cNvSpPr/>
            <p:nvPr/>
          </p:nvSpPr>
          <p:spPr>
            <a:xfrm>
              <a:off x="2067697" y="2037324"/>
              <a:ext cx="420130" cy="166369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A47612A0-1E5F-700A-90F5-44A17C827E98}"/>
                </a:ext>
              </a:extLst>
            </p:cNvPr>
            <p:cNvSpPr/>
            <p:nvPr/>
          </p:nvSpPr>
          <p:spPr>
            <a:xfrm>
              <a:off x="383059" y="2043675"/>
              <a:ext cx="2434282" cy="15582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A245DCB2-0EF0-DD69-6ECE-A00C81AF3479}"/>
                </a:ext>
              </a:extLst>
            </p:cNvPr>
            <p:cNvSpPr/>
            <p:nvPr/>
          </p:nvSpPr>
          <p:spPr>
            <a:xfrm>
              <a:off x="387175" y="2196075"/>
              <a:ext cx="2434282" cy="15582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5F3B037B-F6B3-3C00-8FF6-076FAAA2728D}"/>
                </a:ext>
              </a:extLst>
            </p:cNvPr>
            <p:cNvSpPr/>
            <p:nvPr/>
          </p:nvSpPr>
          <p:spPr>
            <a:xfrm>
              <a:off x="383052" y="2500875"/>
              <a:ext cx="2434282" cy="15582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172C3E17-C8C8-DBA7-7439-D6051C26734F}"/>
                </a:ext>
              </a:extLst>
            </p:cNvPr>
            <p:cNvSpPr/>
            <p:nvPr/>
          </p:nvSpPr>
          <p:spPr>
            <a:xfrm>
              <a:off x="387173" y="2653275"/>
              <a:ext cx="2434282" cy="15582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D0D0E0C4-E78A-38B8-C834-01F54D8D801B}"/>
                </a:ext>
              </a:extLst>
            </p:cNvPr>
            <p:cNvSpPr/>
            <p:nvPr/>
          </p:nvSpPr>
          <p:spPr>
            <a:xfrm>
              <a:off x="378933" y="2805675"/>
              <a:ext cx="2434282" cy="15582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D9BA0464-815C-CDF7-CC40-C4DEED836632}"/>
                </a:ext>
              </a:extLst>
            </p:cNvPr>
            <p:cNvSpPr/>
            <p:nvPr/>
          </p:nvSpPr>
          <p:spPr>
            <a:xfrm>
              <a:off x="383050" y="2958075"/>
              <a:ext cx="2434282" cy="15582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802F1D8F-8C37-D2F2-FA3F-AA351D91AE0C}"/>
                </a:ext>
              </a:extLst>
            </p:cNvPr>
            <p:cNvSpPr/>
            <p:nvPr/>
          </p:nvSpPr>
          <p:spPr>
            <a:xfrm>
              <a:off x="374810" y="3110475"/>
              <a:ext cx="2434282" cy="15582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31605C20-F819-7DCB-1CB0-C27DE219CCFA}"/>
                </a:ext>
              </a:extLst>
            </p:cNvPr>
            <p:cNvSpPr/>
            <p:nvPr/>
          </p:nvSpPr>
          <p:spPr>
            <a:xfrm>
              <a:off x="378927" y="3262875"/>
              <a:ext cx="2434282" cy="15582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5FA7370A-E911-0BD5-C435-37B2AD8E9D99}"/>
                </a:ext>
              </a:extLst>
            </p:cNvPr>
            <p:cNvSpPr/>
            <p:nvPr/>
          </p:nvSpPr>
          <p:spPr>
            <a:xfrm>
              <a:off x="383044" y="3415275"/>
              <a:ext cx="2434282" cy="15582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53" name="Straight Arrow Connector 52">
            <a:extLst>
              <a:ext uri="{FF2B5EF4-FFF2-40B4-BE49-F238E27FC236}">
                <a16:creationId xmlns:a16="http://schemas.microsoft.com/office/drawing/2014/main" id="{079C64C4-5831-A6DD-7B5F-691ABC599108}"/>
              </a:ext>
            </a:extLst>
          </p:cNvPr>
          <p:cNvCxnSpPr/>
          <p:nvPr/>
        </p:nvCxnSpPr>
        <p:spPr>
          <a:xfrm>
            <a:off x="3479966" y="3762726"/>
            <a:ext cx="2026024" cy="0"/>
          </a:xfrm>
          <a:prstGeom prst="straightConnector1">
            <a:avLst/>
          </a:prstGeom>
          <a:ln w="381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54" name="Graphic 53" descr="Add with solid fill">
            <a:extLst>
              <a:ext uri="{FF2B5EF4-FFF2-40B4-BE49-F238E27FC236}">
                <a16:creationId xmlns:a16="http://schemas.microsoft.com/office/drawing/2014/main" id="{51557F95-C543-1ED2-8A4A-D5A00B1D7DA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2748180">
            <a:off x="1388112" y="2848398"/>
            <a:ext cx="1919438" cy="1919438"/>
          </a:xfrm>
          <a:prstGeom prst="rect">
            <a:avLst/>
          </a:prstGeom>
        </p:spPr>
      </p:pic>
    </p:spTree>
    <p:custDataLst>
      <p:tags r:id="rId1"/>
    </p:custDataLst>
    <p:extLst>
      <p:ext uri="{BB962C8B-B14F-4D97-AF65-F5344CB8AC3E}">
        <p14:creationId xmlns:p14="http://schemas.microsoft.com/office/powerpoint/2010/main" val="2691617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7862C7-EDFE-0DE4-4332-7F8AFD2D94AC}"/>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A0CE749-8799-7AEF-003F-02D05C11AD4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50</a:t>
            </a:fld>
            <a:endParaRPr lang="en"/>
          </a:p>
        </p:txBody>
      </p:sp>
      <mc:AlternateContent xmlns:mc="http://schemas.openxmlformats.org/markup-compatibility/2006" xmlns:p14="http://schemas.microsoft.com/office/powerpoint/2010/main">
        <mc:Choice Requires="p14">
          <p:contentPart p14:bwMode="auto" r:id="rId2">
            <p14:nvContentPartPr>
              <p14:cNvPr id="10" name="Ink 9">
                <a:extLst>
                  <a:ext uri="{FF2B5EF4-FFF2-40B4-BE49-F238E27FC236}">
                    <a16:creationId xmlns:a16="http://schemas.microsoft.com/office/drawing/2014/main" id="{E87E46C3-FB5E-431E-F4C8-C479E6EC159B}"/>
                  </a:ext>
                </a:extLst>
              </p14:cNvPr>
              <p14:cNvContentPartPr/>
              <p14:nvPr/>
            </p14:nvContentPartPr>
            <p14:xfrm>
              <a:off x="852856" y="3190939"/>
              <a:ext cx="360" cy="360"/>
            </p14:xfrm>
          </p:contentPart>
        </mc:Choice>
        <mc:Fallback xmlns="">
          <p:pic>
            <p:nvPicPr>
              <p:cNvPr id="10" name="Ink 9">
                <a:extLst>
                  <a:ext uri="{FF2B5EF4-FFF2-40B4-BE49-F238E27FC236}">
                    <a16:creationId xmlns:a16="http://schemas.microsoft.com/office/drawing/2014/main" id="{E87E46C3-FB5E-431E-F4C8-C479E6EC159B}"/>
                  </a:ext>
                </a:extLst>
              </p:cNvPr>
              <p:cNvPicPr/>
              <p:nvPr/>
            </p:nvPicPr>
            <p:blipFill>
              <a:blip r:embed="rId3"/>
              <a:stretch>
                <a:fillRect/>
              </a:stretch>
            </p:blipFill>
            <p:spPr>
              <a:xfrm>
                <a:off x="846736" y="3184819"/>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7" name="Ink 6">
                <a:extLst>
                  <a:ext uri="{FF2B5EF4-FFF2-40B4-BE49-F238E27FC236}">
                    <a16:creationId xmlns:a16="http://schemas.microsoft.com/office/drawing/2014/main" id="{4E327EB9-5659-84B3-B76C-4A5559DEC31B}"/>
                  </a:ext>
                </a:extLst>
              </p14:cNvPr>
              <p14:cNvContentPartPr/>
              <p14:nvPr/>
            </p14:nvContentPartPr>
            <p14:xfrm>
              <a:off x="852856" y="3190939"/>
              <a:ext cx="360" cy="360"/>
            </p14:xfrm>
          </p:contentPart>
        </mc:Choice>
        <mc:Fallback xmlns="">
          <p:pic>
            <p:nvPicPr>
              <p:cNvPr id="7" name="Ink 6">
                <a:extLst>
                  <a:ext uri="{FF2B5EF4-FFF2-40B4-BE49-F238E27FC236}">
                    <a16:creationId xmlns:a16="http://schemas.microsoft.com/office/drawing/2014/main" id="{4E327EB9-5659-84B3-B76C-4A5559DEC31B}"/>
                  </a:ext>
                </a:extLst>
              </p:cNvPr>
              <p:cNvPicPr/>
              <p:nvPr/>
            </p:nvPicPr>
            <p:blipFill>
              <a:blip r:embed="rId3"/>
              <a:stretch>
                <a:fillRect/>
              </a:stretch>
            </p:blipFill>
            <p:spPr>
              <a:xfrm>
                <a:off x="846736" y="3184819"/>
                <a:ext cx="12600" cy="12600"/>
              </a:xfrm>
              <a:prstGeom prst="rect">
                <a:avLst/>
              </a:prstGeom>
            </p:spPr>
          </p:pic>
        </mc:Fallback>
      </mc:AlternateContent>
      <p:sp>
        <p:nvSpPr>
          <p:cNvPr id="3" name="Rectangle 2">
            <a:extLst>
              <a:ext uri="{FF2B5EF4-FFF2-40B4-BE49-F238E27FC236}">
                <a16:creationId xmlns:a16="http://schemas.microsoft.com/office/drawing/2014/main" id="{305D5E34-287A-9AD5-2418-6BA53BA4A407}"/>
              </a:ext>
            </a:extLst>
          </p:cNvPr>
          <p:cNvSpPr/>
          <p:nvPr/>
        </p:nvSpPr>
        <p:spPr>
          <a:xfrm>
            <a:off x="379929" y="94315"/>
            <a:ext cx="4481848" cy="83934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5">
            <p14:nvContentPartPr>
              <p14:cNvPr id="44" name="Ink 43">
                <a:extLst>
                  <a:ext uri="{FF2B5EF4-FFF2-40B4-BE49-F238E27FC236}">
                    <a16:creationId xmlns:a16="http://schemas.microsoft.com/office/drawing/2014/main" id="{9737E047-D57F-912A-4259-4601DD568A08}"/>
                  </a:ext>
                </a:extLst>
              </p14:cNvPr>
              <p14:cNvContentPartPr/>
              <p14:nvPr/>
            </p14:nvContentPartPr>
            <p14:xfrm>
              <a:off x="852856" y="-1574245"/>
              <a:ext cx="360" cy="360"/>
            </p14:xfrm>
          </p:contentPart>
        </mc:Choice>
        <mc:Fallback xmlns="">
          <p:pic>
            <p:nvPicPr>
              <p:cNvPr id="44" name="Ink 43">
                <a:extLst>
                  <a:ext uri="{FF2B5EF4-FFF2-40B4-BE49-F238E27FC236}">
                    <a16:creationId xmlns:a16="http://schemas.microsoft.com/office/drawing/2014/main" id="{9737E047-D57F-912A-4259-4601DD568A08}"/>
                  </a:ext>
                </a:extLst>
              </p:cNvPr>
              <p:cNvPicPr/>
              <p:nvPr/>
            </p:nvPicPr>
            <p:blipFill>
              <a:blip r:embed="rId3"/>
              <a:stretch>
                <a:fillRect/>
              </a:stretch>
            </p:blipFill>
            <p:spPr>
              <a:xfrm>
                <a:off x="846736" y="-1580365"/>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5" name="Ink 44">
                <a:extLst>
                  <a:ext uri="{FF2B5EF4-FFF2-40B4-BE49-F238E27FC236}">
                    <a16:creationId xmlns:a16="http://schemas.microsoft.com/office/drawing/2014/main" id="{66D5E147-4C2D-66EA-4C0A-BDB1E637C393}"/>
                  </a:ext>
                </a:extLst>
              </p14:cNvPr>
              <p14:cNvContentPartPr/>
              <p14:nvPr/>
            </p14:nvContentPartPr>
            <p14:xfrm>
              <a:off x="852856" y="-1574245"/>
              <a:ext cx="360" cy="360"/>
            </p14:xfrm>
          </p:contentPart>
        </mc:Choice>
        <mc:Fallback xmlns="">
          <p:pic>
            <p:nvPicPr>
              <p:cNvPr id="45" name="Ink 44">
                <a:extLst>
                  <a:ext uri="{FF2B5EF4-FFF2-40B4-BE49-F238E27FC236}">
                    <a16:creationId xmlns:a16="http://schemas.microsoft.com/office/drawing/2014/main" id="{66D5E147-4C2D-66EA-4C0A-BDB1E637C393}"/>
                  </a:ext>
                </a:extLst>
              </p:cNvPr>
              <p:cNvPicPr/>
              <p:nvPr/>
            </p:nvPicPr>
            <p:blipFill>
              <a:blip r:embed="rId3"/>
              <a:stretch>
                <a:fillRect/>
              </a:stretch>
            </p:blipFill>
            <p:spPr>
              <a:xfrm>
                <a:off x="846736" y="-1580365"/>
                <a:ext cx="12600" cy="12600"/>
              </a:xfrm>
              <a:prstGeom prst="rect">
                <a:avLst/>
              </a:prstGeom>
            </p:spPr>
          </p:pic>
        </mc:Fallback>
      </mc:AlternateContent>
      <p:grpSp>
        <p:nvGrpSpPr>
          <p:cNvPr id="46" name="Group 45">
            <a:extLst>
              <a:ext uri="{FF2B5EF4-FFF2-40B4-BE49-F238E27FC236}">
                <a16:creationId xmlns:a16="http://schemas.microsoft.com/office/drawing/2014/main" id="{C7964BE2-D59C-EEB4-314A-C215B42F1BAE}"/>
              </a:ext>
            </a:extLst>
          </p:cNvPr>
          <p:cNvGrpSpPr/>
          <p:nvPr/>
        </p:nvGrpSpPr>
        <p:grpSpPr>
          <a:xfrm>
            <a:off x="437882" y="-3683358"/>
            <a:ext cx="1378040" cy="502275"/>
            <a:chOff x="437882" y="1081826"/>
            <a:chExt cx="1378040" cy="502275"/>
          </a:xfrm>
        </p:grpSpPr>
        <p:sp>
          <p:nvSpPr>
            <p:cNvPr id="47" name="Rounded Rectangle 46">
              <a:extLst>
                <a:ext uri="{FF2B5EF4-FFF2-40B4-BE49-F238E27FC236}">
                  <a16:creationId xmlns:a16="http://schemas.microsoft.com/office/drawing/2014/main" id="{72ADE62C-CC23-5CAF-A140-510641D932F5}"/>
                </a:ext>
              </a:extLst>
            </p:cNvPr>
            <p:cNvSpPr/>
            <p:nvPr/>
          </p:nvSpPr>
          <p:spPr>
            <a:xfrm>
              <a:off x="515156" y="1300766"/>
              <a:ext cx="1300766" cy="28333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latin typeface="Open Sans" panose="020B0606030504020204" pitchFamily="34" charset="0"/>
                  <a:ea typeface="Open Sans" panose="020B0606030504020204" pitchFamily="34" charset="0"/>
                  <a:cs typeface="Open Sans" panose="020B0606030504020204" pitchFamily="34" charset="0"/>
                </a:rPr>
                <a:t>last 3 months</a:t>
              </a:r>
            </a:p>
          </p:txBody>
        </p:sp>
        <p:sp>
          <p:nvSpPr>
            <p:cNvPr id="48" name="TextBox 47">
              <a:extLst>
                <a:ext uri="{FF2B5EF4-FFF2-40B4-BE49-F238E27FC236}">
                  <a16:creationId xmlns:a16="http://schemas.microsoft.com/office/drawing/2014/main" id="{84C9F523-FF9E-7A95-C8CC-B33E9BAFA207}"/>
                </a:ext>
              </a:extLst>
            </p:cNvPr>
            <p:cNvSpPr txBox="1"/>
            <p:nvPr/>
          </p:nvSpPr>
          <p:spPr>
            <a:xfrm>
              <a:off x="437882" y="1081826"/>
              <a:ext cx="862737" cy="246221"/>
            </a:xfrm>
            <a:prstGeom prst="rect">
              <a:avLst/>
            </a:prstGeom>
            <a:noFill/>
          </p:spPr>
          <p:txBody>
            <a:bodyPr wrap="none" rtlCol="0">
              <a:spAutoFit/>
            </a:bodyPr>
            <a:lstStyle/>
            <a:p>
              <a:r>
                <a:rPr lang="en-US" sz="1000" dirty="0">
                  <a:latin typeface="Open Sans" panose="020B0606030504020204" pitchFamily="34" charset="0"/>
                  <a:ea typeface="Open Sans" panose="020B0606030504020204" pitchFamily="34" charset="0"/>
                  <a:cs typeface="Open Sans" panose="020B0606030504020204" pitchFamily="34" charset="0"/>
                </a:rPr>
                <a:t>date range:</a:t>
              </a:r>
            </a:p>
          </p:txBody>
        </p:sp>
      </p:grpSp>
      <p:grpSp>
        <p:nvGrpSpPr>
          <p:cNvPr id="49" name="Group 48">
            <a:extLst>
              <a:ext uri="{FF2B5EF4-FFF2-40B4-BE49-F238E27FC236}">
                <a16:creationId xmlns:a16="http://schemas.microsoft.com/office/drawing/2014/main" id="{DEA99D21-44C8-BC4A-2116-0DF2D198C2D9}"/>
              </a:ext>
            </a:extLst>
          </p:cNvPr>
          <p:cNvGrpSpPr/>
          <p:nvPr/>
        </p:nvGrpSpPr>
        <p:grpSpPr>
          <a:xfrm>
            <a:off x="1893196" y="-3683358"/>
            <a:ext cx="1378040" cy="502275"/>
            <a:chOff x="437882" y="1081826"/>
            <a:chExt cx="1378040" cy="502275"/>
          </a:xfrm>
        </p:grpSpPr>
        <p:sp>
          <p:nvSpPr>
            <p:cNvPr id="50" name="Rounded Rectangle 49">
              <a:extLst>
                <a:ext uri="{FF2B5EF4-FFF2-40B4-BE49-F238E27FC236}">
                  <a16:creationId xmlns:a16="http://schemas.microsoft.com/office/drawing/2014/main" id="{9B28F1D2-D6DC-B399-78BB-BDF32A260322}"/>
                </a:ext>
              </a:extLst>
            </p:cNvPr>
            <p:cNvSpPr/>
            <p:nvPr/>
          </p:nvSpPr>
          <p:spPr>
            <a:xfrm>
              <a:off x="515156" y="1300766"/>
              <a:ext cx="1300766" cy="28333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session_summary</a:t>
              </a:r>
              <a:endParaRPr lang="en-US" sz="1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51" name="TextBox 50">
              <a:extLst>
                <a:ext uri="{FF2B5EF4-FFF2-40B4-BE49-F238E27FC236}">
                  <a16:creationId xmlns:a16="http://schemas.microsoft.com/office/drawing/2014/main" id="{4731DA79-F1C7-7483-0599-9F1B7689C151}"/>
                </a:ext>
              </a:extLst>
            </p:cNvPr>
            <p:cNvSpPr txBox="1"/>
            <p:nvPr/>
          </p:nvSpPr>
          <p:spPr>
            <a:xfrm>
              <a:off x="437882" y="1081826"/>
              <a:ext cx="889987" cy="246221"/>
            </a:xfrm>
            <a:prstGeom prst="rect">
              <a:avLst/>
            </a:prstGeom>
            <a:noFill/>
          </p:spPr>
          <p:txBody>
            <a:bodyPr wrap="none" rtlCol="0">
              <a:spAutoFit/>
            </a:bodyPr>
            <a:lstStyle/>
            <a:p>
              <a:r>
                <a:rPr lang="en-US" sz="1000" dirty="0">
                  <a:latin typeface="Open Sans" panose="020B0606030504020204" pitchFamily="34" charset="0"/>
                  <a:ea typeface="Open Sans" panose="020B0606030504020204" pitchFamily="34" charset="0"/>
                  <a:cs typeface="Open Sans" panose="020B0606030504020204" pitchFamily="34" charset="0"/>
                </a:rPr>
                <a:t>table name:</a:t>
              </a:r>
            </a:p>
          </p:txBody>
        </p:sp>
      </p:grpSp>
      <mc:AlternateContent xmlns:mc="http://schemas.openxmlformats.org/markup-compatibility/2006" xmlns:p14="http://schemas.microsoft.com/office/powerpoint/2010/main">
        <mc:Choice Requires="p14">
          <p:contentPart p14:bwMode="auto" r:id="rId7">
            <p14:nvContentPartPr>
              <p14:cNvPr id="4" name="Ink 3">
                <a:extLst>
                  <a:ext uri="{FF2B5EF4-FFF2-40B4-BE49-F238E27FC236}">
                    <a16:creationId xmlns:a16="http://schemas.microsoft.com/office/drawing/2014/main" id="{0135BC9E-8755-19A0-8FF5-D5831AAFDC5E}"/>
                  </a:ext>
                </a:extLst>
              </p14:cNvPr>
              <p14:cNvContentPartPr/>
              <p14:nvPr/>
            </p14:nvContentPartPr>
            <p14:xfrm>
              <a:off x="852856" y="3190939"/>
              <a:ext cx="360" cy="360"/>
            </p14:xfrm>
          </p:contentPart>
        </mc:Choice>
        <mc:Fallback xmlns="">
          <p:pic>
            <p:nvPicPr>
              <p:cNvPr id="4" name="Ink 3">
                <a:extLst>
                  <a:ext uri="{FF2B5EF4-FFF2-40B4-BE49-F238E27FC236}">
                    <a16:creationId xmlns:a16="http://schemas.microsoft.com/office/drawing/2014/main" id="{0135BC9E-8755-19A0-8FF5-D5831AAFDC5E}"/>
                  </a:ext>
                </a:extLst>
              </p:cNvPr>
              <p:cNvPicPr/>
              <p:nvPr/>
            </p:nvPicPr>
            <p:blipFill>
              <a:blip r:embed="rId3"/>
              <a:stretch>
                <a:fillRect/>
              </a:stretch>
            </p:blipFill>
            <p:spPr>
              <a:xfrm>
                <a:off x="846736" y="3184819"/>
                <a:ext cx="12600" cy="12600"/>
              </a:xfrm>
              <a:prstGeom prst="rect">
                <a:avLst/>
              </a:prstGeom>
            </p:spPr>
          </p:pic>
        </mc:Fallback>
      </mc:AlternateContent>
      <p:grpSp>
        <p:nvGrpSpPr>
          <p:cNvPr id="5" name="Group 4">
            <a:extLst>
              <a:ext uri="{FF2B5EF4-FFF2-40B4-BE49-F238E27FC236}">
                <a16:creationId xmlns:a16="http://schemas.microsoft.com/office/drawing/2014/main" id="{4E94F162-0AB4-A7C4-1BEE-C73FED8A5CED}"/>
              </a:ext>
            </a:extLst>
          </p:cNvPr>
          <p:cNvGrpSpPr/>
          <p:nvPr/>
        </p:nvGrpSpPr>
        <p:grpSpPr>
          <a:xfrm>
            <a:off x="437882" y="1081826"/>
            <a:ext cx="1378040" cy="502275"/>
            <a:chOff x="437882" y="1081826"/>
            <a:chExt cx="1378040" cy="502275"/>
          </a:xfrm>
        </p:grpSpPr>
        <p:sp>
          <p:nvSpPr>
            <p:cNvPr id="9" name="Rounded Rectangle 8">
              <a:extLst>
                <a:ext uri="{FF2B5EF4-FFF2-40B4-BE49-F238E27FC236}">
                  <a16:creationId xmlns:a16="http://schemas.microsoft.com/office/drawing/2014/main" id="{3FDBB120-DFAB-EB40-E792-0D4A824E50EA}"/>
                </a:ext>
              </a:extLst>
            </p:cNvPr>
            <p:cNvSpPr/>
            <p:nvPr/>
          </p:nvSpPr>
          <p:spPr>
            <a:xfrm>
              <a:off x="515156" y="1300766"/>
              <a:ext cx="1300766" cy="28333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latin typeface="Open Sans" panose="020B0606030504020204" pitchFamily="34" charset="0"/>
                  <a:ea typeface="Open Sans" panose="020B0606030504020204" pitchFamily="34" charset="0"/>
                  <a:cs typeface="Open Sans" panose="020B0606030504020204" pitchFamily="34" charset="0"/>
                </a:rPr>
                <a:t>last 3 months</a:t>
              </a:r>
            </a:p>
          </p:txBody>
        </p:sp>
        <p:sp>
          <p:nvSpPr>
            <p:cNvPr id="11" name="TextBox 10">
              <a:extLst>
                <a:ext uri="{FF2B5EF4-FFF2-40B4-BE49-F238E27FC236}">
                  <a16:creationId xmlns:a16="http://schemas.microsoft.com/office/drawing/2014/main" id="{4F92B208-E8E5-0AEA-CE6C-6C81D11F3169}"/>
                </a:ext>
              </a:extLst>
            </p:cNvPr>
            <p:cNvSpPr txBox="1"/>
            <p:nvPr/>
          </p:nvSpPr>
          <p:spPr>
            <a:xfrm>
              <a:off x="437882" y="1081826"/>
              <a:ext cx="862737" cy="246221"/>
            </a:xfrm>
            <a:prstGeom prst="rect">
              <a:avLst/>
            </a:prstGeom>
            <a:noFill/>
          </p:spPr>
          <p:txBody>
            <a:bodyPr wrap="none" rtlCol="0">
              <a:spAutoFit/>
            </a:bodyPr>
            <a:lstStyle/>
            <a:p>
              <a:r>
                <a:rPr lang="en-US" sz="1000" dirty="0">
                  <a:latin typeface="Open Sans" panose="020B0606030504020204" pitchFamily="34" charset="0"/>
                  <a:ea typeface="Open Sans" panose="020B0606030504020204" pitchFamily="34" charset="0"/>
                  <a:cs typeface="Open Sans" panose="020B0606030504020204" pitchFamily="34" charset="0"/>
                </a:rPr>
                <a:t>date range:</a:t>
              </a:r>
            </a:p>
          </p:txBody>
        </p:sp>
      </p:grpSp>
      <p:grpSp>
        <p:nvGrpSpPr>
          <p:cNvPr id="12" name="Group 11">
            <a:extLst>
              <a:ext uri="{FF2B5EF4-FFF2-40B4-BE49-F238E27FC236}">
                <a16:creationId xmlns:a16="http://schemas.microsoft.com/office/drawing/2014/main" id="{25EF007B-A526-4F4E-0804-3B5D3451D5C9}"/>
              </a:ext>
            </a:extLst>
          </p:cNvPr>
          <p:cNvGrpSpPr/>
          <p:nvPr/>
        </p:nvGrpSpPr>
        <p:grpSpPr>
          <a:xfrm>
            <a:off x="1893196" y="1081826"/>
            <a:ext cx="1378040" cy="502275"/>
            <a:chOff x="437882" y="1081826"/>
            <a:chExt cx="1378040" cy="502275"/>
          </a:xfrm>
        </p:grpSpPr>
        <p:sp>
          <p:nvSpPr>
            <p:cNvPr id="13" name="Rounded Rectangle 12">
              <a:extLst>
                <a:ext uri="{FF2B5EF4-FFF2-40B4-BE49-F238E27FC236}">
                  <a16:creationId xmlns:a16="http://schemas.microsoft.com/office/drawing/2014/main" id="{D7864914-EE6A-6210-C267-2CCAEE2A9AAE}"/>
                </a:ext>
              </a:extLst>
            </p:cNvPr>
            <p:cNvSpPr/>
            <p:nvPr/>
          </p:nvSpPr>
          <p:spPr>
            <a:xfrm>
              <a:off x="515156" y="1300766"/>
              <a:ext cx="1300766" cy="28333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session_summary</a:t>
              </a:r>
              <a:endParaRPr lang="en-US" sz="1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4" name="TextBox 13">
              <a:extLst>
                <a:ext uri="{FF2B5EF4-FFF2-40B4-BE49-F238E27FC236}">
                  <a16:creationId xmlns:a16="http://schemas.microsoft.com/office/drawing/2014/main" id="{814B80FF-A295-7489-00BF-B11FE1E431F7}"/>
                </a:ext>
              </a:extLst>
            </p:cNvPr>
            <p:cNvSpPr txBox="1"/>
            <p:nvPr/>
          </p:nvSpPr>
          <p:spPr>
            <a:xfrm>
              <a:off x="437882" y="1081826"/>
              <a:ext cx="889987" cy="246221"/>
            </a:xfrm>
            <a:prstGeom prst="rect">
              <a:avLst/>
            </a:prstGeom>
            <a:noFill/>
          </p:spPr>
          <p:txBody>
            <a:bodyPr wrap="none" rtlCol="0">
              <a:spAutoFit/>
            </a:bodyPr>
            <a:lstStyle/>
            <a:p>
              <a:r>
                <a:rPr lang="en-US" sz="1000" dirty="0">
                  <a:latin typeface="Open Sans" panose="020B0606030504020204" pitchFamily="34" charset="0"/>
                  <a:ea typeface="Open Sans" panose="020B0606030504020204" pitchFamily="34" charset="0"/>
                  <a:cs typeface="Open Sans" panose="020B0606030504020204" pitchFamily="34" charset="0"/>
                </a:rPr>
                <a:t>table name:</a:t>
              </a:r>
            </a:p>
          </p:txBody>
        </p:sp>
      </p:grpSp>
      <p:graphicFrame>
        <p:nvGraphicFramePr>
          <p:cNvPr id="15" name="Chart 14">
            <a:extLst>
              <a:ext uri="{FF2B5EF4-FFF2-40B4-BE49-F238E27FC236}">
                <a16:creationId xmlns:a16="http://schemas.microsoft.com/office/drawing/2014/main" id="{129DA024-6BAB-38CE-9821-3EAC1E7BD0FB}"/>
              </a:ext>
            </a:extLst>
          </p:cNvPr>
          <p:cNvGraphicFramePr/>
          <p:nvPr/>
        </p:nvGraphicFramePr>
        <p:xfrm>
          <a:off x="515156" y="1803041"/>
          <a:ext cx="3625401" cy="2550018"/>
        </p:xfrm>
        <a:graphic>
          <a:graphicData uri="http://schemas.openxmlformats.org/drawingml/2006/chart">
            <c:chart xmlns:c="http://schemas.openxmlformats.org/drawingml/2006/chart" xmlns:r="http://schemas.openxmlformats.org/officeDocument/2006/relationships" r:id="rId8"/>
          </a:graphicData>
        </a:graphic>
      </p:graphicFrame>
      <p:sp>
        <p:nvSpPr>
          <p:cNvPr id="29" name="TextBox 28">
            <a:extLst>
              <a:ext uri="{FF2B5EF4-FFF2-40B4-BE49-F238E27FC236}">
                <a16:creationId xmlns:a16="http://schemas.microsoft.com/office/drawing/2014/main" id="{47015C34-F9E4-1555-4612-574BE9636DF9}"/>
              </a:ext>
            </a:extLst>
          </p:cNvPr>
          <p:cNvSpPr txBox="1"/>
          <p:nvPr/>
        </p:nvSpPr>
        <p:spPr>
          <a:xfrm>
            <a:off x="3425784" y="1081826"/>
            <a:ext cx="856325" cy="246221"/>
          </a:xfrm>
          <a:prstGeom prst="rect">
            <a:avLst/>
          </a:prstGeom>
          <a:noFill/>
        </p:spPr>
        <p:txBody>
          <a:bodyPr wrap="none" rtlCol="0">
            <a:spAutoFit/>
          </a:bodyPr>
          <a:lstStyle/>
          <a:p>
            <a:r>
              <a:rPr lang="en-US" sz="1000" dirty="0">
                <a:latin typeface="Open Sans" panose="020B0606030504020204" pitchFamily="34" charset="0"/>
                <a:ea typeface="Open Sans" panose="020B0606030504020204" pitchFamily="34" charset="0"/>
                <a:cs typeface="Open Sans" panose="020B0606030504020204" pitchFamily="34" charset="0"/>
              </a:rPr>
              <a:t>user name:</a:t>
            </a:r>
          </a:p>
        </p:txBody>
      </p:sp>
      <p:sp>
        <p:nvSpPr>
          <p:cNvPr id="42" name="Rounded Rectangle 41">
            <a:extLst>
              <a:ext uri="{FF2B5EF4-FFF2-40B4-BE49-F238E27FC236}">
                <a16:creationId xmlns:a16="http://schemas.microsoft.com/office/drawing/2014/main" id="{EAA8E001-349C-A452-C51B-7D1BA3A79A2F}"/>
              </a:ext>
            </a:extLst>
          </p:cNvPr>
          <p:cNvSpPr/>
          <p:nvPr/>
        </p:nvSpPr>
        <p:spPr>
          <a:xfrm>
            <a:off x="4502449" y="2349201"/>
            <a:ext cx="3924000" cy="324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numCol="2" rtlCol="0" anchor="ctr"/>
          <a:lstStyle/>
          <a:p>
            <a:pPr algn="r"/>
            <a:r>
              <a:rPr lang="en-US" sz="1200" dirty="0" err="1">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push_operations</a:t>
            </a:r>
            <a:r>
              <a:rPr lang="en-US" sz="1200"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/user_6	332</a:t>
            </a:r>
          </a:p>
        </p:txBody>
      </p:sp>
      <p:sp>
        <p:nvSpPr>
          <p:cNvPr id="43" name="Rounded Rectangle 42">
            <a:extLst>
              <a:ext uri="{FF2B5EF4-FFF2-40B4-BE49-F238E27FC236}">
                <a16:creationId xmlns:a16="http://schemas.microsoft.com/office/drawing/2014/main" id="{A74019AA-3229-EBA5-61A3-67D2C43CDB51}"/>
              </a:ext>
            </a:extLst>
          </p:cNvPr>
          <p:cNvSpPr/>
          <p:nvPr/>
        </p:nvSpPr>
        <p:spPr>
          <a:xfrm>
            <a:off x="4502449" y="2754057"/>
            <a:ext cx="3924000" cy="324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numCol="2" rtlCol="0" anchor="ctr"/>
          <a:lstStyle/>
          <a:p>
            <a:pPr algn="r"/>
            <a:r>
              <a:rPr lang="en-US" sz="1200" dirty="0" err="1">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spam_and_bots</a:t>
            </a:r>
            <a:r>
              <a:rPr lang="en-US" sz="1200"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/user_8	11</a:t>
            </a:r>
          </a:p>
        </p:txBody>
      </p:sp>
      <p:sp>
        <p:nvSpPr>
          <p:cNvPr id="52" name="Rounded Rectangle 51">
            <a:extLst>
              <a:ext uri="{FF2B5EF4-FFF2-40B4-BE49-F238E27FC236}">
                <a16:creationId xmlns:a16="http://schemas.microsoft.com/office/drawing/2014/main" id="{403CAB0B-B9A2-C6FE-A0AE-0717563A77AF}"/>
              </a:ext>
            </a:extLst>
          </p:cNvPr>
          <p:cNvSpPr/>
          <p:nvPr/>
        </p:nvSpPr>
        <p:spPr>
          <a:xfrm>
            <a:off x="4502449" y="3158913"/>
            <a:ext cx="3924000" cy="324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numCol="2" rtlCol="0" anchor="ctr"/>
          <a:lstStyle/>
          <a:p>
            <a:pPr algn="r"/>
            <a:r>
              <a:rPr lang="en-US" sz="1200" dirty="0" err="1">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biz_quotes</a:t>
            </a:r>
            <a:r>
              <a:rPr lang="en-US" sz="1200"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/user_2	514</a:t>
            </a:r>
          </a:p>
        </p:txBody>
      </p:sp>
      <p:sp>
        <p:nvSpPr>
          <p:cNvPr id="53" name="Rounded Rectangle 52">
            <a:extLst>
              <a:ext uri="{FF2B5EF4-FFF2-40B4-BE49-F238E27FC236}">
                <a16:creationId xmlns:a16="http://schemas.microsoft.com/office/drawing/2014/main" id="{9EB55B2C-5B13-93C4-1B0B-955D469D8707}"/>
              </a:ext>
            </a:extLst>
          </p:cNvPr>
          <p:cNvSpPr/>
          <p:nvPr/>
        </p:nvSpPr>
        <p:spPr>
          <a:xfrm>
            <a:off x="4502449" y="3563768"/>
            <a:ext cx="3924000" cy="324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numCol="2" rtlCol="0" anchor="ctr"/>
          <a:lstStyle/>
          <a:p>
            <a:pPr algn="r"/>
            <a:r>
              <a:rPr lang="en-US" sz="1200" dirty="0" err="1">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secrel</a:t>
            </a:r>
            <a:r>
              <a:rPr lang="en-US" sz="1200"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/batch		1002</a:t>
            </a:r>
          </a:p>
        </p:txBody>
      </p:sp>
      <p:sp>
        <p:nvSpPr>
          <p:cNvPr id="6" name="Rectangle 5">
            <a:extLst>
              <a:ext uri="{FF2B5EF4-FFF2-40B4-BE49-F238E27FC236}">
                <a16:creationId xmlns:a16="http://schemas.microsoft.com/office/drawing/2014/main" id="{C58F0194-5B68-722F-69A0-6FBBF41EA3D7}"/>
              </a:ext>
            </a:extLst>
          </p:cNvPr>
          <p:cNvSpPr/>
          <p:nvPr/>
        </p:nvSpPr>
        <p:spPr>
          <a:xfrm>
            <a:off x="4478257" y="3539857"/>
            <a:ext cx="4130518" cy="429600"/>
          </a:xfrm>
          <a:prstGeom prst="rect">
            <a:avLst/>
          </a:prstGeom>
          <a:solidFill>
            <a:srgbClr val="FFFFFF">
              <a:alpha val="8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60CD1A63-C57B-EE6C-6B95-4EB2329C95AE}"/>
              </a:ext>
            </a:extLst>
          </p:cNvPr>
          <p:cNvSpPr/>
          <p:nvPr/>
        </p:nvSpPr>
        <p:spPr>
          <a:xfrm>
            <a:off x="3503057" y="1300766"/>
            <a:ext cx="1718937" cy="28333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6" name="Rectangle 15">
            <a:extLst>
              <a:ext uri="{FF2B5EF4-FFF2-40B4-BE49-F238E27FC236}">
                <a16:creationId xmlns:a16="http://schemas.microsoft.com/office/drawing/2014/main" id="{6D91D9BF-7D5A-E9AB-0D9A-044D89164E0B}"/>
              </a:ext>
            </a:extLst>
          </p:cNvPr>
          <p:cNvSpPr/>
          <p:nvPr/>
        </p:nvSpPr>
        <p:spPr>
          <a:xfrm>
            <a:off x="4362525" y="2267511"/>
            <a:ext cx="4130518" cy="834457"/>
          </a:xfrm>
          <a:prstGeom prst="rect">
            <a:avLst/>
          </a:prstGeom>
          <a:solidFill>
            <a:srgbClr val="FFFFFF">
              <a:alpha val="8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Subtitle 3">
            <a:extLst>
              <a:ext uri="{FF2B5EF4-FFF2-40B4-BE49-F238E27FC236}">
                <a16:creationId xmlns:a16="http://schemas.microsoft.com/office/drawing/2014/main" id="{87FA5600-F0D9-0CFE-E81D-862EEF736FC1}"/>
              </a:ext>
            </a:extLst>
          </p:cNvPr>
          <p:cNvSpPr>
            <a:spLocks noGrp="1"/>
          </p:cNvSpPr>
          <p:nvPr>
            <p:ph type="subTitle" idx="1"/>
          </p:nvPr>
        </p:nvSpPr>
        <p:spPr>
          <a:xfrm>
            <a:off x="228600" y="551800"/>
            <a:ext cx="8664900" cy="377700"/>
          </a:xfrm>
        </p:spPr>
        <p:txBody>
          <a:bodyPr/>
          <a:lstStyle/>
          <a:p>
            <a:r>
              <a:rPr lang="en-US" dirty="0"/>
              <a:t>Which jobs are still running??</a:t>
            </a:r>
          </a:p>
        </p:txBody>
      </p:sp>
    </p:spTree>
    <p:extLst>
      <p:ext uri="{BB962C8B-B14F-4D97-AF65-F5344CB8AC3E}">
        <p14:creationId xmlns:p14="http://schemas.microsoft.com/office/powerpoint/2010/main" val="593678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6"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65689E-A8ED-52F8-4269-ADA7B0FBE806}"/>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C1993F3-A554-5FE9-C827-59AE5EB4086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51</a:t>
            </a:fld>
            <a:endParaRPr lang="en"/>
          </a:p>
        </p:txBody>
      </p:sp>
      <mc:AlternateContent xmlns:mc="http://schemas.openxmlformats.org/markup-compatibility/2006" xmlns:p14="http://schemas.microsoft.com/office/powerpoint/2010/main">
        <mc:Choice Requires="p14">
          <p:contentPart p14:bwMode="auto" r:id="rId2">
            <p14:nvContentPartPr>
              <p14:cNvPr id="10" name="Ink 9">
                <a:extLst>
                  <a:ext uri="{FF2B5EF4-FFF2-40B4-BE49-F238E27FC236}">
                    <a16:creationId xmlns:a16="http://schemas.microsoft.com/office/drawing/2014/main" id="{86231967-463A-2F93-4326-9089FD684ADE}"/>
                  </a:ext>
                </a:extLst>
              </p14:cNvPr>
              <p14:cNvContentPartPr/>
              <p14:nvPr/>
            </p14:nvContentPartPr>
            <p14:xfrm>
              <a:off x="852856" y="3190939"/>
              <a:ext cx="360" cy="360"/>
            </p14:xfrm>
          </p:contentPart>
        </mc:Choice>
        <mc:Fallback xmlns="">
          <p:pic>
            <p:nvPicPr>
              <p:cNvPr id="10" name="Ink 9">
                <a:extLst>
                  <a:ext uri="{FF2B5EF4-FFF2-40B4-BE49-F238E27FC236}">
                    <a16:creationId xmlns:a16="http://schemas.microsoft.com/office/drawing/2014/main" id="{86231967-463A-2F93-4326-9089FD684ADE}"/>
                  </a:ext>
                </a:extLst>
              </p:cNvPr>
              <p:cNvPicPr/>
              <p:nvPr/>
            </p:nvPicPr>
            <p:blipFill>
              <a:blip r:embed="rId3"/>
              <a:stretch>
                <a:fillRect/>
              </a:stretch>
            </p:blipFill>
            <p:spPr>
              <a:xfrm>
                <a:off x="846736" y="3184819"/>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7" name="Ink 6">
                <a:extLst>
                  <a:ext uri="{FF2B5EF4-FFF2-40B4-BE49-F238E27FC236}">
                    <a16:creationId xmlns:a16="http://schemas.microsoft.com/office/drawing/2014/main" id="{23F79039-8875-05C0-8AAD-CFF5C17F47A4}"/>
                  </a:ext>
                </a:extLst>
              </p14:cNvPr>
              <p14:cNvContentPartPr/>
              <p14:nvPr/>
            </p14:nvContentPartPr>
            <p14:xfrm>
              <a:off x="852856" y="3190939"/>
              <a:ext cx="360" cy="360"/>
            </p14:xfrm>
          </p:contentPart>
        </mc:Choice>
        <mc:Fallback xmlns="">
          <p:pic>
            <p:nvPicPr>
              <p:cNvPr id="7" name="Ink 6">
                <a:extLst>
                  <a:ext uri="{FF2B5EF4-FFF2-40B4-BE49-F238E27FC236}">
                    <a16:creationId xmlns:a16="http://schemas.microsoft.com/office/drawing/2014/main" id="{23F79039-8875-05C0-8AAD-CFF5C17F47A4}"/>
                  </a:ext>
                </a:extLst>
              </p:cNvPr>
              <p:cNvPicPr/>
              <p:nvPr/>
            </p:nvPicPr>
            <p:blipFill>
              <a:blip r:embed="rId3"/>
              <a:stretch>
                <a:fillRect/>
              </a:stretch>
            </p:blipFill>
            <p:spPr>
              <a:xfrm>
                <a:off x="846736" y="3184819"/>
                <a:ext cx="12600" cy="12600"/>
              </a:xfrm>
              <a:prstGeom prst="rect">
                <a:avLst/>
              </a:prstGeom>
            </p:spPr>
          </p:pic>
        </mc:Fallback>
      </mc:AlternateContent>
      <p:sp>
        <p:nvSpPr>
          <p:cNvPr id="3" name="Rectangle 2">
            <a:extLst>
              <a:ext uri="{FF2B5EF4-FFF2-40B4-BE49-F238E27FC236}">
                <a16:creationId xmlns:a16="http://schemas.microsoft.com/office/drawing/2014/main" id="{AC3B9583-D3DE-3309-0D68-FEEA1066AD51}"/>
              </a:ext>
            </a:extLst>
          </p:cNvPr>
          <p:cNvSpPr/>
          <p:nvPr/>
        </p:nvSpPr>
        <p:spPr>
          <a:xfrm>
            <a:off x="379929" y="94315"/>
            <a:ext cx="4481848" cy="83934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5">
            <p14:nvContentPartPr>
              <p14:cNvPr id="44" name="Ink 43">
                <a:extLst>
                  <a:ext uri="{FF2B5EF4-FFF2-40B4-BE49-F238E27FC236}">
                    <a16:creationId xmlns:a16="http://schemas.microsoft.com/office/drawing/2014/main" id="{8ED4802C-54A3-7BD9-D563-844B3F983249}"/>
                  </a:ext>
                </a:extLst>
              </p14:cNvPr>
              <p14:cNvContentPartPr/>
              <p14:nvPr/>
            </p14:nvContentPartPr>
            <p14:xfrm>
              <a:off x="852856" y="-1574245"/>
              <a:ext cx="360" cy="360"/>
            </p14:xfrm>
          </p:contentPart>
        </mc:Choice>
        <mc:Fallback xmlns="">
          <p:pic>
            <p:nvPicPr>
              <p:cNvPr id="44" name="Ink 43">
                <a:extLst>
                  <a:ext uri="{FF2B5EF4-FFF2-40B4-BE49-F238E27FC236}">
                    <a16:creationId xmlns:a16="http://schemas.microsoft.com/office/drawing/2014/main" id="{8ED4802C-54A3-7BD9-D563-844B3F983249}"/>
                  </a:ext>
                </a:extLst>
              </p:cNvPr>
              <p:cNvPicPr/>
              <p:nvPr/>
            </p:nvPicPr>
            <p:blipFill>
              <a:blip r:embed="rId3"/>
              <a:stretch>
                <a:fillRect/>
              </a:stretch>
            </p:blipFill>
            <p:spPr>
              <a:xfrm>
                <a:off x="846736" y="-1580365"/>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5" name="Ink 44">
                <a:extLst>
                  <a:ext uri="{FF2B5EF4-FFF2-40B4-BE49-F238E27FC236}">
                    <a16:creationId xmlns:a16="http://schemas.microsoft.com/office/drawing/2014/main" id="{8F5EF7C9-7191-BF6C-C052-EBA6427207FF}"/>
                  </a:ext>
                </a:extLst>
              </p14:cNvPr>
              <p14:cNvContentPartPr/>
              <p14:nvPr/>
            </p14:nvContentPartPr>
            <p14:xfrm>
              <a:off x="852856" y="-1574245"/>
              <a:ext cx="360" cy="360"/>
            </p14:xfrm>
          </p:contentPart>
        </mc:Choice>
        <mc:Fallback xmlns="">
          <p:pic>
            <p:nvPicPr>
              <p:cNvPr id="45" name="Ink 44">
                <a:extLst>
                  <a:ext uri="{FF2B5EF4-FFF2-40B4-BE49-F238E27FC236}">
                    <a16:creationId xmlns:a16="http://schemas.microsoft.com/office/drawing/2014/main" id="{8F5EF7C9-7191-BF6C-C052-EBA6427207FF}"/>
                  </a:ext>
                </a:extLst>
              </p:cNvPr>
              <p:cNvPicPr/>
              <p:nvPr/>
            </p:nvPicPr>
            <p:blipFill>
              <a:blip r:embed="rId3"/>
              <a:stretch>
                <a:fillRect/>
              </a:stretch>
            </p:blipFill>
            <p:spPr>
              <a:xfrm>
                <a:off x="846736" y="-1580365"/>
                <a:ext cx="12600" cy="12600"/>
              </a:xfrm>
              <a:prstGeom prst="rect">
                <a:avLst/>
              </a:prstGeom>
            </p:spPr>
          </p:pic>
        </mc:Fallback>
      </mc:AlternateContent>
      <p:grpSp>
        <p:nvGrpSpPr>
          <p:cNvPr id="46" name="Group 45">
            <a:extLst>
              <a:ext uri="{FF2B5EF4-FFF2-40B4-BE49-F238E27FC236}">
                <a16:creationId xmlns:a16="http://schemas.microsoft.com/office/drawing/2014/main" id="{695B5069-F627-D321-2FA5-D57E986D2632}"/>
              </a:ext>
            </a:extLst>
          </p:cNvPr>
          <p:cNvGrpSpPr/>
          <p:nvPr/>
        </p:nvGrpSpPr>
        <p:grpSpPr>
          <a:xfrm>
            <a:off x="437882" y="-3683358"/>
            <a:ext cx="1378040" cy="502275"/>
            <a:chOff x="437882" y="1081826"/>
            <a:chExt cx="1378040" cy="502275"/>
          </a:xfrm>
        </p:grpSpPr>
        <p:sp>
          <p:nvSpPr>
            <p:cNvPr id="47" name="Rounded Rectangle 46">
              <a:extLst>
                <a:ext uri="{FF2B5EF4-FFF2-40B4-BE49-F238E27FC236}">
                  <a16:creationId xmlns:a16="http://schemas.microsoft.com/office/drawing/2014/main" id="{9FFC151F-D3B0-3BC8-ECBF-77FE30CF2B1B}"/>
                </a:ext>
              </a:extLst>
            </p:cNvPr>
            <p:cNvSpPr/>
            <p:nvPr/>
          </p:nvSpPr>
          <p:spPr>
            <a:xfrm>
              <a:off x="515156" y="1300766"/>
              <a:ext cx="1300766" cy="28333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latin typeface="Open Sans" panose="020B0606030504020204" pitchFamily="34" charset="0"/>
                  <a:ea typeface="Open Sans" panose="020B0606030504020204" pitchFamily="34" charset="0"/>
                  <a:cs typeface="Open Sans" panose="020B0606030504020204" pitchFamily="34" charset="0"/>
                </a:rPr>
                <a:t>last 3 months</a:t>
              </a:r>
            </a:p>
          </p:txBody>
        </p:sp>
        <p:sp>
          <p:nvSpPr>
            <p:cNvPr id="48" name="TextBox 47">
              <a:extLst>
                <a:ext uri="{FF2B5EF4-FFF2-40B4-BE49-F238E27FC236}">
                  <a16:creationId xmlns:a16="http://schemas.microsoft.com/office/drawing/2014/main" id="{8E907FCF-3676-B4AA-31FD-464BF94E0B1A}"/>
                </a:ext>
              </a:extLst>
            </p:cNvPr>
            <p:cNvSpPr txBox="1"/>
            <p:nvPr/>
          </p:nvSpPr>
          <p:spPr>
            <a:xfrm>
              <a:off x="437882" y="1081826"/>
              <a:ext cx="862737" cy="246221"/>
            </a:xfrm>
            <a:prstGeom prst="rect">
              <a:avLst/>
            </a:prstGeom>
            <a:noFill/>
          </p:spPr>
          <p:txBody>
            <a:bodyPr wrap="none" rtlCol="0">
              <a:spAutoFit/>
            </a:bodyPr>
            <a:lstStyle/>
            <a:p>
              <a:r>
                <a:rPr lang="en-US" sz="1000" dirty="0">
                  <a:latin typeface="Open Sans" panose="020B0606030504020204" pitchFamily="34" charset="0"/>
                  <a:ea typeface="Open Sans" panose="020B0606030504020204" pitchFamily="34" charset="0"/>
                  <a:cs typeface="Open Sans" panose="020B0606030504020204" pitchFamily="34" charset="0"/>
                </a:rPr>
                <a:t>date range:</a:t>
              </a:r>
            </a:p>
          </p:txBody>
        </p:sp>
      </p:grpSp>
      <p:grpSp>
        <p:nvGrpSpPr>
          <p:cNvPr id="49" name="Group 48">
            <a:extLst>
              <a:ext uri="{FF2B5EF4-FFF2-40B4-BE49-F238E27FC236}">
                <a16:creationId xmlns:a16="http://schemas.microsoft.com/office/drawing/2014/main" id="{00EEBC6B-4392-9C21-9B3E-8D31B69322BA}"/>
              </a:ext>
            </a:extLst>
          </p:cNvPr>
          <p:cNvGrpSpPr/>
          <p:nvPr/>
        </p:nvGrpSpPr>
        <p:grpSpPr>
          <a:xfrm>
            <a:off x="1893196" y="-3683358"/>
            <a:ext cx="1378040" cy="502275"/>
            <a:chOff x="437882" y="1081826"/>
            <a:chExt cx="1378040" cy="502275"/>
          </a:xfrm>
        </p:grpSpPr>
        <p:sp>
          <p:nvSpPr>
            <p:cNvPr id="50" name="Rounded Rectangle 49">
              <a:extLst>
                <a:ext uri="{FF2B5EF4-FFF2-40B4-BE49-F238E27FC236}">
                  <a16:creationId xmlns:a16="http://schemas.microsoft.com/office/drawing/2014/main" id="{01D65667-E79B-B664-2604-C383D39E37A5}"/>
                </a:ext>
              </a:extLst>
            </p:cNvPr>
            <p:cNvSpPr/>
            <p:nvPr/>
          </p:nvSpPr>
          <p:spPr>
            <a:xfrm>
              <a:off x="515156" y="1300766"/>
              <a:ext cx="1300766" cy="28333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session_summary</a:t>
              </a:r>
              <a:endParaRPr lang="en-US" sz="1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51" name="TextBox 50">
              <a:extLst>
                <a:ext uri="{FF2B5EF4-FFF2-40B4-BE49-F238E27FC236}">
                  <a16:creationId xmlns:a16="http://schemas.microsoft.com/office/drawing/2014/main" id="{21770127-5D0E-352C-3C74-BFB7DE8633AB}"/>
                </a:ext>
              </a:extLst>
            </p:cNvPr>
            <p:cNvSpPr txBox="1"/>
            <p:nvPr/>
          </p:nvSpPr>
          <p:spPr>
            <a:xfrm>
              <a:off x="437882" y="1081826"/>
              <a:ext cx="889987" cy="246221"/>
            </a:xfrm>
            <a:prstGeom prst="rect">
              <a:avLst/>
            </a:prstGeom>
            <a:noFill/>
          </p:spPr>
          <p:txBody>
            <a:bodyPr wrap="none" rtlCol="0">
              <a:spAutoFit/>
            </a:bodyPr>
            <a:lstStyle/>
            <a:p>
              <a:r>
                <a:rPr lang="en-US" sz="1000" dirty="0">
                  <a:latin typeface="Open Sans" panose="020B0606030504020204" pitchFamily="34" charset="0"/>
                  <a:ea typeface="Open Sans" panose="020B0606030504020204" pitchFamily="34" charset="0"/>
                  <a:cs typeface="Open Sans" panose="020B0606030504020204" pitchFamily="34" charset="0"/>
                </a:rPr>
                <a:t>table name:</a:t>
              </a:r>
            </a:p>
          </p:txBody>
        </p:sp>
      </p:grpSp>
      <mc:AlternateContent xmlns:mc="http://schemas.openxmlformats.org/markup-compatibility/2006" xmlns:p14="http://schemas.microsoft.com/office/powerpoint/2010/main">
        <mc:Choice Requires="p14">
          <p:contentPart p14:bwMode="auto" r:id="rId7">
            <p14:nvContentPartPr>
              <p14:cNvPr id="4" name="Ink 3">
                <a:extLst>
                  <a:ext uri="{FF2B5EF4-FFF2-40B4-BE49-F238E27FC236}">
                    <a16:creationId xmlns:a16="http://schemas.microsoft.com/office/drawing/2014/main" id="{5F931A0A-A080-C89D-3CB0-BD478CA506F0}"/>
                  </a:ext>
                </a:extLst>
              </p14:cNvPr>
              <p14:cNvContentPartPr/>
              <p14:nvPr/>
            </p14:nvContentPartPr>
            <p14:xfrm>
              <a:off x="852856" y="3190939"/>
              <a:ext cx="360" cy="360"/>
            </p14:xfrm>
          </p:contentPart>
        </mc:Choice>
        <mc:Fallback xmlns="">
          <p:pic>
            <p:nvPicPr>
              <p:cNvPr id="4" name="Ink 3">
                <a:extLst>
                  <a:ext uri="{FF2B5EF4-FFF2-40B4-BE49-F238E27FC236}">
                    <a16:creationId xmlns:a16="http://schemas.microsoft.com/office/drawing/2014/main" id="{5F931A0A-A080-C89D-3CB0-BD478CA506F0}"/>
                  </a:ext>
                </a:extLst>
              </p:cNvPr>
              <p:cNvPicPr/>
              <p:nvPr/>
            </p:nvPicPr>
            <p:blipFill>
              <a:blip r:embed="rId3"/>
              <a:stretch>
                <a:fillRect/>
              </a:stretch>
            </p:blipFill>
            <p:spPr>
              <a:xfrm>
                <a:off x="846736" y="3184819"/>
                <a:ext cx="12600" cy="12600"/>
              </a:xfrm>
              <a:prstGeom prst="rect">
                <a:avLst/>
              </a:prstGeom>
            </p:spPr>
          </p:pic>
        </mc:Fallback>
      </mc:AlternateContent>
      <p:grpSp>
        <p:nvGrpSpPr>
          <p:cNvPr id="5" name="Group 4">
            <a:extLst>
              <a:ext uri="{FF2B5EF4-FFF2-40B4-BE49-F238E27FC236}">
                <a16:creationId xmlns:a16="http://schemas.microsoft.com/office/drawing/2014/main" id="{9ED1E260-4C5F-8A4A-21CE-D492206E1C0C}"/>
              </a:ext>
            </a:extLst>
          </p:cNvPr>
          <p:cNvGrpSpPr/>
          <p:nvPr/>
        </p:nvGrpSpPr>
        <p:grpSpPr>
          <a:xfrm>
            <a:off x="437882" y="1081826"/>
            <a:ext cx="1378040" cy="502275"/>
            <a:chOff x="437882" y="1081826"/>
            <a:chExt cx="1378040" cy="502275"/>
          </a:xfrm>
        </p:grpSpPr>
        <p:sp>
          <p:nvSpPr>
            <p:cNvPr id="9" name="Rounded Rectangle 8">
              <a:extLst>
                <a:ext uri="{FF2B5EF4-FFF2-40B4-BE49-F238E27FC236}">
                  <a16:creationId xmlns:a16="http://schemas.microsoft.com/office/drawing/2014/main" id="{7C37D30C-6041-6DC8-82D3-3B3B4EB2F583}"/>
                </a:ext>
              </a:extLst>
            </p:cNvPr>
            <p:cNvSpPr/>
            <p:nvPr/>
          </p:nvSpPr>
          <p:spPr>
            <a:xfrm>
              <a:off x="515156" y="1300766"/>
              <a:ext cx="1300766" cy="28333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latin typeface="Open Sans" panose="020B0606030504020204" pitchFamily="34" charset="0"/>
                  <a:ea typeface="Open Sans" panose="020B0606030504020204" pitchFamily="34" charset="0"/>
                  <a:cs typeface="Open Sans" panose="020B0606030504020204" pitchFamily="34" charset="0"/>
                </a:rPr>
                <a:t>last 3 months</a:t>
              </a:r>
            </a:p>
          </p:txBody>
        </p:sp>
        <p:sp>
          <p:nvSpPr>
            <p:cNvPr id="11" name="TextBox 10">
              <a:extLst>
                <a:ext uri="{FF2B5EF4-FFF2-40B4-BE49-F238E27FC236}">
                  <a16:creationId xmlns:a16="http://schemas.microsoft.com/office/drawing/2014/main" id="{C524A86B-7F8F-CC24-AD32-191C44920064}"/>
                </a:ext>
              </a:extLst>
            </p:cNvPr>
            <p:cNvSpPr txBox="1"/>
            <p:nvPr/>
          </p:nvSpPr>
          <p:spPr>
            <a:xfrm>
              <a:off x="437882" y="1081826"/>
              <a:ext cx="862737" cy="246221"/>
            </a:xfrm>
            <a:prstGeom prst="rect">
              <a:avLst/>
            </a:prstGeom>
            <a:noFill/>
          </p:spPr>
          <p:txBody>
            <a:bodyPr wrap="none" rtlCol="0">
              <a:spAutoFit/>
            </a:bodyPr>
            <a:lstStyle/>
            <a:p>
              <a:r>
                <a:rPr lang="en-US" sz="1000" dirty="0">
                  <a:latin typeface="Open Sans" panose="020B0606030504020204" pitchFamily="34" charset="0"/>
                  <a:ea typeface="Open Sans" panose="020B0606030504020204" pitchFamily="34" charset="0"/>
                  <a:cs typeface="Open Sans" panose="020B0606030504020204" pitchFamily="34" charset="0"/>
                </a:rPr>
                <a:t>date range:</a:t>
              </a:r>
            </a:p>
          </p:txBody>
        </p:sp>
      </p:grpSp>
      <p:grpSp>
        <p:nvGrpSpPr>
          <p:cNvPr id="12" name="Group 11">
            <a:extLst>
              <a:ext uri="{FF2B5EF4-FFF2-40B4-BE49-F238E27FC236}">
                <a16:creationId xmlns:a16="http://schemas.microsoft.com/office/drawing/2014/main" id="{EFC81F15-5F8F-9B68-5057-1925569D0F2D}"/>
              </a:ext>
            </a:extLst>
          </p:cNvPr>
          <p:cNvGrpSpPr/>
          <p:nvPr/>
        </p:nvGrpSpPr>
        <p:grpSpPr>
          <a:xfrm>
            <a:off x="1893196" y="1081826"/>
            <a:ext cx="1378040" cy="502275"/>
            <a:chOff x="437882" y="1081826"/>
            <a:chExt cx="1378040" cy="502275"/>
          </a:xfrm>
        </p:grpSpPr>
        <p:sp>
          <p:nvSpPr>
            <p:cNvPr id="13" name="Rounded Rectangle 12">
              <a:extLst>
                <a:ext uri="{FF2B5EF4-FFF2-40B4-BE49-F238E27FC236}">
                  <a16:creationId xmlns:a16="http://schemas.microsoft.com/office/drawing/2014/main" id="{4687F878-8C85-002F-D818-0CF07A81B945}"/>
                </a:ext>
              </a:extLst>
            </p:cNvPr>
            <p:cNvSpPr/>
            <p:nvPr/>
          </p:nvSpPr>
          <p:spPr>
            <a:xfrm>
              <a:off x="515156" y="1300766"/>
              <a:ext cx="1300766" cy="28333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session_summary</a:t>
              </a:r>
              <a:endParaRPr lang="en-US" sz="1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4" name="TextBox 13">
              <a:extLst>
                <a:ext uri="{FF2B5EF4-FFF2-40B4-BE49-F238E27FC236}">
                  <a16:creationId xmlns:a16="http://schemas.microsoft.com/office/drawing/2014/main" id="{971A5BF6-6C32-4053-A599-D1FAD6794FD2}"/>
                </a:ext>
              </a:extLst>
            </p:cNvPr>
            <p:cNvSpPr txBox="1"/>
            <p:nvPr/>
          </p:nvSpPr>
          <p:spPr>
            <a:xfrm>
              <a:off x="437882" y="1081826"/>
              <a:ext cx="889987" cy="246221"/>
            </a:xfrm>
            <a:prstGeom prst="rect">
              <a:avLst/>
            </a:prstGeom>
            <a:noFill/>
          </p:spPr>
          <p:txBody>
            <a:bodyPr wrap="none" rtlCol="0">
              <a:spAutoFit/>
            </a:bodyPr>
            <a:lstStyle/>
            <a:p>
              <a:r>
                <a:rPr lang="en-US" sz="1000" dirty="0">
                  <a:latin typeface="Open Sans" panose="020B0606030504020204" pitchFamily="34" charset="0"/>
                  <a:ea typeface="Open Sans" panose="020B0606030504020204" pitchFamily="34" charset="0"/>
                  <a:cs typeface="Open Sans" panose="020B0606030504020204" pitchFamily="34" charset="0"/>
                </a:rPr>
                <a:t>table name:</a:t>
              </a:r>
            </a:p>
          </p:txBody>
        </p:sp>
      </p:grpSp>
      <p:sp>
        <p:nvSpPr>
          <p:cNvPr id="29" name="TextBox 28">
            <a:extLst>
              <a:ext uri="{FF2B5EF4-FFF2-40B4-BE49-F238E27FC236}">
                <a16:creationId xmlns:a16="http://schemas.microsoft.com/office/drawing/2014/main" id="{6E9F20D2-228B-5259-7293-66DF942E27E9}"/>
              </a:ext>
            </a:extLst>
          </p:cNvPr>
          <p:cNvSpPr txBox="1"/>
          <p:nvPr/>
        </p:nvSpPr>
        <p:spPr>
          <a:xfrm>
            <a:off x="3425784" y="1081826"/>
            <a:ext cx="856325" cy="246221"/>
          </a:xfrm>
          <a:prstGeom prst="rect">
            <a:avLst/>
          </a:prstGeom>
          <a:noFill/>
        </p:spPr>
        <p:txBody>
          <a:bodyPr wrap="none" rtlCol="0">
            <a:spAutoFit/>
          </a:bodyPr>
          <a:lstStyle/>
          <a:p>
            <a:r>
              <a:rPr lang="en-US" sz="1000" dirty="0">
                <a:latin typeface="Open Sans" panose="020B0606030504020204" pitchFamily="34" charset="0"/>
                <a:ea typeface="Open Sans" panose="020B0606030504020204" pitchFamily="34" charset="0"/>
                <a:cs typeface="Open Sans" panose="020B0606030504020204" pitchFamily="34" charset="0"/>
              </a:rPr>
              <a:t>user name:</a:t>
            </a:r>
          </a:p>
        </p:txBody>
      </p:sp>
      <p:sp>
        <p:nvSpPr>
          <p:cNvPr id="42" name="Rounded Rectangle 41">
            <a:extLst>
              <a:ext uri="{FF2B5EF4-FFF2-40B4-BE49-F238E27FC236}">
                <a16:creationId xmlns:a16="http://schemas.microsoft.com/office/drawing/2014/main" id="{E81DAF27-5E2A-54EE-FB96-8A18C5AC9172}"/>
              </a:ext>
            </a:extLst>
          </p:cNvPr>
          <p:cNvSpPr/>
          <p:nvPr/>
        </p:nvSpPr>
        <p:spPr>
          <a:xfrm>
            <a:off x="4502449" y="2349201"/>
            <a:ext cx="3924000" cy="324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numCol="2" rtlCol="0" anchor="ctr"/>
          <a:lstStyle/>
          <a:p>
            <a:pPr algn="r"/>
            <a:r>
              <a:rPr lang="en-US" sz="1200" dirty="0" err="1">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push_operations</a:t>
            </a:r>
            <a:r>
              <a:rPr lang="en-US" sz="1200"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/user_6	332</a:t>
            </a:r>
          </a:p>
        </p:txBody>
      </p:sp>
      <p:sp>
        <p:nvSpPr>
          <p:cNvPr id="43" name="Rounded Rectangle 42">
            <a:extLst>
              <a:ext uri="{FF2B5EF4-FFF2-40B4-BE49-F238E27FC236}">
                <a16:creationId xmlns:a16="http://schemas.microsoft.com/office/drawing/2014/main" id="{8B40DD42-54E7-6814-D63C-463C5C6798E4}"/>
              </a:ext>
            </a:extLst>
          </p:cNvPr>
          <p:cNvSpPr/>
          <p:nvPr/>
        </p:nvSpPr>
        <p:spPr>
          <a:xfrm>
            <a:off x="4502449" y="2754057"/>
            <a:ext cx="3924000" cy="324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numCol="2" rtlCol="0" anchor="ctr"/>
          <a:lstStyle/>
          <a:p>
            <a:pPr algn="r"/>
            <a:r>
              <a:rPr lang="en-US" sz="1200" dirty="0" err="1">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spam_and_bots</a:t>
            </a:r>
            <a:r>
              <a:rPr lang="en-US" sz="1200"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/user_8	11</a:t>
            </a:r>
          </a:p>
        </p:txBody>
      </p:sp>
      <p:sp>
        <p:nvSpPr>
          <p:cNvPr id="52" name="Rounded Rectangle 51">
            <a:extLst>
              <a:ext uri="{FF2B5EF4-FFF2-40B4-BE49-F238E27FC236}">
                <a16:creationId xmlns:a16="http://schemas.microsoft.com/office/drawing/2014/main" id="{DA2D1090-510E-7BF6-409F-4AB382A7AE7B}"/>
              </a:ext>
            </a:extLst>
          </p:cNvPr>
          <p:cNvSpPr/>
          <p:nvPr/>
        </p:nvSpPr>
        <p:spPr>
          <a:xfrm>
            <a:off x="4502449" y="3158913"/>
            <a:ext cx="3924000" cy="324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numCol="2" rtlCol="0" anchor="ctr"/>
          <a:lstStyle/>
          <a:p>
            <a:pPr algn="r"/>
            <a:r>
              <a:rPr lang="en-US" sz="1200" dirty="0" err="1">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biz_quotes</a:t>
            </a:r>
            <a:r>
              <a:rPr lang="en-US" sz="1200"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/user_2	514</a:t>
            </a:r>
          </a:p>
        </p:txBody>
      </p:sp>
      <p:sp>
        <p:nvSpPr>
          <p:cNvPr id="53" name="Rounded Rectangle 52">
            <a:extLst>
              <a:ext uri="{FF2B5EF4-FFF2-40B4-BE49-F238E27FC236}">
                <a16:creationId xmlns:a16="http://schemas.microsoft.com/office/drawing/2014/main" id="{9F9A3900-9B53-BE21-B212-2DC3ED6BAAF6}"/>
              </a:ext>
            </a:extLst>
          </p:cNvPr>
          <p:cNvSpPr/>
          <p:nvPr/>
        </p:nvSpPr>
        <p:spPr>
          <a:xfrm>
            <a:off x="4502449" y="3563768"/>
            <a:ext cx="3924000" cy="324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numCol="2" rtlCol="0" anchor="ctr"/>
          <a:lstStyle/>
          <a:p>
            <a:pPr algn="r"/>
            <a:r>
              <a:rPr lang="en-US" sz="1200" dirty="0" err="1">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secrel</a:t>
            </a:r>
            <a:r>
              <a:rPr lang="en-US" sz="1200"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/batch		1002</a:t>
            </a:r>
          </a:p>
        </p:txBody>
      </p:sp>
      <p:sp>
        <p:nvSpPr>
          <p:cNvPr id="6" name="Rectangle 5">
            <a:extLst>
              <a:ext uri="{FF2B5EF4-FFF2-40B4-BE49-F238E27FC236}">
                <a16:creationId xmlns:a16="http://schemas.microsoft.com/office/drawing/2014/main" id="{55C043F7-F749-8DEB-A4C7-53772BF66579}"/>
              </a:ext>
            </a:extLst>
          </p:cNvPr>
          <p:cNvSpPr/>
          <p:nvPr/>
        </p:nvSpPr>
        <p:spPr>
          <a:xfrm>
            <a:off x="4478257" y="3539857"/>
            <a:ext cx="4130518" cy="429600"/>
          </a:xfrm>
          <a:prstGeom prst="rect">
            <a:avLst/>
          </a:prstGeom>
          <a:solidFill>
            <a:srgbClr val="FFFFFF">
              <a:alpha val="8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4C6C8D7D-E47E-B003-9885-C3F0783F161C}"/>
              </a:ext>
            </a:extLst>
          </p:cNvPr>
          <p:cNvSpPr/>
          <p:nvPr/>
        </p:nvSpPr>
        <p:spPr>
          <a:xfrm>
            <a:off x="3503057" y="1300766"/>
            <a:ext cx="1718937" cy="28333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biz_quotes</a:t>
            </a:r>
            <a:r>
              <a:rPr lang="en-US" sz="1000" dirty="0">
                <a:solidFill>
                  <a:schemeClr val="tx1"/>
                </a:solidFill>
                <a:latin typeface="Open Sans" panose="020B0606030504020204" pitchFamily="34" charset="0"/>
                <a:ea typeface="Open Sans" panose="020B0606030504020204" pitchFamily="34" charset="0"/>
                <a:cs typeface="Open Sans" panose="020B0606030504020204" pitchFamily="34" charset="0"/>
              </a:rPr>
              <a:t>/user_2</a:t>
            </a:r>
          </a:p>
        </p:txBody>
      </p:sp>
      <p:sp>
        <p:nvSpPr>
          <p:cNvPr id="16" name="Rectangle 15">
            <a:extLst>
              <a:ext uri="{FF2B5EF4-FFF2-40B4-BE49-F238E27FC236}">
                <a16:creationId xmlns:a16="http://schemas.microsoft.com/office/drawing/2014/main" id="{9AC6CB80-19E5-06DC-7FD6-D44B1FA9C8E0}"/>
              </a:ext>
            </a:extLst>
          </p:cNvPr>
          <p:cNvSpPr/>
          <p:nvPr/>
        </p:nvSpPr>
        <p:spPr>
          <a:xfrm>
            <a:off x="4362525" y="2267512"/>
            <a:ext cx="4130518" cy="809712"/>
          </a:xfrm>
          <a:prstGeom prst="rect">
            <a:avLst/>
          </a:prstGeom>
          <a:solidFill>
            <a:srgbClr val="FFFFFF">
              <a:alpha val="8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5" name="Chart 14">
            <a:extLst>
              <a:ext uri="{FF2B5EF4-FFF2-40B4-BE49-F238E27FC236}">
                <a16:creationId xmlns:a16="http://schemas.microsoft.com/office/drawing/2014/main" id="{D585A843-E470-E572-C681-76F9E423F1A5}"/>
              </a:ext>
            </a:extLst>
          </p:cNvPr>
          <p:cNvGraphicFramePr/>
          <p:nvPr>
            <p:extLst>
              <p:ext uri="{D42A27DB-BD31-4B8C-83A1-F6EECF244321}">
                <p14:modId xmlns:p14="http://schemas.microsoft.com/office/powerpoint/2010/main" val="4123972275"/>
              </p:ext>
            </p:extLst>
          </p:nvPr>
        </p:nvGraphicFramePr>
        <p:xfrm>
          <a:off x="565754" y="1801024"/>
          <a:ext cx="3628800" cy="2552400"/>
        </p:xfrm>
        <a:graphic>
          <a:graphicData uri="http://schemas.openxmlformats.org/drawingml/2006/chart">
            <c:chart xmlns:c="http://schemas.openxmlformats.org/drawingml/2006/chart" xmlns:r="http://schemas.openxmlformats.org/officeDocument/2006/relationships" r:id="rId8"/>
          </a:graphicData>
        </a:graphic>
      </p:graphicFrame>
      <p:sp>
        <p:nvSpPr>
          <p:cNvPr id="20" name="Subtitle 3">
            <a:extLst>
              <a:ext uri="{FF2B5EF4-FFF2-40B4-BE49-F238E27FC236}">
                <a16:creationId xmlns:a16="http://schemas.microsoft.com/office/drawing/2014/main" id="{C76FCE33-BC08-088E-A0CE-234701CCE785}"/>
              </a:ext>
            </a:extLst>
          </p:cNvPr>
          <p:cNvSpPr>
            <a:spLocks noGrp="1"/>
          </p:cNvSpPr>
          <p:nvPr>
            <p:ph type="subTitle" idx="1"/>
          </p:nvPr>
        </p:nvSpPr>
        <p:spPr>
          <a:xfrm>
            <a:off x="228600" y="551800"/>
            <a:ext cx="8664900" cy="377700"/>
          </a:xfrm>
        </p:spPr>
        <p:txBody>
          <a:bodyPr/>
          <a:lstStyle/>
          <a:p>
            <a:r>
              <a:rPr lang="en-US" dirty="0"/>
              <a:t>Which jobs are still running??</a:t>
            </a:r>
          </a:p>
        </p:txBody>
      </p:sp>
      <p:sp>
        <p:nvSpPr>
          <p:cNvPr id="17" name="Rectangle 16">
            <a:extLst>
              <a:ext uri="{FF2B5EF4-FFF2-40B4-BE49-F238E27FC236}">
                <a16:creationId xmlns:a16="http://schemas.microsoft.com/office/drawing/2014/main" id="{0C89E6B4-9865-F927-B0E6-0A7F6A8F2B3F}"/>
              </a:ext>
            </a:extLst>
          </p:cNvPr>
          <p:cNvSpPr/>
          <p:nvPr/>
        </p:nvSpPr>
        <p:spPr>
          <a:xfrm>
            <a:off x="565754" y="1796861"/>
            <a:ext cx="3628800" cy="253729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0" dirty="0">
                <a:solidFill>
                  <a:schemeClr val="accent3"/>
                </a:solidFill>
                <a:latin typeface="Open Sans" panose="020B0606030504020204" pitchFamily="34" charset="0"/>
                <a:ea typeface="Open Sans" panose="020B0606030504020204" pitchFamily="34" charset="0"/>
                <a:cs typeface="Open Sans" panose="020B0606030504020204" pitchFamily="34" charset="0"/>
              </a:rPr>
              <a:t>?</a:t>
            </a:r>
          </a:p>
        </p:txBody>
      </p:sp>
    </p:spTree>
    <p:extLst>
      <p:ext uri="{BB962C8B-B14F-4D97-AF65-F5344CB8AC3E}">
        <p14:creationId xmlns:p14="http://schemas.microsoft.com/office/powerpoint/2010/main" val="1422033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A5EA7B-3F0F-F96E-5BE8-EB70F8EC2B79}"/>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528A216-F873-CCA9-63BD-EBC9E788ED3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52</a:t>
            </a:fld>
            <a:endParaRPr lang="en"/>
          </a:p>
        </p:txBody>
      </p:sp>
      <mc:AlternateContent xmlns:mc="http://schemas.openxmlformats.org/markup-compatibility/2006" xmlns:p14="http://schemas.microsoft.com/office/powerpoint/2010/main">
        <mc:Choice Requires="p14">
          <p:contentPart p14:bwMode="auto" r:id="rId2">
            <p14:nvContentPartPr>
              <p14:cNvPr id="10" name="Ink 9">
                <a:extLst>
                  <a:ext uri="{FF2B5EF4-FFF2-40B4-BE49-F238E27FC236}">
                    <a16:creationId xmlns:a16="http://schemas.microsoft.com/office/drawing/2014/main" id="{8ADA0906-B952-81AB-B300-3C7A2ACCD77C}"/>
                  </a:ext>
                </a:extLst>
              </p14:cNvPr>
              <p14:cNvContentPartPr/>
              <p14:nvPr/>
            </p14:nvContentPartPr>
            <p14:xfrm>
              <a:off x="852856" y="3190939"/>
              <a:ext cx="360" cy="360"/>
            </p14:xfrm>
          </p:contentPart>
        </mc:Choice>
        <mc:Fallback xmlns="">
          <p:pic>
            <p:nvPicPr>
              <p:cNvPr id="10" name="Ink 9">
                <a:extLst>
                  <a:ext uri="{FF2B5EF4-FFF2-40B4-BE49-F238E27FC236}">
                    <a16:creationId xmlns:a16="http://schemas.microsoft.com/office/drawing/2014/main" id="{8ADA0906-B952-81AB-B300-3C7A2ACCD77C}"/>
                  </a:ext>
                </a:extLst>
              </p:cNvPr>
              <p:cNvPicPr/>
              <p:nvPr/>
            </p:nvPicPr>
            <p:blipFill>
              <a:blip r:embed="rId3"/>
              <a:stretch>
                <a:fillRect/>
              </a:stretch>
            </p:blipFill>
            <p:spPr>
              <a:xfrm>
                <a:off x="846736" y="3184819"/>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7" name="Ink 6">
                <a:extLst>
                  <a:ext uri="{FF2B5EF4-FFF2-40B4-BE49-F238E27FC236}">
                    <a16:creationId xmlns:a16="http://schemas.microsoft.com/office/drawing/2014/main" id="{AFA3F06B-7C5C-5048-7F06-A98C13C5DFEB}"/>
                  </a:ext>
                </a:extLst>
              </p14:cNvPr>
              <p14:cNvContentPartPr/>
              <p14:nvPr/>
            </p14:nvContentPartPr>
            <p14:xfrm>
              <a:off x="852856" y="3190939"/>
              <a:ext cx="360" cy="360"/>
            </p14:xfrm>
          </p:contentPart>
        </mc:Choice>
        <mc:Fallback xmlns="">
          <p:pic>
            <p:nvPicPr>
              <p:cNvPr id="7" name="Ink 6">
                <a:extLst>
                  <a:ext uri="{FF2B5EF4-FFF2-40B4-BE49-F238E27FC236}">
                    <a16:creationId xmlns:a16="http://schemas.microsoft.com/office/drawing/2014/main" id="{AFA3F06B-7C5C-5048-7F06-A98C13C5DFEB}"/>
                  </a:ext>
                </a:extLst>
              </p:cNvPr>
              <p:cNvPicPr/>
              <p:nvPr/>
            </p:nvPicPr>
            <p:blipFill>
              <a:blip r:embed="rId3"/>
              <a:stretch>
                <a:fillRect/>
              </a:stretch>
            </p:blipFill>
            <p:spPr>
              <a:xfrm>
                <a:off x="846736" y="3184819"/>
                <a:ext cx="12600" cy="12600"/>
              </a:xfrm>
              <a:prstGeom prst="rect">
                <a:avLst/>
              </a:prstGeom>
            </p:spPr>
          </p:pic>
        </mc:Fallback>
      </mc:AlternateContent>
      <p:sp>
        <p:nvSpPr>
          <p:cNvPr id="3" name="Rectangle 2">
            <a:extLst>
              <a:ext uri="{FF2B5EF4-FFF2-40B4-BE49-F238E27FC236}">
                <a16:creationId xmlns:a16="http://schemas.microsoft.com/office/drawing/2014/main" id="{5A8EF580-9849-0F29-E5A3-35B336C9CE24}"/>
              </a:ext>
            </a:extLst>
          </p:cNvPr>
          <p:cNvSpPr/>
          <p:nvPr/>
        </p:nvSpPr>
        <p:spPr>
          <a:xfrm>
            <a:off x="379929" y="94315"/>
            <a:ext cx="4481848" cy="83934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5">
            <p14:nvContentPartPr>
              <p14:cNvPr id="44" name="Ink 43">
                <a:extLst>
                  <a:ext uri="{FF2B5EF4-FFF2-40B4-BE49-F238E27FC236}">
                    <a16:creationId xmlns:a16="http://schemas.microsoft.com/office/drawing/2014/main" id="{FEAE92FD-915D-3069-330C-3BE6E7099A9F}"/>
                  </a:ext>
                </a:extLst>
              </p14:cNvPr>
              <p14:cNvContentPartPr/>
              <p14:nvPr/>
            </p14:nvContentPartPr>
            <p14:xfrm>
              <a:off x="852856" y="-1574245"/>
              <a:ext cx="360" cy="360"/>
            </p14:xfrm>
          </p:contentPart>
        </mc:Choice>
        <mc:Fallback xmlns="">
          <p:pic>
            <p:nvPicPr>
              <p:cNvPr id="44" name="Ink 43">
                <a:extLst>
                  <a:ext uri="{FF2B5EF4-FFF2-40B4-BE49-F238E27FC236}">
                    <a16:creationId xmlns:a16="http://schemas.microsoft.com/office/drawing/2014/main" id="{FEAE92FD-915D-3069-330C-3BE6E7099A9F}"/>
                  </a:ext>
                </a:extLst>
              </p:cNvPr>
              <p:cNvPicPr/>
              <p:nvPr/>
            </p:nvPicPr>
            <p:blipFill>
              <a:blip r:embed="rId3"/>
              <a:stretch>
                <a:fillRect/>
              </a:stretch>
            </p:blipFill>
            <p:spPr>
              <a:xfrm>
                <a:off x="846736" y="-1580365"/>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5" name="Ink 44">
                <a:extLst>
                  <a:ext uri="{FF2B5EF4-FFF2-40B4-BE49-F238E27FC236}">
                    <a16:creationId xmlns:a16="http://schemas.microsoft.com/office/drawing/2014/main" id="{0C14D8FA-CB16-A131-AAF2-00D647EC9497}"/>
                  </a:ext>
                </a:extLst>
              </p14:cNvPr>
              <p14:cNvContentPartPr/>
              <p14:nvPr/>
            </p14:nvContentPartPr>
            <p14:xfrm>
              <a:off x="852856" y="-1574245"/>
              <a:ext cx="360" cy="360"/>
            </p14:xfrm>
          </p:contentPart>
        </mc:Choice>
        <mc:Fallback xmlns="">
          <p:pic>
            <p:nvPicPr>
              <p:cNvPr id="45" name="Ink 44">
                <a:extLst>
                  <a:ext uri="{FF2B5EF4-FFF2-40B4-BE49-F238E27FC236}">
                    <a16:creationId xmlns:a16="http://schemas.microsoft.com/office/drawing/2014/main" id="{0C14D8FA-CB16-A131-AAF2-00D647EC9497}"/>
                  </a:ext>
                </a:extLst>
              </p:cNvPr>
              <p:cNvPicPr/>
              <p:nvPr/>
            </p:nvPicPr>
            <p:blipFill>
              <a:blip r:embed="rId3"/>
              <a:stretch>
                <a:fillRect/>
              </a:stretch>
            </p:blipFill>
            <p:spPr>
              <a:xfrm>
                <a:off x="846736" y="-1580365"/>
                <a:ext cx="12600" cy="12600"/>
              </a:xfrm>
              <a:prstGeom prst="rect">
                <a:avLst/>
              </a:prstGeom>
            </p:spPr>
          </p:pic>
        </mc:Fallback>
      </mc:AlternateContent>
      <p:grpSp>
        <p:nvGrpSpPr>
          <p:cNvPr id="46" name="Group 45">
            <a:extLst>
              <a:ext uri="{FF2B5EF4-FFF2-40B4-BE49-F238E27FC236}">
                <a16:creationId xmlns:a16="http://schemas.microsoft.com/office/drawing/2014/main" id="{32B427AA-9B68-FC99-7F84-66A0A70A8C86}"/>
              </a:ext>
            </a:extLst>
          </p:cNvPr>
          <p:cNvGrpSpPr/>
          <p:nvPr/>
        </p:nvGrpSpPr>
        <p:grpSpPr>
          <a:xfrm>
            <a:off x="437882" y="-3683358"/>
            <a:ext cx="1378040" cy="502275"/>
            <a:chOff x="437882" y="1081826"/>
            <a:chExt cx="1378040" cy="502275"/>
          </a:xfrm>
        </p:grpSpPr>
        <p:sp>
          <p:nvSpPr>
            <p:cNvPr id="47" name="Rounded Rectangle 46">
              <a:extLst>
                <a:ext uri="{FF2B5EF4-FFF2-40B4-BE49-F238E27FC236}">
                  <a16:creationId xmlns:a16="http://schemas.microsoft.com/office/drawing/2014/main" id="{48E4AA50-2CCF-849C-5E2E-7E64F6D7D56C}"/>
                </a:ext>
              </a:extLst>
            </p:cNvPr>
            <p:cNvSpPr/>
            <p:nvPr/>
          </p:nvSpPr>
          <p:spPr>
            <a:xfrm>
              <a:off x="515156" y="1300766"/>
              <a:ext cx="1300766" cy="28333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latin typeface="Open Sans" panose="020B0606030504020204" pitchFamily="34" charset="0"/>
                  <a:ea typeface="Open Sans" panose="020B0606030504020204" pitchFamily="34" charset="0"/>
                  <a:cs typeface="Open Sans" panose="020B0606030504020204" pitchFamily="34" charset="0"/>
                </a:rPr>
                <a:t>last 3 months</a:t>
              </a:r>
            </a:p>
          </p:txBody>
        </p:sp>
        <p:sp>
          <p:nvSpPr>
            <p:cNvPr id="48" name="TextBox 47">
              <a:extLst>
                <a:ext uri="{FF2B5EF4-FFF2-40B4-BE49-F238E27FC236}">
                  <a16:creationId xmlns:a16="http://schemas.microsoft.com/office/drawing/2014/main" id="{F8411179-F65C-D5CC-7D10-CA4079813BF2}"/>
                </a:ext>
              </a:extLst>
            </p:cNvPr>
            <p:cNvSpPr txBox="1"/>
            <p:nvPr/>
          </p:nvSpPr>
          <p:spPr>
            <a:xfrm>
              <a:off x="437882" y="1081826"/>
              <a:ext cx="862737" cy="246221"/>
            </a:xfrm>
            <a:prstGeom prst="rect">
              <a:avLst/>
            </a:prstGeom>
            <a:noFill/>
          </p:spPr>
          <p:txBody>
            <a:bodyPr wrap="none" rtlCol="0">
              <a:spAutoFit/>
            </a:bodyPr>
            <a:lstStyle/>
            <a:p>
              <a:r>
                <a:rPr lang="en-US" sz="1000" dirty="0">
                  <a:latin typeface="Open Sans" panose="020B0606030504020204" pitchFamily="34" charset="0"/>
                  <a:ea typeface="Open Sans" panose="020B0606030504020204" pitchFamily="34" charset="0"/>
                  <a:cs typeface="Open Sans" panose="020B0606030504020204" pitchFamily="34" charset="0"/>
                </a:rPr>
                <a:t>date range:</a:t>
              </a:r>
            </a:p>
          </p:txBody>
        </p:sp>
      </p:grpSp>
      <p:grpSp>
        <p:nvGrpSpPr>
          <p:cNvPr id="49" name="Group 48">
            <a:extLst>
              <a:ext uri="{FF2B5EF4-FFF2-40B4-BE49-F238E27FC236}">
                <a16:creationId xmlns:a16="http://schemas.microsoft.com/office/drawing/2014/main" id="{1CBAA6E6-BE8B-177E-B999-873E2890F3A2}"/>
              </a:ext>
            </a:extLst>
          </p:cNvPr>
          <p:cNvGrpSpPr/>
          <p:nvPr/>
        </p:nvGrpSpPr>
        <p:grpSpPr>
          <a:xfrm>
            <a:off x="1893196" y="-3683358"/>
            <a:ext cx="1378040" cy="502275"/>
            <a:chOff x="437882" y="1081826"/>
            <a:chExt cx="1378040" cy="502275"/>
          </a:xfrm>
        </p:grpSpPr>
        <p:sp>
          <p:nvSpPr>
            <p:cNvPr id="50" name="Rounded Rectangle 49">
              <a:extLst>
                <a:ext uri="{FF2B5EF4-FFF2-40B4-BE49-F238E27FC236}">
                  <a16:creationId xmlns:a16="http://schemas.microsoft.com/office/drawing/2014/main" id="{47EF9D07-F3B7-C8EE-2BFC-0CB3F2208CEF}"/>
                </a:ext>
              </a:extLst>
            </p:cNvPr>
            <p:cNvSpPr/>
            <p:nvPr/>
          </p:nvSpPr>
          <p:spPr>
            <a:xfrm>
              <a:off x="515156" y="1300766"/>
              <a:ext cx="1300766" cy="28333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session_summary</a:t>
              </a:r>
              <a:endParaRPr lang="en-US" sz="1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51" name="TextBox 50">
              <a:extLst>
                <a:ext uri="{FF2B5EF4-FFF2-40B4-BE49-F238E27FC236}">
                  <a16:creationId xmlns:a16="http://schemas.microsoft.com/office/drawing/2014/main" id="{37DB8FF6-16A0-3877-C9CE-78D181543DEE}"/>
                </a:ext>
              </a:extLst>
            </p:cNvPr>
            <p:cNvSpPr txBox="1"/>
            <p:nvPr/>
          </p:nvSpPr>
          <p:spPr>
            <a:xfrm>
              <a:off x="437882" y="1081826"/>
              <a:ext cx="889987" cy="246221"/>
            </a:xfrm>
            <a:prstGeom prst="rect">
              <a:avLst/>
            </a:prstGeom>
            <a:noFill/>
          </p:spPr>
          <p:txBody>
            <a:bodyPr wrap="none" rtlCol="0">
              <a:spAutoFit/>
            </a:bodyPr>
            <a:lstStyle/>
            <a:p>
              <a:r>
                <a:rPr lang="en-US" sz="1000" dirty="0">
                  <a:latin typeface="Open Sans" panose="020B0606030504020204" pitchFamily="34" charset="0"/>
                  <a:ea typeface="Open Sans" panose="020B0606030504020204" pitchFamily="34" charset="0"/>
                  <a:cs typeface="Open Sans" panose="020B0606030504020204" pitchFamily="34" charset="0"/>
                </a:rPr>
                <a:t>table name:</a:t>
              </a:r>
            </a:p>
          </p:txBody>
        </p:sp>
      </p:grpSp>
      <mc:AlternateContent xmlns:mc="http://schemas.openxmlformats.org/markup-compatibility/2006" xmlns:p14="http://schemas.microsoft.com/office/powerpoint/2010/main">
        <mc:Choice Requires="p14">
          <p:contentPart p14:bwMode="auto" r:id="rId7">
            <p14:nvContentPartPr>
              <p14:cNvPr id="4" name="Ink 3">
                <a:extLst>
                  <a:ext uri="{FF2B5EF4-FFF2-40B4-BE49-F238E27FC236}">
                    <a16:creationId xmlns:a16="http://schemas.microsoft.com/office/drawing/2014/main" id="{FA88F7F4-E6F0-0611-D7F4-C921D8DABE91}"/>
                  </a:ext>
                </a:extLst>
              </p14:cNvPr>
              <p14:cNvContentPartPr/>
              <p14:nvPr/>
            </p14:nvContentPartPr>
            <p14:xfrm>
              <a:off x="852856" y="3190939"/>
              <a:ext cx="360" cy="360"/>
            </p14:xfrm>
          </p:contentPart>
        </mc:Choice>
        <mc:Fallback xmlns="">
          <p:pic>
            <p:nvPicPr>
              <p:cNvPr id="4" name="Ink 3">
                <a:extLst>
                  <a:ext uri="{FF2B5EF4-FFF2-40B4-BE49-F238E27FC236}">
                    <a16:creationId xmlns:a16="http://schemas.microsoft.com/office/drawing/2014/main" id="{FA88F7F4-E6F0-0611-D7F4-C921D8DABE91}"/>
                  </a:ext>
                </a:extLst>
              </p:cNvPr>
              <p:cNvPicPr/>
              <p:nvPr/>
            </p:nvPicPr>
            <p:blipFill>
              <a:blip r:embed="rId3"/>
              <a:stretch>
                <a:fillRect/>
              </a:stretch>
            </p:blipFill>
            <p:spPr>
              <a:xfrm>
                <a:off x="846736" y="3184819"/>
                <a:ext cx="12600" cy="12600"/>
              </a:xfrm>
              <a:prstGeom prst="rect">
                <a:avLst/>
              </a:prstGeom>
            </p:spPr>
          </p:pic>
        </mc:Fallback>
      </mc:AlternateContent>
      <p:grpSp>
        <p:nvGrpSpPr>
          <p:cNvPr id="5" name="Group 4">
            <a:extLst>
              <a:ext uri="{FF2B5EF4-FFF2-40B4-BE49-F238E27FC236}">
                <a16:creationId xmlns:a16="http://schemas.microsoft.com/office/drawing/2014/main" id="{5ABB2B5D-3350-C882-4DF5-4E09C01D791A}"/>
              </a:ext>
            </a:extLst>
          </p:cNvPr>
          <p:cNvGrpSpPr/>
          <p:nvPr/>
        </p:nvGrpSpPr>
        <p:grpSpPr>
          <a:xfrm>
            <a:off x="437882" y="1081826"/>
            <a:ext cx="1378040" cy="502275"/>
            <a:chOff x="437882" y="1081826"/>
            <a:chExt cx="1378040" cy="502275"/>
          </a:xfrm>
        </p:grpSpPr>
        <p:sp>
          <p:nvSpPr>
            <p:cNvPr id="9" name="Rounded Rectangle 8">
              <a:extLst>
                <a:ext uri="{FF2B5EF4-FFF2-40B4-BE49-F238E27FC236}">
                  <a16:creationId xmlns:a16="http://schemas.microsoft.com/office/drawing/2014/main" id="{7506BE8B-D5EA-F20E-BBCD-14EFD388FAC2}"/>
                </a:ext>
              </a:extLst>
            </p:cNvPr>
            <p:cNvSpPr/>
            <p:nvPr/>
          </p:nvSpPr>
          <p:spPr>
            <a:xfrm>
              <a:off x="515156" y="1300766"/>
              <a:ext cx="1300766" cy="28333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latin typeface="Open Sans" panose="020B0606030504020204" pitchFamily="34" charset="0"/>
                  <a:ea typeface="Open Sans" panose="020B0606030504020204" pitchFamily="34" charset="0"/>
                  <a:cs typeface="Open Sans" panose="020B0606030504020204" pitchFamily="34" charset="0"/>
                </a:rPr>
                <a:t>last 3 months</a:t>
              </a:r>
            </a:p>
          </p:txBody>
        </p:sp>
        <p:sp>
          <p:nvSpPr>
            <p:cNvPr id="11" name="TextBox 10">
              <a:extLst>
                <a:ext uri="{FF2B5EF4-FFF2-40B4-BE49-F238E27FC236}">
                  <a16:creationId xmlns:a16="http://schemas.microsoft.com/office/drawing/2014/main" id="{BF4DDB62-3B79-512F-3ACE-0B9C78238CD1}"/>
                </a:ext>
              </a:extLst>
            </p:cNvPr>
            <p:cNvSpPr txBox="1"/>
            <p:nvPr/>
          </p:nvSpPr>
          <p:spPr>
            <a:xfrm>
              <a:off x="437882" y="1081826"/>
              <a:ext cx="862737" cy="246221"/>
            </a:xfrm>
            <a:prstGeom prst="rect">
              <a:avLst/>
            </a:prstGeom>
            <a:noFill/>
          </p:spPr>
          <p:txBody>
            <a:bodyPr wrap="none" rtlCol="0">
              <a:spAutoFit/>
            </a:bodyPr>
            <a:lstStyle/>
            <a:p>
              <a:r>
                <a:rPr lang="en-US" sz="1000" dirty="0">
                  <a:latin typeface="Open Sans" panose="020B0606030504020204" pitchFamily="34" charset="0"/>
                  <a:ea typeface="Open Sans" panose="020B0606030504020204" pitchFamily="34" charset="0"/>
                  <a:cs typeface="Open Sans" panose="020B0606030504020204" pitchFamily="34" charset="0"/>
                </a:rPr>
                <a:t>date range:</a:t>
              </a:r>
            </a:p>
          </p:txBody>
        </p:sp>
      </p:grpSp>
      <p:grpSp>
        <p:nvGrpSpPr>
          <p:cNvPr id="12" name="Group 11">
            <a:extLst>
              <a:ext uri="{FF2B5EF4-FFF2-40B4-BE49-F238E27FC236}">
                <a16:creationId xmlns:a16="http://schemas.microsoft.com/office/drawing/2014/main" id="{BAB6BD1E-7F86-F9F9-24BE-3B0AE789817D}"/>
              </a:ext>
            </a:extLst>
          </p:cNvPr>
          <p:cNvGrpSpPr/>
          <p:nvPr/>
        </p:nvGrpSpPr>
        <p:grpSpPr>
          <a:xfrm>
            <a:off x="1893196" y="1081826"/>
            <a:ext cx="1378040" cy="502275"/>
            <a:chOff x="437882" y="1081826"/>
            <a:chExt cx="1378040" cy="502275"/>
          </a:xfrm>
        </p:grpSpPr>
        <p:sp>
          <p:nvSpPr>
            <p:cNvPr id="13" name="Rounded Rectangle 12">
              <a:extLst>
                <a:ext uri="{FF2B5EF4-FFF2-40B4-BE49-F238E27FC236}">
                  <a16:creationId xmlns:a16="http://schemas.microsoft.com/office/drawing/2014/main" id="{A0F99E30-4DD1-3360-0A24-34F4786B605B}"/>
                </a:ext>
              </a:extLst>
            </p:cNvPr>
            <p:cNvSpPr/>
            <p:nvPr/>
          </p:nvSpPr>
          <p:spPr>
            <a:xfrm>
              <a:off x="515156" y="1300766"/>
              <a:ext cx="1300766" cy="28333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session_summary</a:t>
              </a:r>
              <a:endParaRPr lang="en-US" sz="1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4" name="TextBox 13">
              <a:extLst>
                <a:ext uri="{FF2B5EF4-FFF2-40B4-BE49-F238E27FC236}">
                  <a16:creationId xmlns:a16="http://schemas.microsoft.com/office/drawing/2014/main" id="{A17EEC4A-4C4E-04DC-EE60-63A7CFD47786}"/>
                </a:ext>
              </a:extLst>
            </p:cNvPr>
            <p:cNvSpPr txBox="1"/>
            <p:nvPr/>
          </p:nvSpPr>
          <p:spPr>
            <a:xfrm>
              <a:off x="437882" y="1081826"/>
              <a:ext cx="889987" cy="246221"/>
            </a:xfrm>
            <a:prstGeom prst="rect">
              <a:avLst/>
            </a:prstGeom>
            <a:noFill/>
          </p:spPr>
          <p:txBody>
            <a:bodyPr wrap="none" rtlCol="0">
              <a:spAutoFit/>
            </a:bodyPr>
            <a:lstStyle/>
            <a:p>
              <a:r>
                <a:rPr lang="en-US" sz="1000" dirty="0">
                  <a:latin typeface="Open Sans" panose="020B0606030504020204" pitchFamily="34" charset="0"/>
                  <a:ea typeface="Open Sans" panose="020B0606030504020204" pitchFamily="34" charset="0"/>
                  <a:cs typeface="Open Sans" panose="020B0606030504020204" pitchFamily="34" charset="0"/>
                </a:rPr>
                <a:t>table name:</a:t>
              </a:r>
            </a:p>
          </p:txBody>
        </p:sp>
      </p:grpSp>
      <p:graphicFrame>
        <p:nvGraphicFramePr>
          <p:cNvPr id="15" name="Chart 14">
            <a:extLst>
              <a:ext uri="{FF2B5EF4-FFF2-40B4-BE49-F238E27FC236}">
                <a16:creationId xmlns:a16="http://schemas.microsoft.com/office/drawing/2014/main" id="{E1770017-5679-02F9-EEF5-53F921B115C7}"/>
              </a:ext>
            </a:extLst>
          </p:cNvPr>
          <p:cNvGraphicFramePr/>
          <p:nvPr/>
        </p:nvGraphicFramePr>
        <p:xfrm>
          <a:off x="515156" y="1803041"/>
          <a:ext cx="3625401" cy="2550018"/>
        </p:xfrm>
        <a:graphic>
          <a:graphicData uri="http://schemas.openxmlformats.org/drawingml/2006/chart">
            <c:chart xmlns:c="http://schemas.openxmlformats.org/drawingml/2006/chart" xmlns:r="http://schemas.openxmlformats.org/officeDocument/2006/relationships" r:id="rId8"/>
          </a:graphicData>
        </a:graphic>
      </p:graphicFrame>
      <p:sp>
        <p:nvSpPr>
          <p:cNvPr id="29" name="TextBox 28">
            <a:extLst>
              <a:ext uri="{FF2B5EF4-FFF2-40B4-BE49-F238E27FC236}">
                <a16:creationId xmlns:a16="http://schemas.microsoft.com/office/drawing/2014/main" id="{930B3931-651A-C27F-06B3-D43B0E2091A4}"/>
              </a:ext>
            </a:extLst>
          </p:cNvPr>
          <p:cNvSpPr txBox="1"/>
          <p:nvPr/>
        </p:nvSpPr>
        <p:spPr>
          <a:xfrm>
            <a:off x="3425784" y="1081826"/>
            <a:ext cx="856325" cy="246221"/>
          </a:xfrm>
          <a:prstGeom prst="rect">
            <a:avLst/>
          </a:prstGeom>
          <a:noFill/>
        </p:spPr>
        <p:txBody>
          <a:bodyPr wrap="none" rtlCol="0">
            <a:spAutoFit/>
          </a:bodyPr>
          <a:lstStyle/>
          <a:p>
            <a:r>
              <a:rPr lang="en-US" sz="1000" dirty="0">
                <a:latin typeface="Open Sans" panose="020B0606030504020204" pitchFamily="34" charset="0"/>
                <a:ea typeface="Open Sans" panose="020B0606030504020204" pitchFamily="34" charset="0"/>
                <a:cs typeface="Open Sans" panose="020B0606030504020204" pitchFamily="34" charset="0"/>
              </a:rPr>
              <a:t>user name:</a:t>
            </a:r>
          </a:p>
        </p:txBody>
      </p:sp>
      <p:sp>
        <p:nvSpPr>
          <p:cNvPr id="42" name="Rounded Rectangle 41">
            <a:extLst>
              <a:ext uri="{FF2B5EF4-FFF2-40B4-BE49-F238E27FC236}">
                <a16:creationId xmlns:a16="http://schemas.microsoft.com/office/drawing/2014/main" id="{CA615D6B-D7B8-60C7-A3FC-AFD8634BB754}"/>
              </a:ext>
            </a:extLst>
          </p:cNvPr>
          <p:cNvSpPr/>
          <p:nvPr/>
        </p:nvSpPr>
        <p:spPr>
          <a:xfrm>
            <a:off x="4502449" y="2349201"/>
            <a:ext cx="3924000" cy="324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numCol="2" rtlCol="0" anchor="ctr"/>
          <a:lstStyle/>
          <a:p>
            <a:pPr algn="r"/>
            <a:r>
              <a:rPr lang="en-US" sz="1200" dirty="0" err="1">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push_operations</a:t>
            </a:r>
            <a:r>
              <a:rPr lang="en-US" sz="1200"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/user_6	332</a:t>
            </a:r>
          </a:p>
        </p:txBody>
      </p:sp>
      <p:sp>
        <p:nvSpPr>
          <p:cNvPr id="43" name="Rounded Rectangle 42">
            <a:extLst>
              <a:ext uri="{FF2B5EF4-FFF2-40B4-BE49-F238E27FC236}">
                <a16:creationId xmlns:a16="http://schemas.microsoft.com/office/drawing/2014/main" id="{8AD22BBB-DC82-730E-57F4-6317C25C111B}"/>
              </a:ext>
            </a:extLst>
          </p:cNvPr>
          <p:cNvSpPr/>
          <p:nvPr/>
        </p:nvSpPr>
        <p:spPr>
          <a:xfrm>
            <a:off x="4502449" y="2754057"/>
            <a:ext cx="3924000" cy="324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numCol="2" rtlCol="0" anchor="ctr"/>
          <a:lstStyle/>
          <a:p>
            <a:pPr algn="r"/>
            <a:r>
              <a:rPr lang="en-US" sz="1200" dirty="0" err="1">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spam_and_bots</a:t>
            </a:r>
            <a:r>
              <a:rPr lang="en-US" sz="1200"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/user_8	11</a:t>
            </a:r>
          </a:p>
        </p:txBody>
      </p:sp>
      <p:sp>
        <p:nvSpPr>
          <p:cNvPr id="52" name="Rounded Rectangle 51">
            <a:extLst>
              <a:ext uri="{FF2B5EF4-FFF2-40B4-BE49-F238E27FC236}">
                <a16:creationId xmlns:a16="http://schemas.microsoft.com/office/drawing/2014/main" id="{1E6FD7DF-E178-1879-90AE-0B447A1A1A80}"/>
              </a:ext>
            </a:extLst>
          </p:cNvPr>
          <p:cNvSpPr/>
          <p:nvPr/>
        </p:nvSpPr>
        <p:spPr>
          <a:xfrm>
            <a:off x="4502449" y="3158913"/>
            <a:ext cx="3924000" cy="324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numCol="2" rtlCol="0" anchor="ctr"/>
          <a:lstStyle/>
          <a:p>
            <a:pPr algn="r"/>
            <a:r>
              <a:rPr lang="en-US" sz="1200" dirty="0" err="1">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biz_quotes</a:t>
            </a:r>
            <a:r>
              <a:rPr lang="en-US" sz="1200"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/user_2	514</a:t>
            </a:r>
          </a:p>
        </p:txBody>
      </p:sp>
      <p:sp>
        <p:nvSpPr>
          <p:cNvPr id="53" name="Rounded Rectangle 52">
            <a:extLst>
              <a:ext uri="{FF2B5EF4-FFF2-40B4-BE49-F238E27FC236}">
                <a16:creationId xmlns:a16="http://schemas.microsoft.com/office/drawing/2014/main" id="{9CCB239A-DA27-1707-521F-995910587774}"/>
              </a:ext>
            </a:extLst>
          </p:cNvPr>
          <p:cNvSpPr/>
          <p:nvPr/>
        </p:nvSpPr>
        <p:spPr>
          <a:xfrm>
            <a:off x="4502449" y="3563768"/>
            <a:ext cx="3924000" cy="324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numCol="2" rtlCol="0" anchor="ctr"/>
          <a:lstStyle/>
          <a:p>
            <a:pPr algn="r"/>
            <a:r>
              <a:rPr lang="en-US" sz="1200" dirty="0" err="1">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secrel</a:t>
            </a:r>
            <a:r>
              <a:rPr lang="en-US" sz="1200"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/batch		1002</a:t>
            </a:r>
          </a:p>
        </p:txBody>
      </p:sp>
      <p:sp>
        <p:nvSpPr>
          <p:cNvPr id="8" name="Rounded Rectangle 7">
            <a:extLst>
              <a:ext uri="{FF2B5EF4-FFF2-40B4-BE49-F238E27FC236}">
                <a16:creationId xmlns:a16="http://schemas.microsoft.com/office/drawing/2014/main" id="{623300D2-DDA1-44D1-3A79-7F423B897FF6}"/>
              </a:ext>
            </a:extLst>
          </p:cNvPr>
          <p:cNvSpPr/>
          <p:nvPr/>
        </p:nvSpPr>
        <p:spPr>
          <a:xfrm>
            <a:off x="3503057" y="1300766"/>
            <a:ext cx="1718937" cy="28333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6" name="Rectangle 15">
            <a:extLst>
              <a:ext uri="{FF2B5EF4-FFF2-40B4-BE49-F238E27FC236}">
                <a16:creationId xmlns:a16="http://schemas.microsoft.com/office/drawing/2014/main" id="{41C017FC-D242-62B4-9550-3B2C8DECDFCD}"/>
              </a:ext>
            </a:extLst>
          </p:cNvPr>
          <p:cNvSpPr/>
          <p:nvPr/>
        </p:nvSpPr>
        <p:spPr>
          <a:xfrm>
            <a:off x="4362525" y="2267511"/>
            <a:ext cx="4130518" cy="1214568"/>
          </a:xfrm>
          <a:prstGeom prst="rect">
            <a:avLst/>
          </a:prstGeom>
          <a:solidFill>
            <a:srgbClr val="FFFFFF">
              <a:alpha val="8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Subtitle 3">
            <a:extLst>
              <a:ext uri="{FF2B5EF4-FFF2-40B4-BE49-F238E27FC236}">
                <a16:creationId xmlns:a16="http://schemas.microsoft.com/office/drawing/2014/main" id="{ABCF4BD7-DD48-DEBD-A35F-7D098C349296}"/>
              </a:ext>
            </a:extLst>
          </p:cNvPr>
          <p:cNvSpPr>
            <a:spLocks noGrp="1"/>
          </p:cNvSpPr>
          <p:nvPr>
            <p:ph type="subTitle" idx="1"/>
          </p:nvPr>
        </p:nvSpPr>
        <p:spPr>
          <a:xfrm>
            <a:off x="228600" y="551800"/>
            <a:ext cx="8664900" cy="377700"/>
          </a:xfrm>
        </p:spPr>
        <p:txBody>
          <a:bodyPr/>
          <a:lstStyle/>
          <a:p>
            <a:r>
              <a:rPr lang="en-US" dirty="0"/>
              <a:t>Which jobs are still running??</a:t>
            </a:r>
          </a:p>
        </p:txBody>
      </p:sp>
    </p:spTree>
    <p:extLst>
      <p:ext uri="{BB962C8B-B14F-4D97-AF65-F5344CB8AC3E}">
        <p14:creationId xmlns:p14="http://schemas.microsoft.com/office/powerpoint/2010/main" val="3910501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2752D5-53D5-DE2D-33EC-343A5B8C31E4}"/>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3386F0F-FADE-1021-574A-BA61757A38D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53</a:t>
            </a:fld>
            <a:endParaRPr lang="en"/>
          </a:p>
        </p:txBody>
      </p:sp>
      <mc:AlternateContent xmlns:mc="http://schemas.openxmlformats.org/markup-compatibility/2006" xmlns:p14="http://schemas.microsoft.com/office/powerpoint/2010/main">
        <mc:Choice Requires="p14">
          <p:contentPart p14:bwMode="auto" r:id="rId2">
            <p14:nvContentPartPr>
              <p14:cNvPr id="10" name="Ink 9">
                <a:extLst>
                  <a:ext uri="{FF2B5EF4-FFF2-40B4-BE49-F238E27FC236}">
                    <a16:creationId xmlns:a16="http://schemas.microsoft.com/office/drawing/2014/main" id="{95EE0991-4C3F-4D33-2793-26A02AAB87D3}"/>
                  </a:ext>
                </a:extLst>
              </p14:cNvPr>
              <p14:cNvContentPartPr/>
              <p14:nvPr/>
            </p14:nvContentPartPr>
            <p14:xfrm>
              <a:off x="852856" y="3190939"/>
              <a:ext cx="360" cy="360"/>
            </p14:xfrm>
          </p:contentPart>
        </mc:Choice>
        <mc:Fallback xmlns="">
          <p:pic>
            <p:nvPicPr>
              <p:cNvPr id="10" name="Ink 9">
                <a:extLst>
                  <a:ext uri="{FF2B5EF4-FFF2-40B4-BE49-F238E27FC236}">
                    <a16:creationId xmlns:a16="http://schemas.microsoft.com/office/drawing/2014/main" id="{95EE0991-4C3F-4D33-2793-26A02AAB87D3}"/>
                  </a:ext>
                </a:extLst>
              </p:cNvPr>
              <p:cNvPicPr/>
              <p:nvPr/>
            </p:nvPicPr>
            <p:blipFill>
              <a:blip r:embed="rId3"/>
              <a:stretch>
                <a:fillRect/>
              </a:stretch>
            </p:blipFill>
            <p:spPr>
              <a:xfrm>
                <a:off x="846736" y="3184819"/>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7" name="Ink 6">
                <a:extLst>
                  <a:ext uri="{FF2B5EF4-FFF2-40B4-BE49-F238E27FC236}">
                    <a16:creationId xmlns:a16="http://schemas.microsoft.com/office/drawing/2014/main" id="{9FE679F6-0224-BF43-8664-7D1A3E01DB23}"/>
                  </a:ext>
                </a:extLst>
              </p14:cNvPr>
              <p14:cNvContentPartPr/>
              <p14:nvPr/>
            </p14:nvContentPartPr>
            <p14:xfrm>
              <a:off x="852856" y="3190939"/>
              <a:ext cx="360" cy="360"/>
            </p14:xfrm>
          </p:contentPart>
        </mc:Choice>
        <mc:Fallback xmlns="">
          <p:pic>
            <p:nvPicPr>
              <p:cNvPr id="7" name="Ink 6">
                <a:extLst>
                  <a:ext uri="{FF2B5EF4-FFF2-40B4-BE49-F238E27FC236}">
                    <a16:creationId xmlns:a16="http://schemas.microsoft.com/office/drawing/2014/main" id="{9FE679F6-0224-BF43-8664-7D1A3E01DB23}"/>
                  </a:ext>
                </a:extLst>
              </p:cNvPr>
              <p:cNvPicPr/>
              <p:nvPr/>
            </p:nvPicPr>
            <p:blipFill>
              <a:blip r:embed="rId3"/>
              <a:stretch>
                <a:fillRect/>
              </a:stretch>
            </p:blipFill>
            <p:spPr>
              <a:xfrm>
                <a:off x="846736" y="3184819"/>
                <a:ext cx="12600" cy="12600"/>
              </a:xfrm>
              <a:prstGeom prst="rect">
                <a:avLst/>
              </a:prstGeom>
            </p:spPr>
          </p:pic>
        </mc:Fallback>
      </mc:AlternateContent>
      <p:sp>
        <p:nvSpPr>
          <p:cNvPr id="3" name="Rectangle 2">
            <a:extLst>
              <a:ext uri="{FF2B5EF4-FFF2-40B4-BE49-F238E27FC236}">
                <a16:creationId xmlns:a16="http://schemas.microsoft.com/office/drawing/2014/main" id="{EAE70110-778F-068B-6F45-AA4BDCACA9C5}"/>
              </a:ext>
            </a:extLst>
          </p:cNvPr>
          <p:cNvSpPr/>
          <p:nvPr/>
        </p:nvSpPr>
        <p:spPr>
          <a:xfrm>
            <a:off x="379929" y="94315"/>
            <a:ext cx="4481848" cy="83934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5">
            <p14:nvContentPartPr>
              <p14:cNvPr id="44" name="Ink 43">
                <a:extLst>
                  <a:ext uri="{FF2B5EF4-FFF2-40B4-BE49-F238E27FC236}">
                    <a16:creationId xmlns:a16="http://schemas.microsoft.com/office/drawing/2014/main" id="{42BC09EF-74EF-BC4B-2EE3-57C65DA91EEA}"/>
                  </a:ext>
                </a:extLst>
              </p14:cNvPr>
              <p14:cNvContentPartPr/>
              <p14:nvPr/>
            </p14:nvContentPartPr>
            <p14:xfrm>
              <a:off x="852856" y="-1574245"/>
              <a:ext cx="360" cy="360"/>
            </p14:xfrm>
          </p:contentPart>
        </mc:Choice>
        <mc:Fallback xmlns="">
          <p:pic>
            <p:nvPicPr>
              <p:cNvPr id="44" name="Ink 43">
                <a:extLst>
                  <a:ext uri="{FF2B5EF4-FFF2-40B4-BE49-F238E27FC236}">
                    <a16:creationId xmlns:a16="http://schemas.microsoft.com/office/drawing/2014/main" id="{42BC09EF-74EF-BC4B-2EE3-57C65DA91EEA}"/>
                  </a:ext>
                </a:extLst>
              </p:cNvPr>
              <p:cNvPicPr/>
              <p:nvPr/>
            </p:nvPicPr>
            <p:blipFill>
              <a:blip r:embed="rId3"/>
              <a:stretch>
                <a:fillRect/>
              </a:stretch>
            </p:blipFill>
            <p:spPr>
              <a:xfrm>
                <a:off x="846736" y="-1580365"/>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5" name="Ink 44">
                <a:extLst>
                  <a:ext uri="{FF2B5EF4-FFF2-40B4-BE49-F238E27FC236}">
                    <a16:creationId xmlns:a16="http://schemas.microsoft.com/office/drawing/2014/main" id="{C6C18670-78F5-D327-4AF5-111C3D352904}"/>
                  </a:ext>
                </a:extLst>
              </p14:cNvPr>
              <p14:cNvContentPartPr/>
              <p14:nvPr/>
            </p14:nvContentPartPr>
            <p14:xfrm>
              <a:off x="852856" y="-1574245"/>
              <a:ext cx="360" cy="360"/>
            </p14:xfrm>
          </p:contentPart>
        </mc:Choice>
        <mc:Fallback xmlns="">
          <p:pic>
            <p:nvPicPr>
              <p:cNvPr id="45" name="Ink 44">
                <a:extLst>
                  <a:ext uri="{FF2B5EF4-FFF2-40B4-BE49-F238E27FC236}">
                    <a16:creationId xmlns:a16="http://schemas.microsoft.com/office/drawing/2014/main" id="{C6C18670-78F5-D327-4AF5-111C3D352904}"/>
                  </a:ext>
                </a:extLst>
              </p:cNvPr>
              <p:cNvPicPr/>
              <p:nvPr/>
            </p:nvPicPr>
            <p:blipFill>
              <a:blip r:embed="rId3"/>
              <a:stretch>
                <a:fillRect/>
              </a:stretch>
            </p:blipFill>
            <p:spPr>
              <a:xfrm>
                <a:off x="846736" y="-1580365"/>
                <a:ext cx="12600" cy="12600"/>
              </a:xfrm>
              <a:prstGeom prst="rect">
                <a:avLst/>
              </a:prstGeom>
            </p:spPr>
          </p:pic>
        </mc:Fallback>
      </mc:AlternateContent>
      <p:grpSp>
        <p:nvGrpSpPr>
          <p:cNvPr id="46" name="Group 45">
            <a:extLst>
              <a:ext uri="{FF2B5EF4-FFF2-40B4-BE49-F238E27FC236}">
                <a16:creationId xmlns:a16="http://schemas.microsoft.com/office/drawing/2014/main" id="{6513EBCC-0908-6DDA-B833-6FD2A66472DE}"/>
              </a:ext>
            </a:extLst>
          </p:cNvPr>
          <p:cNvGrpSpPr/>
          <p:nvPr/>
        </p:nvGrpSpPr>
        <p:grpSpPr>
          <a:xfrm>
            <a:off x="437882" y="-3683358"/>
            <a:ext cx="1378040" cy="502275"/>
            <a:chOff x="437882" y="1081826"/>
            <a:chExt cx="1378040" cy="502275"/>
          </a:xfrm>
        </p:grpSpPr>
        <p:sp>
          <p:nvSpPr>
            <p:cNvPr id="47" name="Rounded Rectangle 46">
              <a:extLst>
                <a:ext uri="{FF2B5EF4-FFF2-40B4-BE49-F238E27FC236}">
                  <a16:creationId xmlns:a16="http://schemas.microsoft.com/office/drawing/2014/main" id="{49BCCBBF-D35F-AFC6-D328-B670D815BCBA}"/>
                </a:ext>
              </a:extLst>
            </p:cNvPr>
            <p:cNvSpPr/>
            <p:nvPr/>
          </p:nvSpPr>
          <p:spPr>
            <a:xfrm>
              <a:off x="515156" y="1300766"/>
              <a:ext cx="1300766" cy="28333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latin typeface="Open Sans" panose="020B0606030504020204" pitchFamily="34" charset="0"/>
                  <a:ea typeface="Open Sans" panose="020B0606030504020204" pitchFamily="34" charset="0"/>
                  <a:cs typeface="Open Sans" panose="020B0606030504020204" pitchFamily="34" charset="0"/>
                </a:rPr>
                <a:t>last 3 months</a:t>
              </a:r>
            </a:p>
          </p:txBody>
        </p:sp>
        <p:sp>
          <p:nvSpPr>
            <p:cNvPr id="48" name="TextBox 47">
              <a:extLst>
                <a:ext uri="{FF2B5EF4-FFF2-40B4-BE49-F238E27FC236}">
                  <a16:creationId xmlns:a16="http://schemas.microsoft.com/office/drawing/2014/main" id="{A344250C-6A37-CF48-C9D7-A1EA504BB029}"/>
                </a:ext>
              </a:extLst>
            </p:cNvPr>
            <p:cNvSpPr txBox="1"/>
            <p:nvPr/>
          </p:nvSpPr>
          <p:spPr>
            <a:xfrm>
              <a:off x="437882" y="1081826"/>
              <a:ext cx="862737" cy="246221"/>
            </a:xfrm>
            <a:prstGeom prst="rect">
              <a:avLst/>
            </a:prstGeom>
            <a:noFill/>
          </p:spPr>
          <p:txBody>
            <a:bodyPr wrap="none" rtlCol="0">
              <a:spAutoFit/>
            </a:bodyPr>
            <a:lstStyle/>
            <a:p>
              <a:r>
                <a:rPr lang="en-US" sz="1000" dirty="0">
                  <a:latin typeface="Open Sans" panose="020B0606030504020204" pitchFamily="34" charset="0"/>
                  <a:ea typeface="Open Sans" panose="020B0606030504020204" pitchFamily="34" charset="0"/>
                  <a:cs typeface="Open Sans" panose="020B0606030504020204" pitchFamily="34" charset="0"/>
                </a:rPr>
                <a:t>date range:</a:t>
              </a:r>
            </a:p>
          </p:txBody>
        </p:sp>
      </p:grpSp>
      <p:grpSp>
        <p:nvGrpSpPr>
          <p:cNvPr id="49" name="Group 48">
            <a:extLst>
              <a:ext uri="{FF2B5EF4-FFF2-40B4-BE49-F238E27FC236}">
                <a16:creationId xmlns:a16="http://schemas.microsoft.com/office/drawing/2014/main" id="{67B699E6-3E56-22CE-24EB-8A913390D07D}"/>
              </a:ext>
            </a:extLst>
          </p:cNvPr>
          <p:cNvGrpSpPr/>
          <p:nvPr/>
        </p:nvGrpSpPr>
        <p:grpSpPr>
          <a:xfrm>
            <a:off x="1893196" y="-3683358"/>
            <a:ext cx="1378040" cy="502275"/>
            <a:chOff x="437882" y="1081826"/>
            <a:chExt cx="1378040" cy="502275"/>
          </a:xfrm>
        </p:grpSpPr>
        <p:sp>
          <p:nvSpPr>
            <p:cNvPr id="50" name="Rounded Rectangle 49">
              <a:extLst>
                <a:ext uri="{FF2B5EF4-FFF2-40B4-BE49-F238E27FC236}">
                  <a16:creationId xmlns:a16="http://schemas.microsoft.com/office/drawing/2014/main" id="{AB991629-0F0B-5E6B-08EB-EC084565788C}"/>
                </a:ext>
              </a:extLst>
            </p:cNvPr>
            <p:cNvSpPr/>
            <p:nvPr/>
          </p:nvSpPr>
          <p:spPr>
            <a:xfrm>
              <a:off x="515156" y="1300766"/>
              <a:ext cx="1300766" cy="28333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session_summary</a:t>
              </a:r>
              <a:endParaRPr lang="en-US" sz="1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51" name="TextBox 50">
              <a:extLst>
                <a:ext uri="{FF2B5EF4-FFF2-40B4-BE49-F238E27FC236}">
                  <a16:creationId xmlns:a16="http://schemas.microsoft.com/office/drawing/2014/main" id="{4EA9A89E-DDA6-5F0C-6D8F-ACB51C82640B}"/>
                </a:ext>
              </a:extLst>
            </p:cNvPr>
            <p:cNvSpPr txBox="1"/>
            <p:nvPr/>
          </p:nvSpPr>
          <p:spPr>
            <a:xfrm>
              <a:off x="437882" y="1081826"/>
              <a:ext cx="889987" cy="246221"/>
            </a:xfrm>
            <a:prstGeom prst="rect">
              <a:avLst/>
            </a:prstGeom>
            <a:noFill/>
          </p:spPr>
          <p:txBody>
            <a:bodyPr wrap="none" rtlCol="0">
              <a:spAutoFit/>
            </a:bodyPr>
            <a:lstStyle/>
            <a:p>
              <a:r>
                <a:rPr lang="en-US" sz="1000" dirty="0">
                  <a:latin typeface="Open Sans" panose="020B0606030504020204" pitchFamily="34" charset="0"/>
                  <a:ea typeface="Open Sans" panose="020B0606030504020204" pitchFamily="34" charset="0"/>
                  <a:cs typeface="Open Sans" panose="020B0606030504020204" pitchFamily="34" charset="0"/>
                </a:rPr>
                <a:t>table name:</a:t>
              </a:r>
            </a:p>
          </p:txBody>
        </p:sp>
      </p:grpSp>
      <mc:AlternateContent xmlns:mc="http://schemas.openxmlformats.org/markup-compatibility/2006" xmlns:p14="http://schemas.microsoft.com/office/powerpoint/2010/main">
        <mc:Choice Requires="p14">
          <p:contentPart p14:bwMode="auto" r:id="rId7">
            <p14:nvContentPartPr>
              <p14:cNvPr id="4" name="Ink 3">
                <a:extLst>
                  <a:ext uri="{FF2B5EF4-FFF2-40B4-BE49-F238E27FC236}">
                    <a16:creationId xmlns:a16="http://schemas.microsoft.com/office/drawing/2014/main" id="{C11205F0-F4AC-4B5B-DD19-8F94498F8ED9}"/>
                  </a:ext>
                </a:extLst>
              </p14:cNvPr>
              <p14:cNvContentPartPr/>
              <p14:nvPr/>
            </p14:nvContentPartPr>
            <p14:xfrm>
              <a:off x="852856" y="3190939"/>
              <a:ext cx="360" cy="360"/>
            </p14:xfrm>
          </p:contentPart>
        </mc:Choice>
        <mc:Fallback xmlns="">
          <p:pic>
            <p:nvPicPr>
              <p:cNvPr id="4" name="Ink 3">
                <a:extLst>
                  <a:ext uri="{FF2B5EF4-FFF2-40B4-BE49-F238E27FC236}">
                    <a16:creationId xmlns:a16="http://schemas.microsoft.com/office/drawing/2014/main" id="{C11205F0-F4AC-4B5B-DD19-8F94498F8ED9}"/>
                  </a:ext>
                </a:extLst>
              </p:cNvPr>
              <p:cNvPicPr/>
              <p:nvPr/>
            </p:nvPicPr>
            <p:blipFill>
              <a:blip r:embed="rId3"/>
              <a:stretch>
                <a:fillRect/>
              </a:stretch>
            </p:blipFill>
            <p:spPr>
              <a:xfrm>
                <a:off x="846736" y="3184819"/>
                <a:ext cx="12600" cy="12600"/>
              </a:xfrm>
              <a:prstGeom prst="rect">
                <a:avLst/>
              </a:prstGeom>
            </p:spPr>
          </p:pic>
        </mc:Fallback>
      </mc:AlternateContent>
      <p:grpSp>
        <p:nvGrpSpPr>
          <p:cNvPr id="5" name="Group 4">
            <a:extLst>
              <a:ext uri="{FF2B5EF4-FFF2-40B4-BE49-F238E27FC236}">
                <a16:creationId xmlns:a16="http://schemas.microsoft.com/office/drawing/2014/main" id="{44682B68-7759-30AE-2915-622C3922BC1D}"/>
              </a:ext>
            </a:extLst>
          </p:cNvPr>
          <p:cNvGrpSpPr/>
          <p:nvPr/>
        </p:nvGrpSpPr>
        <p:grpSpPr>
          <a:xfrm>
            <a:off x="437882" y="1081826"/>
            <a:ext cx="1378040" cy="502275"/>
            <a:chOff x="437882" y="1081826"/>
            <a:chExt cx="1378040" cy="502275"/>
          </a:xfrm>
        </p:grpSpPr>
        <p:sp>
          <p:nvSpPr>
            <p:cNvPr id="9" name="Rounded Rectangle 8">
              <a:extLst>
                <a:ext uri="{FF2B5EF4-FFF2-40B4-BE49-F238E27FC236}">
                  <a16:creationId xmlns:a16="http://schemas.microsoft.com/office/drawing/2014/main" id="{987F7E64-6B4E-4BFD-7597-4F75895B4F4A}"/>
                </a:ext>
              </a:extLst>
            </p:cNvPr>
            <p:cNvSpPr/>
            <p:nvPr/>
          </p:nvSpPr>
          <p:spPr>
            <a:xfrm>
              <a:off x="515156" y="1300766"/>
              <a:ext cx="1300766" cy="28333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latin typeface="Open Sans" panose="020B0606030504020204" pitchFamily="34" charset="0"/>
                  <a:ea typeface="Open Sans" panose="020B0606030504020204" pitchFamily="34" charset="0"/>
                  <a:cs typeface="Open Sans" panose="020B0606030504020204" pitchFamily="34" charset="0"/>
                </a:rPr>
                <a:t>last 3 months</a:t>
              </a:r>
            </a:p>
          </p:txBody>
        </p:sp>
        <p:sp>
          <p:nvSpPr>
            <p:cNvPr id="11" name="TextBox 10">
              <a:extLst>
                <a:ext uri="{FF2B5EF4-FFF2-40B4-BE49-F238E27FC236}">
                  <a16:creationId xmlns:a16="http://schemas.microsoft.com/office/drawing/2014/main" id="{3005D48E-84C4-FCD1-69E9-F11FBA37C944}"/>
                </a:ext>
              </a:extLst>
            </p:cNvPr>
            <p:cNvSpPr txBox="1"/>
            <p:nvPr/>
          </p:nvSpPr>
          <p:spPr>
            <a:xfrm>
              <a:off x="437882" y="1081826"/>
              <a:ext cx="862737" cy="246221"/>
            </a:xfrm>
            <a:prstGeom prst="rect">
              <a:avLst/>
            </a:prstGeom>
            <a:noFill/>
          </p:spPr>
          <p:txBody>
            <a:bodyPr wrap="none" rtlCol="0">
              <a:spAutoFit/>
            </a:bodyPr>
            <a:lstStyle/>
            <a:p>
              <a:r>
                <a:rPr lang="en-US" sz="1000" dirty="0">
                  <a:latin typeface="Open Sans" panose="020B0606030504020204" pitchFamily="34" charset="0"/>
                  <a:ea typeface="Open Sans" panose="020B0606030504020204" pitchFamily="34" charset="0"/>
                  <a:cs typeface="Open Sans" panose="020B0606030504020204" pitchFamily="34" charset="0"/>
                </a:rPr>
                <a:t>date range:</a:t>
              </a:r>
            </a:p>
          </p:txBody>
        </p:sp>
      </p:grpSp>
      <p:grpSp>
        <p:nvGrpSpPr>
          <p:cNvPr id="12" name="Group 11">
            <a:extLst>
              <a:ext uri="{FF2B5EF4-FFF2-40B4-BE49-F238E27FC236}">
                <a16:creationId xmlns:a16="http://schemas.microsoft.com/office/drawing/2014/main" id="{15A098BA-0812-02A7-69D3-4537228E3787}"/>
              </a:ext>
            </a:extLst>
          </p:cNvPr>
          <p:cNvGrpSpPr/>
          <p:nvPr/>
        </p:nvGrpSpPr>
        <p:grpSpPr>
          <a:xfrm>
            <a:off x="1893196" y="1081826"/>
            <a:ext cx="1378040" cy="502275"/>
            <a:chOff x="437882" y="1081826"/>
            <a:chExt cx="1378040" cy="502275"/>
          </a:xfrm>
        </p:grpSpPr>
        <p:sp>
          <p:nvSpPr>
            <p:cNvPr id="13" name="Rounded Rectangle 12">
              <a:extLst>
                <a:ext uri="{FF2B5EF4-FFF2-40B4-BE49-F238E27FC236}">
                  <a16:creationId xmlns:a16="http://schemas.microsoft.com/office/drawing/2014/main" id="{29913B4A-5935-B208-C498-0BC848BCA325}"/>
                </a:ext>
              </a:extLst>
            </p:cNvPr>
            <p:cNvSpPr/>
            <p:nvPr/>
          </p:nvSpPr>
          <p:spPr>
            <a:xfrm>
              <a:off x="515156" y="1300766"/>
              <a:ext cx="1300766" cy="28333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session_summary</a:t>
              </a:r>
              <a:endParaRPr lang="en-US" sz="1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4" name="TextBox 13">
              <a:extLst>
                <a:ext uri="{FF2B5EF4-FFF2-40B4-BE49-F238E27FC236}">
                  <a16:creationId xmlns:a16="http://schemas.microsoft.com/office/drawing/2014/main" id="{18BCD167-26CB-D9C8-1118-0FEE2EA98E94}"/>
                </a:ext>
              </a:extLst>
            </p:cNvPr>
            <p:cNvSpPr txBox="1"/>
            <p:nvPr/>
          </p:nvSpPr>
          <p:spPr>
            <a:xfrm>
              <a:off x="437882" y="1081826"/>
              <a:ext cx="889987" cy="246221"/>
            </a:xfrm>
            <a:prstGeom prst="rect">
              <a:avLst/>
            </a:prstGeom>
            <a:noFill/>
          </p:spPr>
          <p:txBody>
            <a:bodyPr wrap="none" rtlCol="0">
              <a:spAutoFit/>
            </a:bodyPr>
            <a:lstStyle/>
            <a:p>
              <a:r>
                <a:rPr lang="en-US" sz="1000" dirty="0">
                  <a:latin typeface="Open Sans" panose="020B0606030504020204" pitchFamily="34" charset="0"/>
                  <a:ea typeface="Open Sans" panose="020B0606030504020204" pitchFamily="34" charset="0"/>
                  <a:cs typeface="Open Sans" panose="020B0606030504020204" pitchFamily="34" charset="0"/>
                </a:rPr>
                <a:t>table name:</a:t>
              </a:r>
            </a:p>
          </p:txBody>
        </p:sp>
      </p:grpSp>
      <p:sp>
        <p:nvSpPr>
          <p:cNvPr id="29" name="TextBox 28">
            <a:extLst>
              <a:ext uri="{FF2B5EF4-FFF2-40B4-BE49-F238E27FC236}">
                <a16:creationId xmlns:a16="http://schemas.microsoft.com/office/drawing/2014/main" id="{24FC8E4C-8F69-5BBD-5824-521E841630FF}"/>
              </a:ext>
            </a:extLst>
          </p:cNvPr>
          <p:cNvSpPr txBox="1"/>
          <p:nvPr/>
        </p:nvSpPr>
        <p:spPr>
          <a:xfrm>
            <a:off x="3425784" y="1081826"/>
            <a:ext cx="856325" cy="246221"/>
          </a:xfrm>
          <a:prstGeom prst="rect">
            <a:avLst/>
          </a:prstGeom>
          <a:noFill/>
        </p:spPr>
        <p:txBody>
          <a:bodyPr wrap="none" rtlCol="0">
            <a:spAutoFit/>
          </a:bodyPr>
          <a:lstStyle/>
          <a:p>
            <a:r>
              <a:rPr lang="en-US" sz="1000" dirty="0">
                <a:latin typeface="Open Sans" panose="020B0606030504020204" pitchFamily="34" charset="0"/>
                <a:ea typeface="Open Sans" panose="020B0606030504020204" pitchFamily="34" charset="0"/>
                <a:cs typeface="Open Sans" panose="020B0606030504020204" pitchFamily="34" charset="0"/>
              </a:rPr>
              <a:t>user name:</a:t>
            </a:r>
          </a:p>
        </p:txBody>
      </p:sp>
      <p:sp>
        <p:nvSpPr>
          <p:cNvPr id="42" name="Rounded Rectangle 41">
            <a:extLst>
              <a:ext uri="{FF2B5EF4-FFF2-40B4-BE49-F238E27FC236}">
                <a16:creationId xmlns:a16="http://schemas.microsoft.com/office/drawing/2014/main" id="{A0F3BC3C-A011-BF67-A527-396991B3076C}"/>
              </a:ext>
            </a:extLst>
          </p:cNvPr>
          <p:cNvSpPr/>
          <p:nvPr/>
        </p:nvSpPr>
        <p:spPr>
          <a:xfrm>
            <a:off x="4502449" y="2349201"/>
            <a:ext cx="3924000" cy="324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numCol="2" rtlCol="0" anchor="ctr"/>
          <a:lstStyle/>
          <a:p>
            <a:pPr algn="r"/>
            <a:r>
              <a:rPr lang="en-US" sz="1200" dirty="0" err="1">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push_operations</a:t>
            </a:r>
            <a:r>
              <a:rPr lang="en-US" sz="1200"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/user_6	332</a:t>
            </a:r>
          </a:p>
        </p:txBody>
      </p:sp>
      <p:sp>
        <p:nvSpPr>
          <p:cNvPr id="43" name="Rounded Rectangle 42">
            <a:extLst>
              <a:ext uri="{FF2B5EF4-FFF2-40B4-BE49-F238E27FC236}">
                <a16:creationId xmlns:a16="http://schemas.microsoft.com/office/drawing/2014/main" id="{7FD5AF8A-3458-1218-0B46-827DD8B03B8E}"/>
              </a:ext>
            </a:extLst>
          </p:cNvPr>
          <p:cNvSpPr/>
          <p:nvPr/>
        </p:nvSpPr>
        <p:spPr>
          <a:xfrm>
            <a:off x="4502449" y="2754057"/>
            <a:ext cx="3924000" cy="324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numCol="2" rtlCol="0" anchor="ctr"/>
          <a:lstStyle/>
          <a:p>
            <a:pPr algn="r"/>
            <a:r>
              <a:rPr lang="en-US" sz="1200" dirty="0" err="1">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spam_and_bots</a:t>
            </a:r>
            <a:r>
              <a:rPr lang="en-US" sz="1200"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/user_8	11</a:t>
            </a:r>
          </a:p>
        </p:txBody>
      </p:sp>
      <p:sp>
        <p:nvSpPr>
          <p:cNvPr id="52" name="Rounded Rectangle 51">
            <a:extLst>
              <a:ext uri="{FF2B5EF4-FFF2-40B4-BE49-F238E27FC236}">
                <a16:creationId xmlns:a16="http://schemas.microsoft.com/office/drawing/2014/main" id="{700EE367-330B-6D85-7E96-54C7A5D69539}"/>
              </a:ext>
            </a:extLst>
          </p:cNvPr>
          <p:cNvSpPr/>
          <p:nvPr/>
        </p:nvSpPr>
        <p:spPr>
          <a:xfrm>
            <a:off x="4502449" y="3158913"/>
            <a:ext cx="3924000" cy="324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numCol="2" rtlCol="0" anchor="ctr"/>
          <a:lstStyle/>
          <a:p>
            <a:pPr algn="r"/>
            <a:r>
              <a:rPr lang="en-US" sz="1200" dirty="0" err="1">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biz_quotes</a:t>
            </a:r>
            <a:r>
              <a:rPr lang="en-US" sz="1200"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/user_2	514</a:t>
            </a:r>
          </a:p>
        </p:txBody>
      </p:sp>
      <p:sp>
        <p:nvSpPr>
          <p:cNvPr id="53" name="Rounded Rectangle 52">
            <a:extLst>
              <a:ext uri="{FF2B5EF4-FFF2-40B4-BE49-F238E27FC236}">
                <a16:creationId xmlns:a16="http://schemas.microsoft.com/office/drawing/2014/main" id="{16DE8292-9B29-3386-6BD3-9036F21BEE4E}"/>
              </a:ext>
            </a:extLst>
          </p:cNvPr>
          <p:cNvSpPr/>
          <p:nvPr/>
        </p:nvSpPr>
        <p:spPr>
          <a:xfrm>
            <a:off x="4502449" y="3563768"/>
            <a:ext cx="3924000" cy="324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numCol="2" rtlCol="0" anchor="ctr"/>
          <a:lstStyle/>
          <a:p>
            <a:pPr algn="r"/>
            <a:r>
              <a:rPr lang="en-US" sz="1200" dirty="0" err="1">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secrel</a:t>
            </a:r>
            <a:r>
              <a:rPr lang="en-US" sz="1200"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/batch		1002</a:t>
            </a:r>
          </a:p>
        </p:txBody>
      </p:sp>
      <p:sp>
        <p:nvSpPr>
          <p:cNvPr id="8" name="Rounded Rectangle 7">
            <a:extLst>
              <a:ext uri="{FF2B5EF4-FFF2-40B4-BE49-F238E27FC236}">
                <a16:creationId xmlns:a16="http://schemas.microsoft.com/office/drawing/2014/main" id="{AFCAC06B-FF31-4537-CE66-0F96E0E83AF9}"/>
              </a:ext>
            </a:extLst>
          </p:cNvPr>
          <p:cNvSpPr/>
          <p:nvPr/>
        </p:nvSpPr>
        <p:spPr>
          <a:xfrm>
            <a:off x="3503057" y="1300766"/>
            <a:ext cx="1718937" cy="28333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secrel</a:t>
            </a:r>
            <a:r>
              <a:rPr lang="en-US" sz="1000" dirty="0">
                <a:solidFill>
                  <a:schemeClr val="tx1"/>
                </a:solidFill>
                <a:latin typeface="Open Sans" panose="020B0606030504020204" pitchFamily="34" charset="0"/>
                <a:ea typeface="Open Sans" panose="020B0606030504020204" pitchFamily="34" charset="0"/>
                <a:cs typeface="Open Sans" panose="020B0606030504020204" pitchFamily="34" charset="0"/>
              </a:rPr>
              <a:t>/batch</a:t>
            </a:r>
          </a:p>
        </p:txBody>
      </p:sp>
      <p:sp>
        <p:nvSpPr>
          <p:cNvPr id="16" name="Rectangle 15">
            <a:extLst>
              <a:ext uri="{FF2B5EF4-FFF2-40B4-BE49-F238E27FC236}">
                <a16:creationId xmlns:a16="http://schemas.microsoft.com/office/drawing/2014/main" id="{20CD1DAB-FC51-6E45-6653-C8B923D7D552}"/>
              </a:ext>
            </a:extLst>
          </p:cNvPr>
          <p:cNvSpPr/>
          <p:nvPr/>
        </p:nvSpPr>
        <p:spPr>
          <a:xfrm>
            <a:off x="4478257" y="2191025"/>
            <a:ext cx="4130518" cy="1291888"/>
          </a:xfrm>
          <a:prstGeom prst="rect">
            <a:avLst/>
          </a:prstGeom>
          <a:solidFill>
            <a:srgbClr val="FFFFFF">
              <a:alpha val="8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Subtitle 3">
            <a:extLst>
              <a:ext uri="{FF2B5EF4-FFF2-40B4-BE49-F238E27FC236}">
                <a16:creationId xmlns:a16="http://schemas.microsoft.com/office/drawing/2014/main" id="{2D2EDCB6-3704-9C49-8996-2E677C5F0BCB}"/>
              </a:ext>
            </a:extLst>
          </p:cNvPr>
          <p:cNvSpPr>
            <a:spLocks noGrp="1"/>
          </p:cNvSpPr>
          <p:nvPr>
            <p:ph type="subTitle" idx="1"/>
          </p:nvPr>
        </p:nvSpPr>
        <p:spPr>
          <a:xfrm>
            <a:off x="228600" y="551800"/>
            <a:ext cx="8664900" cy="377700"/>
          </a:xfrm>
        </p:spPr>
        <p:txBody>
          <a:bodyPr/>
          <a:lstStyle/>
          <a:p>
            <a:r>
              <a:rPr lang="en-US" dirty="0"/>
              <a:t>Which users do we need to prioritize?</a:t>
            </a:r>
          </a:p>
        </p:txBody>
      </p:sp>
      <p:graphicFrame>
        <p:nvGraphicFramePr>
          <p:cNvPr id="17" name="Chart 16">
            <a:extLst>
              <a:ext uri="{FF2B5EF4-FFF2-40B4-BE49-F238E27FC236}">
                <a16:creationId xmlns:a16="http://schemas.microsoft.com/office/drawing/2014/main" id="{B7940511-184A-54E2-100C-CB965F8B2B66}"/>
              </a:ext>
            </a:extLst>
          </p:cNvPr>
          <p:cNvGraphicFramePr/>
          <p:nvPr>
            <p:extLst>
              <p:ext uri="{D42A27DB-BD31-4B8C-83A1-F6EECF244321}">
                <p14:modId xmlns:p14="http://schemas.microsoft.com/office/powerpoint/2010/main" val="2240610560"/>
              </p:ext>
            </p:extLst>
          </p:nvPr>
        </p:nvGraphicFramePr>
        <p:xfrm>
          <a:off x="650957" y="1682170"/>
          <a:ext cx="3628800" cy="2552400"/>
        </p:xfrm>
        <a:graphic>
          <a:graphicData uri="http://schemas.openxmlformats.org/drawingml/2006/chart">
            <c:chart xmlns:c="http://schemas.openxmlformats.org/drawingml/2006/chart" xmlns:r="http://schemas.openxmlformats.org/officeDocument/2006/relationships" r:id="rId8"/>
          </a:graphicData>
        </a:graphic>
      </p:graphicFrame>
      <p:sp>
        <p:nvSpPr>
          <p:cNvPr id="6" name="Rectangle 5">
            <a:extLst>
              <a:ext uri="{FF2B5EF4-FFF2-40B4-BE49-F238E27FC236}">
                <a16:creationId xmlns:a16="http://schemas.microsoft.com/office/drawing/2014/main" id="{480FD74F-BF72-E7EC-B33D-DCCBED38E028}"/>
              </a:ext>
            </a:extLst>
          </p:cNvPr>
          <p:cNvSpPr/>
          <p:nvPr/>
        </p:nvSpPr>
        <p:spPr>
          <a:xfrm>
            <a:off x="644809" y="1689722"/>
            <a:ext cx="3628800" cy="253729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0" dirty="0">
                <a:solidFill>
                  <a:schemeClr val="accent3"/>
                </a:solidFill>
                <a:latin typeface="Open Sans" panose="020B0606030504020204" pitchFamily="34" charset="0"/>
                <a:ea typeface="Open Sans" panose="020B0606030504020204" pitchFamily="34" charset="0"/>
                <a:cs typeface="Open Sans" panose="020B0606030504020204" pitchFamily="34" charset="0"/>
              </a:rPr>
              <a:t>?</a:t>
            </a:r>
          </a:p>
        </p:txBody>
      </p:sp>
    </p:spTree>
    <p:extLst>
      <p:ext uri="{BB962C8B-B14F-4D97-AF65-F5344CB8AC3E}">
        <p14:creationId xmlns:p14="http://schemas.microsoft.com/office/powerpoint/2010/main" val="2971502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68">
          <a:extLst>
            <a:ext uri="{FF2B5EF4-FFF2-40B4-BE49-F238E27FC236}">
              <a16:creationId xmlns:a16="http://schemas.microsoft.com/office/drawing/2014/main" id="{D1D4A4BE-5F9A-C1B0-E3C3-9840CDC13E8F}"/>
            </a:ext>
          </a:extLst>
        </p:cNvPr>
        <p:cNvGrpSpPr/>
        <p:nvPr/>
      </p:nvGrpSpPr>
      <p:grpSpPr>
        <a:xfrm>
          <a:off x="0" y="0"/>
          <a:ext cx="0" cy="0"/>
          <a:chOff x="0" y="0"/>
          <a:chExt cx="0" cy="0"/>
        </a:xfrm>
      </p:grpSpPr>
      <p:sp>
        <p:nvSpPr>
          <p:cNvPr id="170" name="Google Shape;170;p20">
            <a:extLst>
              <a:ext uri="{FF2B5EF4-FFF2-40B4-BE49-F238E27FC236}">
                <a16:creationId xmlns:a16="http://schemas.microsoft.com/office/drawing/2014/main" id="{91AE1DE5-EFCB-0CA8-C9F2-C9A3B714D7F9}"/>
              </a:ext>
            </a:extLst>
          </p:cNvPr>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54</a:t>
            </a:fld>
            <a:endParaRPr/>
          </a:p>
        </p:txBody>
      </p:sp>
      <p:sp>
        <p:nvSpPr>
          <p:cNvPr id="11" name="Rectangle 10">
            <a:extLst>
              <a:ext uri="{FF2B5EF4-FFF2-40B4-BE49-F238E27FC236}">
                <a16:creationId xmlns:a16="http://schemas.microsoft.com/office/drawing/2014/main" id="{C4EC1419-32A5-F0F4-8C22-FAAEB8978FDD}"/>
              </a:ext>
            </a:extLst>
          </p:cNvPr>
          <p:cNvSpPr/>
          <p:nvPr/>
        </p:nvSpPr>
        <p:spPr>
          <a:xfrm>
            <a:off x="597331" y="3575188"/>
            <a:ext cx="902043" cy="16681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 name="Chart 1">
            <a:extLst>
              <a:ext uri="{FF2B5EF4-FFF2-40B4-BE49-F238E27FC236}">
                <a16:creationId xmlns:a16="http://schemas.microsoft.com/office/drawing/2014/main" id="{329FC171-0327-77AE-4CAE-2C3459DC75AF}"/>
              </a:ext>
            </a:extLst>
          </p:cNvPr>
          <p:cNvGraphicFramePr/>
          <p:nvPr>
            <p:extLst>
              <p:ext uri="{D42A27DB-BD31-4B8C-83A1-F6EECF244321}">
                <p14:modId xmlns:p14="http://schemas.microsoft.com/office/powerpoint/2010/main" val="3061807810"/>
              </p:ext>
            </p:extLst>
          </p:nvPr>
        </p:nvGraphicFramePr>
        <p:xfrm>
          <a:off x="306386" y="1025890"/>
          <a:ext cx="1472400" cy="1288800"/>
        </p:xfrm>
        <a:graphic>
          <a:graphicData uri="http://schemas.openxmlformats.org/drawingml/2006/chart">
            <c:chart xmlns:c="http://schemas.openxmlformats.org/drawingml/2006/chart" xmlns:r="http://schemas.openxmlformats.org/officeDocument/2006/relationships" r:id="rId4"/>
          </a:graphicData>
        </a:graphic>
      </p:graphicFrame>
      <p:sp>
        <p:nvSpPr>
          <p:cNvPr id="5" name="Rounded Rectangle 4">
            <a:extLst>
              <a:ext uri="{FF2B5EF4-FFF2-40B4-BE49-F238E27FC236}">
                <a16:creationId xmlns:a16="http://schemas.microsoft.com/office/drawing/2014/main" id="{19DD76C9-77EA-14BA-EEE4-9DE57760801D}"/>
              </a:ext>
            </a:extLst>
          </p:cNvPr>
          <p:cNvSpPr/>
          <p:nvPr/>
        </p:nvSpPr>
        <p:spPr>
          <a:xfrm>
            <a:off x="214834" y="2378969"/>
            <a:ext cx="2014632" cy="324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numCol="1" rtlCol="0" anchor="ctr"/>
          <a:lstStyle/>
          <a:p>
            <a:pPr algn="r"/>
            <a:r>
              <a:rPr lang="en-US" sz="1200" dirty="0" err="1">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push_operations</a:t>
            </a:r>
            <a:r>
              <a:rPr lang="en-US" sz="1200"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/user_6</a:t>
            </a:r>
          </a:p>
        </p:txBody>
      </p:sp>
      <p:graphicFrame>
        <p:nvGraphicFramePr>
          <p:cNvPr id="7" name="Chart 6">
            <a:extLst>
              <a:ext uri="{FF2B5EF4-FFF2-40B4-BE49-F238E27FC236}">
                <a16:creationId xmlns:a16="http://schemas.microsoft.com/office/drawing/2014/main" id="{23037475-CBF6-5A78-29AC-E7015701F8C2}"/>
              </a:ext>
            </a:extLst>
          </p:cNvPr>
          <p:cNvGraphicFramePr/>
          <p:nvPr>
            <p:extLst>
              <p:ext uri="{D42A27DB-BD31-4B8C-83A1-F6EECF244321}">
                <p14:modId xmlns:p14="http://schemas.microsoft.com/office/powerpoint/2010/main" val="2990517346"/>
              </p:ext>
            </p:extLst>
          </p:nvPr>
        </p:nvGraphicFramePr>
        <p:xfrm>
          <a:off x="2716100" y="1025614"/>
          <a:ext cx="1472400" cy="1288800"/>
        </p:xfrm>
        <a:graphic>
          <a:graphicData uri="http://schemas.openxmlformats.org/drawingml/2006/chart">
            <c:chart xmlns:c="http://schemas.openxmlformats.org/drawingml/2006/chart" xmlns:r="http://schemas.openxmlformats.org/officeDocument/2006/relationships" r:id="rId5"/>
          </a:graphicData>
        </a:graphic>
      </p:graphicFrame>
      <p:sp>
        <p:nvSpPr>
          <p:cNvPr id="9" name="Rounded Rectangle 8">
            <a:extLst>
              <a:ext uri="{FF2B5EF4-FFF2-40B4-BE49-F238E27FC236}">
                <a16:creationId xmlns:a16="http://schemas.microsoft.com/office/drawing/2014/main" id="{F7C0A9D0-9503-9187-17DE-6C9275CAC8D9}"/>
              </a:ext>
            </a:extLst>
          </p:cNvPr>
          <p:cNvSpPr/>
          <p:nvPr/>
        </p:nvSpPr>
        <p:spPr>
          <a:xfrm>
            <a:off x="2444300" y="2379245"/>
            <a:ext cx="2016000" cy="324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numCol="1" rtlCol="0" anchor="ctr"/>
          <a:lstStyle/>
          <a:p>
            <a:pPr algn="ctr"/>
            <a:r>
              <a:rPr lang="en-US" sz="1200" dirty="0" err="1">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spam_and_bots</a:t>
            </a:r>
            <a:r>
              <a:rPr lang="en-US" sz="1200"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/user_8</a:t>
            </a:r>
          </a:p>
        </p:txBody>
      </p:sp>
      <p:graphicFrame>
        <p:nvGraphicFramePr>
          <p:cNvPr id="14" name="Chart 13">
            <a:extLst>
              <a:ext uri="{FF2B5EF4-FFF2-40B4-BE49-F238E27FC236}">
                <a16:creationId xmlns:a16="http://schemas.microsoft.com/office/drawing/2014/main" id="{FDFAE035-8FF8-C29C-3FE1-4617F3B1D32F}"/>
              </a:ext>
            </a:extLst>
          </p:cNvPr>
          <p:cNvGraphicFramePr/>
          <p:nvPr>
            <p:extLst>
              <p:ext uri="{D42A27DB-BD31-4B8C-83A1-F6EECF244321}">
                <p14:modId xmlns:p14="http://schemas.microsoft.com/office/powerpoint/2010/main" val="569656866"/>
              </p:ext>
            </p:extLst>
          </p:nvPr>
        </p:nvGraphicFramePr>
        <p:xfrm>
          <a:off x="4948734" y="1025614"/>
          <a:ext cx="1472400" cy="1288800"/>
        </p:xfrm>
        <a:graphic>
          <a:graphicData uri="http://schemas.openxmlformats.org/drawingml/2006/chart">
            <c:chart xmlns:c="http://schemas.openxmlformats.org/drawingml/2006/chart" xmlns:r="http://schemas.openxmlformats.org/officeDocument/2006/relationships" r:id="rId6"/>
          </a:graphicData>
        </a:graphic>
      </p:graphicFrame>
      <p:sp>
        <p:nvSpPr>
          <p:cNvPr id="16" name="Rounded Rectangle 15">
            <a:extLst>
              <a:ext uri="{FF2B5EF4-FFF2-40B4-BE49-F238E27FC236}">
                <a16:creationId xmlns:a16="http://schemas.microsoft.com/office/drawing/2014/main" id="{45EB6D00-1632-BA2A-7C72-A544CC09555E}"/>
              </a:ext>
            </a:extLst>
          </p:cNvPr>
          <p:cNvSpPr/>
          <p:nvPr/>
        </p:nvSpPr>
        <p:spPr>
          <a:xfrm>
            <a:off x="4675134" y="2379245"/>
            <a:ext cx="2019600" cy="324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numCol="1" rtlCol="0" anchor="ctr"/>
          <a:lstStyle/>
          <a:p>
            <a:pPr algn="ctr"/>
            <a:r>
              <a:rPr lang="en-US" sz="1200" dirty="0" err="1">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biz_quotes</a:t>
            </a:r>
            <a:r>
              <a:rPr lang="en-US" sz="1200"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/user_2</a:t>
            </a:r>
          </a:p>
        </p:txBody>
      </p:sp>
      <p:graphicFrame>
        <p:nvGraphicFramePr>
          <p:cNvPr id="17" name="Chart 16">
            <a:extLst>
              <a:ext uri="{FF2B5EF4-FFF2-40B4-BE49-F238E27FC236}">
                <a16:creationId xmlns:a16="http://schemas.microsoft.com/office/drawing/2014/main" id="{6AE4E7F7-3890-8165-00CB-B52AD12CFB34}"/>
              </a:ext>
            </a:extLst>
          </p:cNvPr>
          <p:cNvGraphicFramePr/>
          <p:nvPr>
            <p:extLst>
              <p:ext uri="{D42A27DB-BD31-4B8C-83A1-F6EECF244321}">
                <p14:modId xmlns:p14="http://schemas.microsoft.com/office/powerpoint/2010/main" val="3050598353"/>
              </p:ext>
            </p:extLst>
          </p:nvPr>
        </p:nvGraphicFramePr>
        <p:xfrm>
          <a:off x="7183168" y="1021630"/>
          <a:ext cx="1472400" cy="1288800"/>
        </p:xfrm>
        <a:graphic>
          <a:graphicData uri="http://schemas.openxmlformats.org/drawingml/2006/chart">
            <c:chart xmlns:c="http://schemas.openxmlformats.org/drawingml/2006/chart" xmlns:r="http://schemas.openxmlformats.org/officeDocument/2006/relationships" r:id="rId7"/>
          </a:graphicData>
        </a:graphic>
      </p:graphicFrame>
      <p:sp>
        <p:nvSpPr>
          <p:cNvPr id="18" name="Rounded Rectangle 17">
            <a:extLst>
              <a:ext uri="{FF2B5EF4-FFF2-40B4-BE49-F238E27FC236}">
                <a16:creationId xmlns:a16="http://schemas.microsoft.com/office/drawing/2014/main" id="{ED0ADEEE-576C-3CF2-435B-22650342A17F}"/>
              </a:ext>
            </a:extLst>
          </p:cNvPr>
          <p:cNvSpPr/>
          <p:nvPr/>
        </p:nvSpPr>
        <p:spPr>
          <a:xfrm>
            <a:off x="6909568" y="2372772"/>
            <a:ext cx="2019600" cy="324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numCol="1" rtlCol="0" anchor="ctr"/>
          <a:lstStyle/>
          <a:p>
            <a:pPr algn="ctr"/>
            <a:r>
              <a:rPr lang="en-US" sz="1200" dirty="0" err="1">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secrel</a:t>
            </a:r>
            <a:r>
              <a:rPr lang="en-US" sz="1200"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/batch	</a:t>
            </a:r>
          </a:p>
        </p:txBody>
      </p:sp>
      <p:grpSp>
        <p:nvGrpSpPr>
          <p:cNvPr id="30" name="Group 29">
            <a:extLst>
              <a:ext uri="{FF2B5EF4-FFF2-40B4-BE49-F238E27FC236}">
                <a16:creationId xmlns:a16="http://schemas.microsoft.com/office/drawing/2014/main" id="{B89C8E81-ECCA-FA35-41F9-32F2702F5823}"/>
              </a:ext>
            </a:extLst>
          </p:cNvPr>
          <p:cNvGrpSpPr/>
          <p:nvPr/>
        </p:nvGrpSpPr>
        <p:grpSpPr>
          <a:xfrm>
            <a:off x="291110" y="676535"/>
            <a:ext cx="1703520" cy="2218320"/>
            <a:chOff x="291110" y="676535"/>
            <a:chExt cx="1703520" cy="2218320"/>
          </a:xfrm>
        </p:grpSpPr>
        <mc:AlternateContent xmlns:mc="http://schemas.openxmlformats.org/markup-compatibility/2006" xmlns:p14="http://schemas.microsoft.com/office/powerpoint/2010/main">
          <mc:Choice Requires="p14">
            <p:contentPart p14:bwMode="auto" r:id="rId8">
              <p14:nvContentPartPr>
                <p14:cNvPr id="27" name="Ink 26">
                  <a:extLst>
                    <a:ext uri="{FF2B5EF4-FFF2-40B4-BE49-F238E27FC236}">
                      <a16:creationId xmlns:a16="http://schemas.microsoft.com/office/drawing/2014/main" id="{919E7519-6E62-480D-AD14-37ACBB91E9A4}"/>
                    </a:ext>
                  </a:extLst>
                </p14:cNvPr>
                <p14:cNvContentPartPr/>
                <p14:nvPr/>
              </p14:nvContentPartPr>
              <p14:xfrm>
                <a:off x="291110" y="882815"/>
                <a:ext cx="1655640" cy="1931400"/>
              </p14:xfrm>
            </p:contentPart>
          </mc:Choice>
          <mc:Fallback xmlns="">
            <p:pic>
              <p:nvPicPr>
                <p:cNvPr id="27" name="Ink 26">
                  <a:extLst>
                    <a:ext uri="{FF2B5EF4-FFF2-40B4-BE49-F238E27FC236}">
                      <a16:creationId xmlns:a16="http://schemas.microsoft.com/office/drawing/2014/main" id="{919E7519-6E62-480D-AD14-37ACBB91E9A4}"/>
                    </a:ext>
                  </a:extLst>
                </p:cNvPr>
                <p:cNvPicPr/>
                <p:nvPr/>
              </p:nvPicPr>
              <p:blipFill>
                <a:blip r:embed="rId9"/>
                <a:stretch>
                  <a:fillRect/>
                </a:stretch>
              </p:blipFill>
              <p:spPr>
                <a:xfrm>
                  <a:off x="255470" y="847175"/>
                  <a:ext cx="1727280" cy="20030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8" name="Ink 27">
                  <a:extLst>
                    <a:ext uri="{FF2B5EF4-FFF2-40B4-BE49-F238E27FC236}">
                      <a16:creationId xmlns:a16="http://schemas.microsoft.com/office/drawing/2014/main" id="{D145CD71-5A4E-2183-8117-688E62EA3A19}"/>
                    </a:ext>
                  </a:extLst>
                </p14:cNvPr>
                <p14:cNvContentPartPr/>
                <p14:nvPr/>
              </p14:nvContentPartPr>
              <p14:xfrm>
                <a:off x="546710" y="676535"/>
                <a:ext cx="1447920" cy="2218320"/>
              </p14:xfrm>
            </p:contentPart>
          </mc:Choice>
          <mc:Fallback xmlns="">
            <p:pic>
              <p:nvPicPr>
                <p:cNvPr id="28" name="Ink 27">
                  <a:extLst>
                    <a:ext uri="{FF2B5EF4-FFF2-40B4-BE49-F238E27FC236}">
                      <a16:creationId xmlns:a16="http://schemas.microsoft.com/office/drawing/2014/main" id="{D145CD71-5A4E-2183-8117-688E62EA3A19}"/>
                    </a:ext>
                  </a:extLst>
                </p:cNvPr>
                <p:cNvPicPr/>
                <p:nvPr/>
              </p:nvPicPr>
              <p:blipFill>
                <a:blip r:embed="rId11"/>
                <a:stretch>
                  <a:fillRect/>
                </a:stretch>
              </p:blipFill>
              <p:spPr>
                <a:xfrm>
                  <a:off x="510710" y="640535"/>
                  <a:ext cx="1519560" cy="2289960"/>
                </a:xfrm>
                <a:prstGeom prst="rect">
                  <a:avLst/>
                </a:prstGeom>
              </p:spPr>
            </p:pic>
          </mc:Fallback>
        </mc:AlternateContent>
      </p:grpSp>
      <p:grpSp>
        <p:nvGrpSpPr>
          <p:cNvPr id="31" name="Group 30">
            <a:extLst>
              <a:ext uri="{FF2B5EF4-FFF2-40B4-BE49-F238E27FC236}">
                <a16:creationId xmlns:a16="http://schemas.microsoft.com/office/drawing/2014/main" id="{0578C5A0-D14F-2DD5-68B3-0FBB5620E6E1}"/>
              </a:ext>
            </a:extLst>
          </p:cNvPr>
          <p:cNvGrpSpPr/>
          <p:nvPr/>
        </p:nvGrpSpPr>
        <p:grpSpPr>
          <a:xfrm>
            <a:off x="4759114" y="676535"/>
            <a:ext cx="1703520" cy="2218320"/>
            <a:chOff x="291110" y="676535"/>
            <a:chExt cx="1703520" cy="2218320"/>
          </a:xfrm>
        </p:grpSpPr>
        <mc:AlternateContent xmlns:mc="http://schemas.openxmlformats.org/markup-compatibility/2006" xmlns:p14="http://schemas.microsoft.com/office/powerpoint/2010/main">
          <mc:Choice Requires="p14">
            <p:contentPart p14:bwMode="auto" r:id="rId12">
              <p14:nvContentPartPr>
                <p14:cNvPr id="32" name="Ink 31">
                  <a:extLst>
                    <a:ext uri="{FF2B5EF4-FFF2-40B4-BE49-F238E27FC236}">
                      <a16:creationId xmlns:a16="http://schemas.microsoft.com/office/drawing/2014/main" id="{6A4C07DA-3F92-84B2-26CF-8C70D5B27EBC}"/>
                    </a:ext>
                  </a:extLst>
                </p14:cNvPr>
                <p14:cNvContentPartPr/>
                <p14:nvPr/>
              </p14:nvContentPartPr>
              <p14:xfrm>
                <a:off x="291110" y="882815"/>
                <a:ext cx="1655640" cy="1931400"/>
              </p14:xfrm>
            </p:contentPart>
          </mc:Choice>
          <mc:Fallback xmlns="">
            <p:pic>
              <p:nvPicPr>
                <p:cNvPr id="32" name="Ink 31">
                  <a:extLst>
                    <a:ext uri="{FF2B5EF4-FFF2-40B4-BE49-F238E27FC236}">
                      <a16:creationId xmlns:a16="http://schemas.microsoft.com/office/drawing/2014/main" id="{6A4C07DA-3F92-84B2-26CF-8C70D5B27EBC}"/>
                    </a:ext>
                  </a:extLst>
                </p:cNvPr>
                <p:cNvPicPr/>
                <p:nvPr/>
              </p:nvPicPr>
              <p:blipFill>
                <a:blip r:embed="rId9"/>
                <a:stretch>
                  <a:fillRect/>
                </a:stretch>
              </p:blipFill>
              <p:spPr>
                <a:xfrm>
                  <a:off x="255470" y="847175"/>
                  <a:ext cx="1727280" cy="20030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33" name="Ink 32">
                  <a:extLst>
                    <a:ext uri="{FF2B5EF4-FFF2-40B4-BE49-F238E27FC236}">
                      <a16:creationId xmlns:a16="http://schemas.microsoft.com/office/drawing/2014/main" id="{2A6D42AF-A440-6230-FE5C-7A5BD2E9149B}"/>
                    </a:ext>
                  </a:extLst>
                </p14:cNvPr>
                <p14:cNvContentPartPr/>
                <p14:nvPr/>
              </p14:nvContentPartPr>
              <p14:xfrm>
                <a:off x="546710" y="676535"/>
                <a:ext cx="1447920" cy="2218320"/>
              </p14:xfrm>
            </p:contentPart>
          </mc:Choice>
          <mc:Fallback xmlns="">
            <p:pic>
              <p:nvPicPr>
                <p:cNvPr id="33" name="Ink 32">
                  <a:extLst>
                    <a:ext uri="{FF2B5EF4-FFF2-40B4-BE49-F238E27FC236}">
                      <a16:creationId xmlns:a16="http://schemas.microsoft.com/office/drawing/2014/main" id="{2A6D42AF-A440-6230-FE5C-7A5BD2E9149B}"/>
                    </a:ext>
                  </a:extLst>
                </p:cNvPr>
                <p:cNvPicPr/>
                <p:nvPr/>
              </p:nvPicPr>
              <p:blipFill>
                <a:blip r:embed="rId11"/>
                <a:stretch>
                  <a:fillRect/>
                </a:stretch>
              </p:blipFill>
              <p:spPr>
                <a:xfrm>
                  <a:off x="510710" y="640535"/>
                  <a:ext cx="1519560" cy="2289960"/>
                </a:xfrm>
                <a:prstGeom prst="rect">
                  <a:avLst/>
                </a:prstGeom>
              </p:spPr>
            </p:pic>
          </mc:Fallback>
        </mc:AlternateContent>
      </p:grpSp>
    </p:spTree>
    <p:custDataLst>
      <p:tags r:id="rId1"/>
    </p:custDataLst>
    <p:extLst>
      <p:ext uri="{BB962C8B-B14F-4D97-AF65-F5344CB8AC3E}">
        <p14:creationId xmlns:p14="http://schemas.microsoft.com/office/powerpoint/2010/main" val="1719800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p:cTn id="7" dur="1000" fill="hold"/>
                                        <p:tgtEl>
                                          <p:spTgt spid="30"/>
                                        </p:tgtEl>
                                        <p:attrNameLst>
                                          <p:attrName>drawProgress</p:attrName>
                                        </p:attrNameLst>
                                      </p:cBhvr>
                                      <p:tavLst>
                                        <p:tav tm="0">
                                          <p:val>
                                            <p:fltVal val="0"/>
                                          </p:val>
                                        </p:tav>
                                        <p:tav tm="100000">
                                          <p:val>
                                            <p:fltVal val="1"/>
                                          </p:val>
                                        </p:tav>
                                      </p:tavLst>
                                    </p:anim>
                                  </p:childTnLst>
                                </p:cTn>
                              </p:par>
                            </p:childTnLst>
                          </p:cTn>
                        </p:par>
                      </p:childTnLst>
                    </p:cTn>
                  </p:par>
                  <p:par>
                    <p:cTn id="8" fill="hold">
                      <p:stCondLst>
                        <p:cond delay="indefinite"/>
                      </p:stCondLst>
                      <p:childTnLst>
                        <p:par>
                          <p:cTn id="9" fill="hold">
                            <p:stCondLst>
                              <p:cond delay="0"/>
                            </p:stCondLst>
                            <p:childTnLst>
                              <p:par>
                                <p:cTn id="10" presetID="63" presetClass="entr" presetSubtype="0" fill="hold" nodeType="clickEffect">
                                  <p:stCondLst>
                                    <p:cond delay="0"/>
                                  </p:stCondLst>
                                  <p:childTnLst>
                                    <p:set>
                                      <p:cBhvr>
                                        <p:cTn id="11" dur="1" fill="hold">
                                          <p:stCondLst>
                                            <p:cond delay="0"/>
                                          </p:stCondLst>
                                        </p:cTn>
                                        <p:tgtEl>
                                          <p:spTgt spid="31"/>
                                        </p:tgtEl>
                                        <p:attrNameLst>
                                          <p:attrName>style.visibility</p:attrName>
                                        </p:attrNameLst>
                                      </p:cBhvr>
                                      <p:to>
                                        <p:strVal val="visible"/>
                                      </p:to>
                                    </p:set>
                                    <p:anim calcmode="lin" valueType="num">
                                      <p:cBhvr>
                                        <p:cTn id="12" dur="1000" fill="hold"/>
                                        <p:tgtEl>
                                          <p:spTgt spid="31"/>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C386B8-D8FE-BF8A-7594-1296EF6044F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787561C-4572-B6AF-1B7E-EC296C38A58F}"/>
              </a:ext>
            </a:extLst>
          </p:cNvPr>
          <p:cNvSpPr>
            <a:spLocks noGrp="1"/>
          </p:cNvSpPr>
          <p:nvPr>
            <p:ph type="title"/>
          </p:nvPr>
        </p:nvSpPr>
        <p:spPr/>
        <p:txBody>
          <a:bodyPr/>
          <a:lstStyle/>
          <a:p>
            <a:r>
              <a:rPr lang="en-US" dirty="0"/>
              <a:t>Who is using my data?</a:t>
            </a:r>
          </a:p>
        </p:txBody>
      </p:sp>
      <p:sp>
        <p:nvSpPr>
          <p:cNvPr id="3" name="Slide Number Placeholder 2">
            <a:extLst>
              <a:ext uri="{FF2B5EF4-FFF2-40B4-BE49-F238E27FC236}">
                <a16:creationId xmlns:a16="http://schemas.microsoft.com/office/drawing/2014/main" id="{2E17D9AD-29D6-3F8B-A4CE-52377EA4084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55</a:t>
            </a:fld>
            <a:endParaRPr lang="en"/>
          </a:p>
        </p:txBody>
      </p:sp>
    </p:spTree>
    <p:extLst>
      <p:ext uri="{BB962C8B-B14F-4D97-AF65-F5344CB8AC3E}">
        <p14:creationId xmlns:p14="http://schemas.microsoft.com/office/powerpoint/2010/main" val="21327137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55ED54-77BE-3641-8D0C-D8EFDB94C2F2}"/>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C30AE60-4AF1-6CB3-5752-A1387AA6035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56</a:t>
            </a:fld>
            <a:endParaRPr lang="en"/>
          </a:p>
        </p:txBody>
      </p:sp>
      <mc:AlternateContent xmlns:mc="http://schemas.openxmlformats.org/markup-compatibility/2006" xmlns:p14="http://schemas.microsoft.com/office/powerpoint/2010/main">
        <mc:Choice Requires="p14">
          <p:contentPart p14:bwMode="auto" r:id="rId3">
            <p14:nvContentPartPr>
              <p14:cNvPr id="10" name="Ink 9">
                <a:extLst>
                  <a:ext uri="{FF2B5EF4-FFF2-40B4-BE49-F238E27FC236}">
                    <a16:creationId xmlns:a16="http://schemas.microsoft.com/office/drawing/2014/main" id="{D854857A-C1E2-F687-84F7-6F771155011F}"/>
                  </a:ext>
                </a:extLst>
              </p14:cNvPr>
              <p14:cNvContentPartPr/>
              <p14:nvPr/>
            </p14:nvContentPartPr>
            <p14:xfrm>
              <a:off x="852856" y="3190939"/>
              <a:ext cx="360" cy="360"/>
            </p14:xfrm>
          </p:contentPart>
        </mc:Choice>
        <mc:Fallback xmlns="">
          <p:pic>
            <p:nvPicPr>
              <p:cNvPr id="10" name="Ink 9">
                <a:extLst>
                  <a:ext uri="{FF2B5EF4-FFF2-40B4-BE49-F238E27FC236}">
                    <a16:creationId xmlns:a16="http://schemas.microsoft.com/office/drawing/2014/main" id="{FA5DF959-BB81-797C-5191-4D019EFFB529}"/>
                  </a:ext>
                </a:extLst>
              </p:cNvPr>
              <p:cNvPicPr/>
              <p:nvPr/>
            </p:nvPicPr>
            <p:blipFill>
              <a:blip r:embed="rId4"/>
              <a:stretch>
                <a:fillRect/>
              </a:stretch>
            </p:blipFill>
            <p:spPr>
              <a:xfrm>
                <a:off x="846736" y="3184819"/>
                <a:ext cx="12600" cy="12600"/>
              </a:xfrm>
              <a:prstGeom prst="rect">
                <a:avLst/>
              </a:prstGeom>
            </p:spPr>
          </p:pic>
        </mc:Fallback>
      </mc:AlternateContent>
      <p:grpSp>
        <p:nvGrpSpPr>
          <p:cNvPr id="15" name="Group 14">
            <a:extLst>
              <a:ext uri="{FF2B5EF4-FFF2-40B4-BE49-F238E27FC236}">
                <a16:creationId xmlns:a16="http://schemas.microsoft.com/office/drawing/2014/main" id="{56D62364-0B20-F1F9-143A-C2A074C9B73D}"/>
              </a:ext>
            </a:extLst>
          </p:cNvPr>
          <p:cNvGrpSpPr/>
          <p:nvPr/>
        </p:nvGrpSpPr>
        <p:grpSpPr>
          <a:xfrm>
            <a:off x="2131255" y="1116841"/>
            <a:ext cx="3357872" cy="1828103"/>
            <a:chOff x="2131255" y="1116841"/>
            <a:chExt cx="3357872" cy="1828103"/>
          </a:xfrm>
        </p:grpSpPr>
        <p:grpSp>
          <p:nvGrpSpPr>
            <p:cNvPr id="13" name="Group 12">
              <a:extLst>
                <a:ext uri="{FF2B5EF4-FFF2-40B4-BE49-F238E27FC236}">
                  <a16:creationId xmlns:a16="http://schemas.microsoft.com/office/drawing/2014/main" id="{8759035D-EFEC-3629-51ED-4C99B3FFC399}"/>
                </a:ext>
              </a:extLst>
            </p:cNvPr>
            <p:cNvGrpSpPr/>
            <p:nvPr/>
          </p:nvGrpSpPr>
          <p:grpSpPr>
            <a:xfrm>
              <a:off x="2131255" y="1116841"/>
              <a:ext cx="3357872" cy="914400"/>
              <a:chOff x="2131255" y="1116841"/>
              <a:chExt cx="3357872" cy="914400"/>
            </a:xfrm>
          </p:grpSpPr>
          <p:sp>
            <p:nvSpPr>
              <p:cNvPr id="7" name="TextBox 6">
                <a:extLst>
                  <a:ext uri="{FF2B5EF4-FFF2-40B4-BE49-F238E27FC236}">
                    <a16:creationId xmlns:a16="http://schemas.microsoft.com/office/drawing/2014/main" id="{FDEE4206-E7D1-7E5A-C0DE-331B89497C18}"/>
                  </a:ext>
                </a:extLst>
              </p:cNvPr>
              <p:cNvSpPr txBox="1"/>
              <p:nvPr/>
            </p:nvSpPr>
            <p:spPr>
              <a:xfrm>
                <a:off x="2991327" y="1249544"/>
                <a:ext cx="2497800" cy="707886"/>
              </a:xfrm>
              <a:prstGeom prst="rect">
                <a:avLst/>
              </a:prstGeom>
              <a:noFill/>
            </p:spPr>
            <p:txBody>
              <a:bodyPr wrap="none" rtlCol="0">
                <a:spAutoFit/>
              </a:bodyPr>
              <a:lstStyle/>
              <a:p>
                <a:pPr algn="ctr"/>
                <a:r>
                  <a:rPr lang="en-US" sz="4000" dirty="0">
                    <a:solidFill>
                      <a:schemeClr val="bg1"/>
                    </a:solidFill>
                    <a:latin typeface="Open Sans" panose="020B0606030504020204" pitchFamily="34" charset="0"/>
                    <a:ea typeface="Open Sans" panose="020B0606030504020204" pitchFamily="34" charset="0"/>
                    <a:cs typeface="Open Sans" panose="020B0606030504020204" pitchFamily="34" charset="0"/>
                  </a:rPr>
                  <a:t>Complete</a:t>
                </a:r>
              </a:p>
            </p:txBody>
          </p:sp>
          <p:pic>
            <p:nvPicPr>
              <p:cNvPr id="8" name="Graphic 7" descr="Checkbox Checked with solid fill">
                <a:extLst>
                  <a:ext uri="{FF2B5EF4-FFF2-40B4-BE49-F238E27FC236}">
                    <a16:creationId xmlns:a16="http://schemas.microsoft.com/office/drawing/2014/main" id="{1C9E4935-94EB-ECAC-FDB9-1E500778712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131255" y="1116841"/>
                <a:ext cx="914400" cy="914400"/>
              </a:xfrm>
              <a:prstGeom prst="rect">
                <a:avLst/>
              </a:prstGeom>
            </p:spPr>
          </p:pic>
        </p:grpSp>
        <p:grpSp>
          <p:nvGrpSpPr>
            <p:cNvPr id="12" name="Group 11">
              <a:extLst>
                <a:ext uri="{FF2B5EF4-FFF2-40B4-BE49-F238E27FC236}">
                  <a16:creationId xmlns:a16="http://schemas.microsoft.com/office/drawing/2014/main" id="{44F1E6A3-5E2E-66C1-DE69-EE27DDB5CCCA}"/>
                </a:ext>
              </a:extLst>
            </p:cNvPr>
            <p:cNvGrpSpPr/>
            <p:nvPr/>
          </p:nvGrpSpPr>
          <p:grpSpPr>
            <a:xfrm>
              <a:off x="2131255" y="2030544"/>
              <a:ext cx="3240850" cy="914400"/>
              <a:chOff x="2131255" y="2102981"/>
              <a:chExt cx="3240850" cy="914400"/>
            </a:xfrm>
          </p:grpSpPr>
          <p:sp>
            <p:nvSpPr>
              <p:cNvPr id="5" name="TextBox 4">
                <a:extLst>
                  <a:ext uri="{FF2B5EF4-FFF2-40B4-BE49-F238E27FC236}">
                    <a16:creationId xmlns:a16="http://schemas.microsoft.com/office/drawing/2014/main" id="{8148BC74-C067-C90D-590E-8CE844923975}"/>
                  </a:ext>
                </a:extLst>
              </p:cNvPr>
              <p:cNvSpPr txBox="1"/>
              <p:nvPr/>
            </p:nvSpPr>
            <p:spPr>
              <a:xfrm>
                <a:off x="2923998" y="2206238"/>
                <a:ext cx="2448107" cy="707886"/>
              </a:xfrm>
              <a:prstGeom prst="rect">
                <a:avLst/>
              </a:prstGeom>
              <a:noFill/>
            </p:spPr>
            <p:txBody>
              <a:bodyPr wrap="none" rtlCol="0">
                <a:spAutoFit/>
              </a:bodyPr>
              <a:lstStyle/>
              <a:p>
                <a:pPr algn="ctr"/>
                <a:r>
                  <a:rPr lang="en-US" sz="4000" dirty="0">
                    <a:solidFill>
                      <a:schemeClr val="bg1"/>
                    </a:solidFill>
                    <a:latin typeface="Open Sans" panose="020B0606030504020204" pitchFamily="34" charset="0"/>
                    <a:ea typeface="Open Sans" panose="020B0606030504020204" pitchFamily="34" charset="0"/>
                    <a:cs typeface="Open Sans" panose="020B0606030504020204" pitchFamily="34" charset="0"/>
                  </a:rPr>
                  <a:t>Real-time</a:t>
                </a:r>
              </a:p>
            </p:txBody>
          </p:sp>
          <p:pic>
            <p:nvPicPr>
              <p:cNvPr id="9" name="Graphic 8" descr="Checkbox Checked with solid fill">
                <a:extLst>
                  <a:ext uri="{FF2B5EF4-FFF2-40B4-BE49-F238E27FC236}">
                    <a16:creationId xmlns:a16="http://schemas.microsoft.com/office/drawing/2014/main" id="{4EA99AF1-E5BA-98D9-AB89-D223E86FCE7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131255" y="2102981"/>
                <a:ext cx="914400" cy="914400"/>
              </a:xfrm>
              <a:prstGeom prst="rect">
                <a:avLst/>
              </a:prstGeom>
            </p:spPr>
          </p:pic>
        </p:grpSp>
      </p:grpSp>
      <p:grpSp>
        <p:nvGrpSpPr>
          <p:cNvPr id="17" name="Group 16">
            <a:extLst>
              <a:ext uri="{FF2B5EF4-FFF2-40B4-BE49-F238E27FC236}">
                <a16:creationId xmlns:a16="http://schemas.microsoft.com/office/drawing/2014/main" id="{721B9BAB-8E9F-6332-E83A-F138F66E90AB}"/>
              </a:ext>
            </a:extLst>
          </p:cNvPr>
          <p:cNvGrpSpPr/>
          <p:nvPr/>
        </p:nvGrpSpPr>
        <p:grpSpPr>
          <a:xfrm>
            <a:off x="2131255" y="2944248"/>
            <a:ext cx="4069556" cy="914400"/>
            <a:chOff x="2131255" y="2944248"/>
            <a:chExt cx="4069556" cy="914400"/>
          </a:xfrm>
        </p:grpSpPr>
        <p:sp>
          <p:nvSpPr>
            <p:cNvPr id="18" name="TextBox 17">
              <a:extLst>
                <a:ext uri="{FF2B5EF4-FFF2-40B4-BE49-F238E27FC236}">
                  <a16:creationId xmlns:a16="http://schemas.microsoft.com/office/drawing/2014/main" id="{A45707A6-8B13-284B-28AB-3B20CDC5E74F}"/>
                </a:ext>
              </a:extLst>
            </p:cNvPr>
            <p:cNvSpPr txBox="1"/>
            <p:nvPr/>
          </p:nvSpPr>
          <p:spPr>
            <a:xfrm>
              <a:off x="2943188" y="3047505"/>
              <a:ext cx="3257623" cy="707886"/>
            </a:xfrm>
            <a:prstGeom prst="rect">
              <a:avLst/>
            </a:prstGeom>
            <a:noFill/>
          </p:spPr>
          <p:txBody>
            <a:bodyPr wrap="none" rtlCol="0">
              <a:spAutoFit/>
            </a:bodyPr>
            <a:lstStyle/>
            <a:p>
              <a:pPr algn="ctr"/>
              <a:r>
                <a:rPr lang="en-US" sz="4000" dirty="0">
                  <a:solidFill>
                    <a:schemeClr val="bg1"/>
                  </a:solidFill>
                  <a:latin typeface="Open Sans" panose="020B0606030504020204" pitchFamily="34" charset="0"/>
                  <a:ea typeface="Open Sans" panose="020B0606030504020204" pitchFamily="34" charset="0"/>
                  <a:cs typeface="Open Sans" panose="020B0606030504020204" pitchFamily="34" charset="0"/>
                </a:rPr>
                <a:t>Configurable</a:t>
              </a:r>
            </a:p>
          </p:txBody>
        </p:sp>
        <p:pic>
          <p:nvPicPr>
            <p:cNvPr id="19" name="Graphic 18" descr="Checkbox Checked with solid fill">
              <a:extLst>
                <a:ext uri="{FF2B5EF4-FFF2-40B4-BE49-F238E27FC236}">
                  <a16:creationId xmlns:a16="http://schemas.microsoft.com/office/drawing/2014/main" id="{2E8ABF36-B5A2-7D88-474A-1D741C52C48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131255" y="2944248"/>
              <a:ext cx="914400" cy="914400"/>
            </a:xfrm>
            <a:prstGeom prst="rect">
              <a:avLst/>
            </a:prstGeom>
          </p:spPr>
        </p:pic>
      </p:grpSp>
    </p:spTree>
    <p:custDataLst>
      <p:tags r:id="rId1"/>
    </p:custDataLst>
    <p:extLst>
      <p:ext uri="{BB962C8B-B14F-4D97-AF65-F5344CB8AC3E}">
        <p14:creationId xmlns:p14="http://schemas.microsoft.com/office/powerpoint/2010/main" val="95941561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6B47CA-700A-D83F-5F0E-B6035C468F55}"/>
              </a:ext>
            </a:extLst>
          </p:cNvPr>
          <p:cNvSpPr>
            <a:spLocks noGrp="1"/>
          </p:cNvSpPr>
          <p:nvPr>
            <p:ph type="title"/>
          </p:nvPr>
        </p:nvSpPr>
        <p:spPr/>
        <p:txBody>
          <a:bodyPr/>
          <a:lstStyle/>
          <a:p>
            <a:r>
              <a:rPr lang="en-US" dirty="0"/>
              <a:t>How is the table being used?</a:t>
            </a:r>
          </a:p>
        </p:txBody>
      </p:sp>
      <p:sp>
        <p:nvSpPr>
          <p:cNvPr id="3" name="Slide Number Placeholder 2">
            <a:extLst>
              <a:ext uri="{FF2B5EF4-FFF2-40B4-BE49-F238E27FC236}">
                <a16:creationId xmlns:a16="http://schemas.microsoft.com/office/drawing/2014/main" id="{2CA57CB9-6A44-AFB2-3BF5-C354BEA422F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57</a:t>
            </a:fld>
            <a:endParaRPr lang="en"/>
          </a:p>
        </p:txBody>
      </p:sp>
    </p:spTree>
    <p:extLst>
      <p:ext uri="{BB962C8B-B14F-4D97-AF65-F5344CB8AC3E}">
        <p14:creationId xmlns:p14="http://schemas.microsoft.com/office/powerpoint/2010/main" val="166255261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43D6BF-1DED-00E7-12E8-AD3CE70E7073}"/>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9F21017-BC2B-BBF5-ED99-672FF633568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58</a:t>
            </a:fld>
            <a:endParaRPr lang="en"/>
          </a:p>
        </p:txBody>
      </p:sp>
      <p:sp>
        <p:nvSpPr>
          <p:cNvPr id="4" name="Subtitle 3">
            <a:extLst>
              <a:ext uri="{FF2B5EF4-FFF2-40B4-BE49-F238E27FC236}">
                <a16:creationId xmlns:a16="http://schemas.microsoft.com/office/drawing/2014/main" id="{FCD02998-F30C-124C-E6C7-6F80E21A8FD2}"/>
              </a:ext>
            </a:extLst>
          </p:cNvPr>
          <p:cNvSpPr>
            <a:spLocks noGrp="1"/>
          </p:cNvSpPr>
          <p:nvPr>
            <p:ph type="subTitle" idx="1"/>
          </p:nvPr>
        </p:nvSpPr>
        <p:spPr/>
        <p:txBody>
          <a:bodyPr/>
          <a:lstStyle/>
          <a:p>
            <a:r>
              <a:rPr lang="en-US" dirty="0"/>
              <a:t>The Streisand Effect</a:t>
            </a:r>
          </a:p>
        </p:txBody>
      </p:sp>
      <mc:AlternateContent xmlns:mc="http://schemas.openxmlformats.org/markup-compatibility/2006" xmlns:p14="http://schemas.microsoft.com/office/powerpoint/2010/main">
        <mc:Choice Requires="p14">
          <p:contentPart p14:bwMode="auto" r:id="rId3">
            <p14:nvContentPartPr>
              <p14:cNvPr id="10" name="Ink 9">
                <a:extLst>
                  <a:ext uri="{FF2B5EF4-FFF2-40B4-BE49-F238E27FC236}">
                    <a16:creationId xmlns:a16="http://schemas.microsoft.com/office/drawing/2014/main" id="{B54A0D26-5107-2A00-4423-525819FA1F4E}"/>
                  </a:ext>
                </a:extLst>
              </p14:cNvPr>
              <p14:cNvContentPartPr/>
              <p14:nvPr/>
            </p14:nvContentPartPr>
            <p14:xfrm>
              <a:off x="852856" y="3190939"/>
              <a:ext cx="360" cy="360"/>
            </p14:xfrm>
          </p:contentPart>
        </mc:Choice>
        <mc:Fallback xmlns="">
          <p:pic>
            <p:nvPicPr>
              <p:cNvPr id="10" name="Ink 9">
                <a:extLst>
                  <a:ext uri="{FF2B5EF4-FFF2-40B4-BE49-F238E27FC236}">
                    <a16:creationId xmlns:a16="http://schemas.microsoft.com/office/drawing/2014/main" id="{B54A0D26-5107-2A00-4423-525819FA1F4E}"/>
                  </a:ext>
                </a:extLst>
              </p:cNvPr>
              <p:cNvPicPr/>
              <p:nvPr/>
            </p:nvPicPr>
            <p:blipFill>
              <a:blip r:embed="rId4"/>
              <a:stretch>
                <a:fillRect/>
              </a:stretch>
            </p:blipFill>
            <p:spPr>
              <a:xfrm>
                <a:off x="846736" y="3184819"/>
                <a:ext cx="12600" cy="12600"/>
              </a:xfrm>
              <a:prstGeom prst="rect">
                <a:avLst/>
              </a:prstGeom>
            </p:spPr>
          </p:pic>
        </mc:Fallback>
      </mc:AlternateContent>
      <p:grpSp>
        <p:nvGrpSpPr>
          <p:cNvPr id="9" name="Group 8">
            <a:extLst>
              <a:ext uri="{FF2B5EF4-FFF2-40B4-BE49-F238E27FC236}">
                <a16:creationId xmlns:a16="http://schemas.microsoft.com/office/drawing/2014/main" id="{21E3CE93-C1FA-5F17-484D-B4064148D9BD}"/>
              </a:ext>
            </a:extLst>
          </p:cNvPr>
          <p:cNvGrpSpPr/>
          <p:nvPr/>
        </p:nvGrpSpPr>
        <p:grpSpPr>
          <a:xfrm>
            <a:off x="437882" y="1081826"/>
            <a:ext cx="1378040" cy="502275"/>
            <a:chOff x="437882" y="1081826"/>
            <a:chExt cx="1378040" cy="502275"/>
          </a:xfrm>
        </p:grpSpPr>
        <p:sp>
          <p:nvSpPr>
            <p:cNvPr id="6" name="Rounded Rectangle 5">
              <a:extLst>
                <a:ext uri="{FF2B5EF4-FFF2-40B4-BE49-F238E27FC236}">
                  <a16:creationId xmlns:a16="http://schemas.microsoft.com/office/drawing/2014/main" id="{E5981DC4-3B2D-B3DF-8F80-7EC9018065A1}"/>
                </a:ext>
              </a:extLst>
            </p:cNvPr>
            <p:cNvSpPr/>
            <p:nvPr/>
          </p:nvSpPr>
          <p:spPr>
            <a:xfrm>
              <a:off x="515156" y="1300766"/>
              <a:ext cx="1300766" cy="28333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latin typeface="Open Sans" panose="020B0606030504020204" pitchFamily="34" charset="0"/>
                  <a:ea typeface="Open Sans" panose="020B0606030504020204" pitchFamily="34" charset="0"/>
                  <a:cs typeface="Open Sans" panose="020B0606030504020204" pitchFamily="34" charset="0"/>
                </a:rPr>
                <a:t>last 3 months</a:t>
              </a:r>
            </a:p>
          </p:txBody>
        </p:sp>
        <p:sp>
          <p:nvSpPr>
            <p:cNvPr id="8" name="TextBox 7">
              <a:extLst>
                <a:ext uri="{FF2B5EF4-FFF2-40B4-BE49-F238E27FC236}">
                  <a16:creationId xmlns:a16="http://schemas.microsoft.com/office/drawing/2014/main" id="{A9B81EBC-CCD2-4C97-6695-16E2390ACF94}"/>
                </a:ext>
              </a:extLst>
            </p:cNvPr>
            <p:cNvSpPr txBox="1"/>
            <p:nvPr/>
          </p:nvSpPr>
          <p:spPr>
            <a:xfrm>
              <a:off x="437882" y="1081826"/>
              <a:ext cx="862737" cy="246221"/>
            </a:xfrm>
            <a:prstGeom prst="rect">
              <a:avLst/>
            </a:prstGeom>
            <a:noFill/>
          </p:spPr>
          <p:txBody>
            <a:bodyPr wrap="none" rtlCol="0">
              <a:spAutoFit/>
            </a:bodyPr>
            <a:lstStyle/>
            <a:p>
              <a:r>
                <a:rPr lang="en-US" sz="1000" dirty="0">
                  <a:latin typeface="Open Sans" panose="020B0606030504020204" pitchFamily="34" charset="0"/>
                  <a:ea typeface="Open Sans" panose="020B0606030504020204" pitchFamily="34" charset="0"/>
                  <a:cs typeface="Open Sans" panose="020B0606030504020204" pitchFamily="34" charset="0"/>
                </a:rPr>
                <a:t>date range:</a:t>
              </a:r>
            </a:p>
          </p:txBody>
        </p:sp>
      </p:grpSp>
      <p:grpSp>
        <p:nvGrpSpPr>
          <p:cNvPr id="11" name="Group 10">
            <a:extLst>
              <a:ext uri="{FF2B5EF4-FFF2-40B4-BE49-F238E27FC236}">
                <a16:creationId xmlns:a16="http://schemas.microsoft.com/office/drawing/2014/main" id="{9F2AACE0-EEFD-8213-3DE7-FE2CAD6CB3A3}"/>
              </a:ext>
            </a:extLst>
          </p:cNvPr>
          <p:cNvGrpSpPr/>
          <p:nvPr/>
        </p:nvGrpSpPr>
        <p:grpSpPr>
          <a:xfrm>
            <a:off x="1893196" y="1081826"/>
            <a:ext cx="1378040" cy="502275"/>
            <a:chOff x="437882" y="1081826"/>
            <a:chExt cx="1378040" cy="502275"/>
          </a:xfrm>
        </p:grpSpPr>
        <p:sp>
          <p:nvSpPr>
            <p:cNvPr id="12" name="Rounded Rectangle 11">
              <a:extLst>
                <a:ext uri="{FF2B5EF4-FFF2-40B4-BE49-F238E27FC236}">
                  <a16:creationId xmlns:a16="http://schemas.microsoft.com/office/drawing/2014/main" id="{36B31ED3-DAED-EDB5-CEBD-EFA8B1F91CBD}"/>
                </a:ext>
              </a:extLst>
            </p:cNvPr>
            <p:cNvSpPr/>
            <p:nvPr/>
          </p:nvSpPr>
          <p:spPr>
            <a:xfrm>
              <a:off x="515156" y="1300766"/>
              <a:ext cx="1300766" cy="28333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session_summary</a:t>
              </a:r>
              <a:endParaRPr lang="en-US" sz="1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3" name="TextBox 12">
              <a:extLst>
                <a:ext uri="{FF2B5EF4-FFF2-40B4-BE49-F238E27FC236}">
                  <a16:creationId xmlns:a16="http://schemas.microsoft.com/office/drawing/2014/main" id="{6D6D17F5-6A67-5B77-C4FC-7169A68E6724}"/>
                </a:ext>
              </a:extLst>
            </p:cNvPr>
            <p:cNvSpPr txBox="1"/>
            <p:nvPr/>
          </p:nvSpPr>
          <p:spPr>
            <a:xfrm>
              <a:off x="437882" y="1081826"/>
              <a:ext cx="889987" cy="246221"/>
            </a:xfrm>
            <a:prstGeom prst="rect">
              <a:avLst/>
            </a:prstGeom>
            <a:noFill/>
          </p:spPr>
          <p:txBody>
            <a:bodyPr wrap="none" rtlCol="0">
              <a:spAutoFit/>
            </a:bodyPr>
            <a:lstStyle/>
            <a:p>
              <a:r>
                <a:rPr lang="en-US" sz="1000" dirty="0">
                  <a:latin typeface="Open Sans" panose="020B0606030504020204" pitchFamily="34" charset="0"/>
                  <a:ea typeface="Open Sans" panose="020B0606030504020204" pitchFamily="34" charset="0"/>
                  <a:cs typeface="Open Sans" panose="020B0606030504020204" pitchFamily="34" charset="0"/>
                </a:rPr>
                <a:t>table name:</a:t>
              </a:r>
            </a:p>
          </p:txBody>
        </p:sp>
      </p:grpSp>
      <p:graphicFrame>
        <p:nvGraphicFramePr>
          <p:cNvPr id="14" name="Chart 13">
            <a:extLst>
              <a:ext uri="{FF2B5EF4-FFF2-40B4-BE49-F238E27FC236}">
                <a16:creationId xmlns:a16="http://schemas.microsoft.com/office/drawing/2014/main" id="{EA4CB38C-C12C-7931-2AC6-4B71B3A61106}"/>
              </a:ext>
            </a:extLst>
          </p:cNvPr>
          <p:cNvGraphicFramePr/>
          <p:nvPr/>
        </p:nvGraphicFramePr>
        <p:xfrm>
          <a:off x="515156" y="1803041"/>
          <a:ext cx="3625401" cy="2550018"/>
        </p:xfrm>
        <a:graphic>
          <a:graphicData uri="http://schemas.openxmlformats.org/drawingml/2006/chart">
            <c:chart xmlns:c="http://schemas.openxmlformats.org/drawingml/2006/chart" xmlns:r="http://schemas.openxmlformats.org/officeDocument/2006/relationships" r:id="rId5"/>
          </a:graphicData>
        </a:graphic>
      </p:graphicFrame>
      <p:sp>
        <p:nvSpPr>
          <p:cNvPr id="3" name="TextBox 2">
            <a:extLst>
              <a:ext uri="{FF2B5EF4-FFF2-40B4-BE49-F238E27FC236}">
                <a16:creationId xmlns:a16="http://schemas.microsoft.com/office/drawing/2014/main" id="{2731788E-156A-E98E-3C78-CF42563432BA}"/>
              </a:ext>
            </a:extLst>
          </p:cNvPr>
          <p:cNvSpPr txBox="1"/>
          <p:nvPr/>
        </p:nvSpPr>
        <p:spPr>
          <a:xfrm>
            <a:off x="1386958" y="2807912"/>
            <a:ext cx="857927" cy="246221"/>
          </a:xfrm>
          <a:prstGeom prst="rect">
            <a:avLst/>
          </a:prstGeom>
          <a:noFill/>
        </p:spPr>
        <p:txBody>
          <a:bodyPr wrap="none" rtlCol="0">
            <a:spAutoFit/>
          </a:bodyPr>
          <a:lstStyle/>
          <a:p>
            <a:r>
              <a:rPr lang="en-US" sz="1000" dirty="0">
                <a:solidFill>
                  <a:schemeClr val="accent3"/>
                </a:solidFill>
                <a:latin typeface="Open Sans" panose="020B0606030504020204" pitchFamily="34" charset="0"/>
                <a:ea typeface="Open Sans" panose="020B0606030504020204" pitchFamily="34" charset="0"/>
                <a:cs typeface="Open Sans" panose="020B0606030504020204" pitchFamily="34" charset="0"/>
              </a:rPr>
              <a:t>2024-07-05</a:t>
            </a:r>
          </a:p>
        </p:txBody>
      </p:sp>
      <mc:AlternateContent xmlns:mc="http://schemas.openxmlformats.org/markup-compatibility/2006" xmlns:p14="http://schemas.microsoft.com/office/powerpoint/2010/main">
        <mc:Choice Requires="p14">
          <p:contentPart p14:bwMode="auto" r:id="rId6">
            <p14:nvContentPartPr>
              <p14:cNvPr id="28" name="Ink 27">
                <a:extLst>
                  <a:ext uri="{FF2B5EF4-FFF2-40B4-BE49-F238E27FC236}">
                    <a16:creationId xmlns:a16="http://schemas.microsoft.com/office/drawing/2014/main" id="{A0226434-706A-D4F4-6EE4-1DA0108A1A13}"/>
                  </a:ext>
                </a:extLst>
              </p14:cNvPr>
              <p14:cNvContentPartPr/>
              <p14:nvPr/>
            </p14:nvContentPartPr>
            <p14:xfrm>
              <a:off x="2061583" y="3016820"/>
              <a:ext cx="194400" cy="324720"/>
            </p14:xfrm>
          </p:contentPart>
        </mc:Choice>
        <mc:Fallback xmlns="">
          <p:pic>
            <p:nvPicPr>
              <p:cNvPr id="28" name="Ink 27">
                <a:extLst>
                  <a:ext uri="{FF2B5EF4-FFF2-40B4-BE49-F238E27FC236}">
                    <a16:creationId xmlns:a16="http://schemas.microsoft.com/office/drawing/2014/main" id="{A0226434-706A-D4F4-6EE4-1DA0108A1A13}"/>
                  </a:ext>
                </a:extLst>
              </p:cNvPr>
              <p:cNvPicPr/>
              <p:nvPr/>
            </p:nvPicPr>
            <p:blipFill>
              <a:blip r:embed="rId7"/>
              <a:stretch>
                <a:fillRect/>
              </a:stretch>
            </p:blipFill>
            <p:spPr>
              <a:xfrm>
                <a:off x="2055463" y="3010700"/>
                <a:ext cx="206640" cy="336960"/>
              </a:xfrm>
              <a:prstGeom prst="rect">
                <a:avLst/>
              </a:prstGeom>
            </p:spPr>
          </p:pic>
        </mc:Fallback>
      </mc:AlternateContent>
      <p:sp>
        <p:nvSpPr>
          <p:cNvPr id="5" name="TextBox 4">
            <a:extLst>
              <a:ext uri="{FF2B5EF4-FFF2-40B4-BE49-F238E27FC236}">
                <a16:creationId xmlns:a16="http://schemas.microsoft.com/office/drawing/2014/main" id="{095329A4-08A6-C185-48E7-11403AF8E8C0}"/>
              </a:ext>
            </a:extLst>
          </p:cNvPr>
          <p:cNvSpPr txBox="1"/>
          <p:nvPr/>
        </p:nvSpPr>
        <p:spPr>
          <a:xfrm>
            <a:off x="3348510" y="1081826"/>
            <a:ext cx="856325" cy="246221"/>
          </a:xfrm>
          <a:prstGeom prst="rect">
            <a:avLst/>
          </a:prstGeom>
          <a:noFill/>
        </p:spPr>
        <p:txBody>
          <a:bodyPr wrap="none" rtlCol="0">
            <a:spAutoFit/>
          </a:bodyPr>
          <a:lstStyle/>
          <a:p>
            <a:r>
              <a:rPr lang="en-US" sz="1000" dirty="0">
                <a:latin typeface="Open Sans" panose="020B0606030504020204" pitchFamily="34" charset="0"/>
                <a:ea typeface="Open Sans" panose="020B0606030504020204" pitchFamily="34" charset="0"/>
                <a:cs typeface="Open Sans" panose="020B0606030504020204" pitchFamily="34" charset="0"/>
              </a:rPr>
              <a:t>user name:</a:t>
            </a:r>
          </a:p>
        </p:txBody>
      </p:sp>
      <p:sp>
        <p:nvSpPr>
          <p:cNvPr id="7" name="Rounded Rectangle 6">
            <a:extLst>
              <a:ext uri="{FF2B5EF4-FFF2-40B4-BE49-F238E27FC236}">
                <a16:creationId xmlns:a16="http://schemas.microsoft.com/office/drawing/2014/main" id="{1E93EC01-ADFF-5B28-5527-B16728A347AB}"/>
              </a:ext>
            </a:extLst>
          </p:cNvPr>
          <p:cNvSpPr/>
          <p:nvPr/>
        </p:nvSpPr>
        <p:spPr>
          <a:xfrm>
            <a:off x="3425784" y="1313387"/>
            <a:ext cx="1718937" cy="28333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7" name="TextBox 26">
            <a:extLst>
              <a:ext uri="{FF2B5EF4-FFF2-40B4-BE49-F238E27FC236}">
                <a16:creationId xmlns:a16="http://schemas.microsoft.com/office/drawing/2014/main" id="{FAA56899-29ED-5685-5C14-3BAD92F88978}"/>
              </a:ext>
            </a:extLst>
          </p:cNvPr>
          <p:cNvSpPr txBox="1"/>
          <p:nvPr/>
        </p:nvSpPr>
        <p:spPr>
          <a:xfrm>
            <a:off x="4321518" y="1869728"/>
            <a:ext cx="3882229" cy="307777"/>
          </a:xfrm>
          <a:prstGeom prst="rect">
            <a:avLst/>
          </a:prstGeom>
          <a:noFill/>
        </p:spPr>
        <p:txBody>
          <a:bodyPr wrap="square" rtlCol="0">
            <a:spAutoFit/>
          </a:bodyPr>
          <a:lstStyle/>
          <a:p>
            <a:r>
              <a:rPr lang="en-US" dirty="0">
                <a:latin typeface="Open Sans" panose="020B0606030504020204" pitchFamily="34" charset="0"/>
                <a:ea typeface="Open Sans" panose="020B0606030504020204" pitchFamily="34" charset="0"/>
                <a:cs typeface="Open Sans" panose="020B0606030504020204" pitchFamily="34" charset="0"/>
              </a:rPr>
              <a:t>number of queries per username</a:t>
            </a:r>
          </a:p>
        </p:txBody>
      </p:sp>
      <p:sp>
        <p:nvSpPr>
          <p:cNvPr id="35" name="Rounded Rectangle 34">
            <a:extLst>
              <a:ext uri="{FF2B5EF4-FFF2-40B4-BE49-F238E27FC236}">
                <a16:creationId xmlns:a16="http://schemas.microsoft.com/office/drawing/2014/main" id="{62F3D952-B677-8C97-8AEA-204377E18410}"/>
              </a:ext>
            </a:extLst>
          </p:cNvPr>
          <p:cNvSpPr/>
          <p:nvPr/>
        </p:nvSpPr>
        <p:spPr>
          <a:xfrm>
            <a:off x="4486521" y="2201975"/>
            <a:ext cx="3428939" cy="25649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numCol="2" rtlCol="0" anchor="ctr"/>
          <a:lstStyle/>
          <a:p>
            <a:pPr algn="r"/>
            <a:r>
              <a:rPr lang="en-US"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reviews/</a:t>
            </a:r>
            <a:r>
              <a:rPr lang="en-US" dirty="0" err="1">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batch_user</a:t>
            </a:r>
            <a:r>
              <a:rPr lang="en-US"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	32</a:t>
            </a:r>
          </a:p>
        </p:txBody>
      </p:sp>
      <p:sp>
        <p:nvSpPr>
          <p:cNvPr id="36" name="Rounded Rectangle 35">
            <a:extLst>
              <a:ext uri="{FF2B5EF4-FFF2-40B4-BE49-F238E27FC236}">
                <a16:creationId xmlns:a16="http://schemas.microsoft.com/office/drawing/2014/main" id="{721454C9-0D33-CA04-B5DF-51182DF5AB29}"/>
              </a:ext>
            </a:extLst>
          </p:cNvPr>
          <p:cNvSpPr/>
          <p:nvPr/>
        </p:nvSpPr>
        <p:spPr>
          <a:xfrm>
            <a:off x="4486521" y="2496432"/>
            <a:ext cx="3428939" cy="25649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numCol="2" rtlCol="0" anchor="ctr"/>
          <a:lstStyle/>
          <a:p>
            <a:pPr algn="r"/>
            <a:r>
              <a:rPr lang="en-US"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marketing/user_4	418</a:t>
            </a:r>
          </a:p>
        </p:txBody>
      </p:sp>
      <p:sp>
        <p:nvSpPr>
          <p:cNvPr id="37" name="Rounded Rectangle 36">
            <a:extLst>
              <a:ext uri="{FF2B5EF4-FFF2-40B4-BE49-F238E27FC236}">
                <a16:creationId xmlns:a16="http://schemas.microsoft.com/office/drawing/2014/main" id="{07C978BB-6989-146D-43F1-8016E936C480}"/>
              </a:ext>
            </a:extLst>
          </p:cNvPr>
          <p:cNvSpPr/>
          <p:nvPr/>
        </p:nvSpPr>
        <p:spPr>
          <a:xfrm>
            <a:off x="4486521" y="2790889"/>
            <a:ext cx="3428939" cy="25649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numCol="2" rtlCol="0" anchor="ctr"/>
          <a:lstStyle/>
          <a:p>
            <a:pPr algn="r"/>
            <a:r>
              <a:rPr lang="en-US"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reviews/user_7	1</a:t>
            </a:r>
          </a:p>
        </p:txBody>
      </p:sp>
    </p:spTree>
    <p:custDataLst>
      <p:tags r:id="rId1"/>
    </p:custDataLst>
    <p:extLst>
      <p:ext uri="{BB962C8B-B14F-4D97-AF65-F5344CB8AC3E}">
        <p14:creationId xmlns:p14="http://schemas.microsoft.com/office/powerpoint/2010/main" val="540801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63" presetClass="entr" presetSubtype="0" fill="hold" nodeType="clickEffect">
                                  <p:stCondLst>
                                    <p:cond delay="0"/>
                                  </p:stCondLst>
                                  <p:childTnLst>
                                    <p:set>
                                      <p:cBhvr>
                                        <p:cTn id="10" dur="1" fill="hold">
                                          <p:stCondLst>
                                            <p:cond delay="0"/>
                                          </p:stCondLst>
                                        </p:cTn>
                                        <p:tgtEl>
                                          <p:spTgt spid="28"/>
                                        </p:tgtEl>
                                        <p:attrNameLst>
                                          <p:attrName>style.visibility</p:attrName>
                                        </p:attrNameLst>
                                      </p:cBhvr>
                                      <p:to>
                                        <p:strVal val="visible"/>
                                      </p:to>
                                    </p:set>
                                    <p:anim calcmode="lin" valueType="num">
                                      <p:cBhvr>
                                        <p:cTn id="11" dur="1000" fill="hold"/>
                                        <p:tgtEl>
                                          <p:spTgt spid="28"/>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D3C9CF-CA74-3549-ED44-02C30F64C40F}"/>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F9B79CC-1944-869B-39F0-86F0A9751AC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59</a:t>
            </a:fld>
            <a:endParaRPr lang="en"/>
          </a:p>
        </p:txBody>
      </p:sp>
      <mc:AlternateContent xmlns:mc="http://schemas.openxmlformats.org/markup-compatibility/2006" xmlns:p14="http://schemas.microsoft.com/office/powerpoint/2010/main">
        <mc:Choice Requires="p14">
          <p:contentPart p14:bwMode="auto" r:id="rId2">
            <p14:nvContentPartPr>
              <p14:cNvPr id="10" name="Ink 9">
                <a:extLst>
                  <a:ext uri="{FF2B5EF4-FFF2-40B4-BE49-F238E27FC236}">
                    <a16:creationId xmlns:a16="http://schemas.microsoft.com/office/drawing/2014/main" id="{99AD6D4A-8442-C919-5C51-21B36E280E62}"/>
                  </a:ext>
                </a:extLst>
              </p14:cNvPr>
              <p14:cNvContentPartPr/>
              <p14:nvPr/>
            </p14:nvContentPartPr>
            <p14:xfrm>
              <a:off x="852856" y="3190939"/>
              <a:ext cx="360" cy="360"/>
            </p14:xfrm>
          </p:contentPart>
        </mc:Choice>
        <mc:Fallback xmlns="">
          <p:pic>
            <p:nvPicPr>
              <p:cNvPr id="10" name="Ink 9">
                <a:extLst>
                  <a:ext uri="{FF2B5EF4-FFF2-40B4-BE49-F238E27FC236}">
                    <a16:creationId xmlns:a16="http://schemas.microsoft.com/office/drawing/2014/main" id="{92CA97A9-CA84-63F5-D7B3-C21E1EB9A33F}"/>
                  </a:ext>
                </a:extLst>
              </p:cNvPr>
              <p:cNvPicPr/>
              <p:nvPr/>
            </p:nvPicPr>
            <p:blipFill>
              <a:blip r:embed="rId3"/>
              <a:stretch>
                <a:fillRect/>
              </a:stretch>
            </p:blipFill>
            <p:spPr>
              <a:xfrm>
                <a:off x="846736" y="3184819"/>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7" name="Ink 6">
                <a:extLst>
                  <a:ext uri="{FF2B5EF4-FFF2-40B4-BE49-F238E27FC236}">
                    <a16:creationId xmlns:a16="http://schemas.microsoft.com/office/drawing/2014/main" id="{5EDE6B9B-06E1-CA9A-9BE4-BBD04B92AFF4}"/>
                  </a:ext>
                </a:extLst>
              </p14:cNvPr>
              <p14:cNvContentPartPr/>
              <p14:nvPr/>
            </p14:nvContentPartPr>
            <p14:xfrm>
              <a:off x="852856" y="3190939"/>
              <a:ext cx="360" cy="360"/>
            </p14:xfrm>
          </p:contentPart>
        </mc:Choice>
        <mc:Fallback xmlns="">
          <p:pic>
            <p:nvPicPr>
              <p:cNvPr id="7" name="Ink 6">
                <a:extLst>
                  <a:ext uri="{FF2B5EF4-FFF2-40B4-BE49-F238E27FC236}">
                    <a16:creationId xmlns:a16="http://schemas.microsoft.com/office/drawing/2014/main" id="{EC29CD43-84C1-7372-7A0C-8DB5BB85EAE9}"/>
                  </a:ext>
                </a:extLst>
              </p:cNvPr>
              <p:cNvPicPr/>
              <p:nvPr/>
            </p:nvPicPr>
            <p:blipFill>
              <a:blip r:embed="rId3"/>
              <a:stretch>
                <a:fillRect/>
              </a:stretch>
            </p:blipFill>
            <p:spPr>
              <a:xfrm>
                <a:off x="846736" y="3184819"/>
                <a:ext cx="12600" cy="12600"/>
              </a:xfrm>
              <a:prstGeom prst="rect">
                <a:avLst/>
              </a:prstGeom>
            </p:spPr>
          </p:pic>
        </mc:Fallback>
      </mc:AlternateContent>
      <p:grpSp>
        <p:nvGrpSpPr>
          <p:cNvPr id="17" name="Group 16">
            <a:extLst>
              <a:ext uri="{FF2B5EF4-FFF2-40B4-BE49-F238E27FC236}">
                <a16:creationId xmlns:a16="http://schemas.microsoft.com/office/drawing/2014/main" id="{8F1F6984-C4F1-6067-FA54-A5AA7ED1DB58}"/>
              </a:ext>
            </a:extLst>
          </p:cNvPr>
          <p:cNvGrpSpPr/>
          <p:nvPr/>
        </p:nvGrpSpPr>
        <p:grpSpPr>
          <a:xfrm>
            <a:off x="437882" y="1081826"/>
            <a:ext cx="1378040" cy="502275"/>
            <a:chOff x="437882" y="1081826"/>
            <a:chExt cx="1378040" cy="502275"/>
          </a:xfrm>
        </p:grpSpPr>
        <p:sp>
          <p:nvSpPr>
            <p:cNvPr id="18" name="Rounded Rectangle 17">
              <a:extLst>
                <a:ext uri="{FF2B5EF4-FFF2-40B4-BE49-F238E27FC236}">
                  <a16:creationId xmlns:a16="http://schemas.microsoft.com/office/drawing/2014/main" id="{80B7792E-A709-C525-043C-15A45AAAE71F}"/>
                </a:ext>
              </a:extLst>
            </p:cNvPr>
            <p:cNvSpPr/>
            <p:nvPr/>
          </p:nvSpPr>
          <p:spPr>
            <a:xfrm>
              <a:off x="515156" y="1300766"/>
              <a:ext cx="1300766" cy="28333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latin typeface="Open Sans" panose="020B0606030504020204" pitchFamily="34" charset="0"/>
                  <a:ea typeface="Open Sans" panose="020B0606030504020204" pitchFamily="34" charset="0"/>
                  <a:cs typeface="Open Sans" panose="020B0606030504020204" pitchFamily="34" charset="0"/>
                </a:rPr>
                <a:t>last 3 months</a:t>
              </a:r>
            </a:p>
          </p:txBody>
        </p:sp>
        <p:sp>
          <p:nvSpPr>
            <p:cNvPr id="19" name="TextBox 18">
              <a:extLst>
                <a:ext uri="{FF2B5EF4-FFF2-40B4-BE49-F238E27FC236}">
                  <a16:creationId xmlns:a16="http://schemas.microsoft.com/office/drawing/2014/main" id="{2BA473C1-81A2-8D66-4CFE-47CA51146A93}"/>
                </a:ext>
              </a:extLst>
            </p:cNvPr>
            <p:cNvSpPr txBox="1"/>
            <p:nvPr/>
          </p:nvSpPr>
          <p:spPr>
            <a:xfrm>
              <a:off x="437882" y="1081826"/>
              <a:ext cx="862737" cy="246221"/>
            </a:xfrm>
            <a:prstGeom prst="rect">
              <a:avLst/>
            </a:prstGeom>
            <a:noFill/>
          </p:spPr>
          <p:txBody>
            <a:bodyPr wrap="none" rtlCol="0">
              <a:spAutoFit/>
            </a:bodyPr>
            <a:lstStyle/>
            <a:p>
              <a:r>
                <a:rPr lang="en-US" sz="1000" dirty="0">
                  <a:latin typeface="Open Sans" panose="020B0606030504020204" pitchFamily="34" charset="0"/>
                  <a:ea typeface="Open Sans" panose="020B0606030504020204" pitchFamily="34" charset="0"/>
                  <a:cs typeface="Open Sans" panose="020B0606030504020204" pitchFamily="34" charset="0"/>
                </a:rPr>
                <a:t>date range:</a:t>
              </a:r>
            </a:p>
          </p:txBody>
        </p:sp>
      </p:grpSp>
      <p:grpSp>
        <p:nvGrpSpPr>
          <p:cNvPr id="20" name="Group 19">
            <a:extLst>
              <a:ext uri="{FF2B5EF4-FFF2-40B4-BE49-F238E27FC236}">
                <a16:creationId xmlns:a16="http://schemas.microsoft.com/office/drawing/2014/main" id="{9F2A0418-D75A-4D89-6DC8-B9CCFBF3792E}"/>
              </a:ext>
            </a:extLst>
          </p:cNvPr>
          <p:cNvGrpSpPr/>
          <p:nvPr/>
        </p:nvGrpSpPr>
        <p:grpSpPr>
          <a:xfrm>
            <a:off x="1893196" y="1081826"/>
            <a:ext cx="1378040" cy="502275"/>
            <a:chOff x="437882" y="1081826"/>
            <a:chExt cx="1378040" cy="502275"/>
          </a:xfrm>
        </p:grpSpPr>
        <p:sp>
          <p:nvSpPr>
            <p:cNvPr id="21" name="Rounded Rectangle 20">
              <a:extLst>
                <a:ext uri="{FF2B5EF4-FFF2-40B4-BE49-F238E27FC236}">
                  <a16:creationId xmlns:a16="http://schemas.microsoft.com/office/drawing/2014/main" id="{4F0FF1BD-CD6A-666B-C289-5767E88E4F6C}"/>
                </a:ext>
              </a:extLst>
            </p:cNvPr>
            <p:cNvSpPr/>
            <p:nvPr/>
          </p:nvSpPr>
          <p:spPr>
            <a:xfrm>
              <a:off x="515156" y="1300766"/>
              <a:ext cx="1300766" cy="28333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session_summary</a:t>
              </a:r>
              <a:endParaRPr lang="en-US" sz="1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3" name="TextBox 22">
              <a:extLst>
                <a:ext uri="{FF2B5EF4-FFF2-40B4-BE49-F238E27FC236}">
                  <a16:creationId xmlns:a16="http://schemas.microsoft.com/office/drawing/2014/main" id="{33082A17-B75D-258A-9AB6-6EEF7E94AE1C}"/>
                </a:ext>
              </a:extLst>
            </p:cNvPr>
            <p:cNvSpPr txBox="1"/>
            <p:nvPr/>
          </p:nvSpPr>
          <p:spPr>
            <a:xfrm>
              <a:off x="437882" y="1081826"/>
              <a:ext cx="889987" cy="246221"/>
            </a:xfrm>
            <a:prstGeom prst="rect">
              <a:avLst/>
            </a:prstGeom>
            <a:noFill/>
          </p:spPr>
          <p:txBody>
            <a:bodyPr wrap="none" rtlCol="0">
              <a:spAutoFit/>
            </a:bodyPr>
            <a:lstStyle/>
            <a:p>
              <a:r>
                <a:rPr lang="en-US" sz="1000" dirty="0">
                  <a:latin typeface="Open Sans" panose="020B0606030504020204" pitchFamily="34" charset="0"/>
                  <a:ea typeface="Open Sans" panose="020B0606030504020204" pitchFamily="34" charset="0"/>
                  <a:cs typeface="Open Sans" panose="020B0606030504020204" pitchFamily="34" charset="0"/>
                </a:rPr>
                <a:t>table name:</a:t>
              </a:r>
            </a:p>
          </p:txBody>
        </p:sp>
      </p:grpSp>
      <p:graphicFrame>
        <p:nvGraphicFramePr>
          <p:cNvPr id="24" name="Chart 23">
            <a:extLst>
              <a:ext uri="{FF2B5EF4-FFF2-40B4-BE49-F238E27FC236}">
                <a16:creationId xmlns:a16="http://schemas.microsoft.com/office/drawing/2014/main" id="{57D8F6E3-90D1-8884-1508-74409E684A21}"/>
              </a:ext>
            </a:extLst>
          </p:cNvPr>
          <p:cNvGraphicFramePr/>
          <p:nvPr/>
        </p:nvGraphicFramePr>
        <p:xfrm>
          <a:off x="515156" y="1803041"/>
          <a:ext cx="3625401" cy="2550018"/>
        </p:xfrm>
        <a:graphic>
          <a:graphicData uri="http://schemas.openxmlformats.org/drawingml/2006/chart">
            <c:chart xmlns:c="http://schemas.openxmlformats.org/drawingml/2006/chart" xmlns:r="http://schemas.openxmlformats.org/officeDocument/2006/relationships" r:id="rId5"/>
          </a:graphicData>
        </a:graphic>
      </p:graphicFrame>
      <p:sp>
        <p:nvSpPr>
          <p:cNvPr id="3" name="Rectangle 2">
            <a:extLst>
              <a:ext uri="{FF2B5EF4-FFF2-40B4-BE49-F238E27FC236}">
                <a16:creationId xmlns:a16="http://schemas.microsoft.com/office/drawing/2014/main" id="{BB71877F-4F0D-B098-CDC2-6603F7AA366D}"/>
              </a:ext>
            </a:extLst>
          </p:cNvPr>
          <p:cNvSpPr/>
          <p:nvPr/>
        </p:nvSpPr>
        <p:spPr>
          <a:xfrm>
            <a:off x="379929" y="94315"/>
            <a:ext cx="4481848" cy="83934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ubtitle 3">
            <a:extLst>
              <a:ext uri="{FF2B5EF4-FFF2-40B4-BE49-F238E27FC236}">
                <a16:creationId xmlns:a16="http://schemas.microsoft.com/office/drawing/2014/main" id="{5747180C-4B21-EEBC-47D1-5073DAADF103}"/>
              </a:ext>
            </a:extLst>
          </p:cNvPr>
          <p:cNvSpPr>
            <a:spLocks noGrp="1"/>
          </p:cNvSpPr>
          <p:nvPr>
            <p:ph type="subTitle" idx="1"/>
          </p:nvPr>
        </p:nvSpPr>
        <p:spPr/>
        <p:txBody>
          <a:bodyPr/>
          <a:lstStyle/>
          <a:p>
            <a:r>
              <a:rPr lang="en-US" dirty="0"/>
              <a:t>Who are the new users?</a:t>
            </a:r>
          </a:p>
        </p:txBody>
      </p:sp>
      <p:sp>
        <p:nvSpPr>
          <p:cNvPr id="39" name="TextBox 38">
            <a:extLst>
              <a:ext uri="{FF2B5EF4-FFF2-40B4-BE49-F238E27FC236}">
                <a16:creationId xmlns:a16="http://schemas.microsoft.com/office/drawing/2014/main" id="{B0A0BFE0-68C6-8C65-C4C3-B3DAF1EECF07}"/>
              </a:ext>
            </a:extLst>
          </p:cNvPr>
          <p:cNvSpPr txBox="1"/>
          <p:nvPr/>
        </p:nvSpPr>
        <p:spPr>
          <a:xfrm>
            <a:off x="3348510" y="1081826"/>
            <a:ext cx="856325" cy="246221"/>
          </a:xfrm>
          <a:prstGeom prst="rect">
            <a:avLst/>
          </a:prstGeom>
          <a:noFill/>
        </p:spPr>
        <p:txBody>
          <a:bodyPr wrap="none" rtlCol="0">
            <a:spAutoFit/>
          </a:bodyPr>
          <a:lstStyle/>
          <a:p>
            <a:r>
              <a:rPr lang="en-US" sz="1000" dirty="0">
                <a:latin typeface="Open Sans" panose="020B0606030504020204" pitchFamily="34" charset="0"/>
                <a:ea typeface="Open Sans" panose="020B0606030504020204" pitchFamily="34" charset="0"/>
                <a:cs typeface="Open Sans" panose="020B0606030504020204" pitchFamily="34" charset="0"/>
              </a:rPr>
              <a:t>user name:</a:t>
            </a:r>
          </a:p>
        </p:txBody>
      </p:sp>
      <p:sp>
        <p:nvSpPr>
          <p:cNvPr id="40" name="Rounded Rectangle 39">
            <a:extLst>
              <a:ext uri="{FF2B5EF4-FFF2-40B4-BE49-F238E27FC236}">
                <a16:creationId xmlns:a16="http://schemas.microsoft.com/office/drawing/2014/main" id="{328CE6E5-12FB-266F-7F7A-1842EEBF3933}"/>
              </a:ext>
            </a:extLst>
          </p:cNvPr>
          <p:cNvSpPr/>
          <p:nvPr/>
        </p:nvSpPr>
        <p:spPr>
          <a:xfrm>
            <a:off x="3425784" y="1313387"/>
            <a:ext cx="1718937" cy="28333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5" name="TextBox 4">
            <a:extLst>
              <a:ext uri="{FF2B5EF4-FFF2-40B4-BE49-F238E27FC236}">
                <a16:creationId xmlns:a16="http://schemas.microsoft.com/office/drawing/2014/main" id="{3391D01F-A0CD-794B-D118-89C2044EDDC9}"/>
              </a:ext>
            </a:extLst>
          </p:cNvPr>
          <p:cNvSpPr txBox="1"/>
          <p:nvPr/>
        </p:nvSpPr>
        <p:spPr>
          <a:xfrm>
            <a:off x="4321518" y="1869728"/>
            <a:ext cx="3882229" cy="307777"/>
          </a:xfrm>
          <a:prstGeom prst="rect">
            <a:avLst/>
          </a:prstGeom>
          <a:noFill/>
        </p:spPr>
        <p:txBody>
          <a:bodyPr wrap="square" rtlCol="0">
            <a:spAutoFit/>
          </a:bodyPr>
          <a:lstStyle/>
          <a:p>
            <a:r>
              <a:rPr lang="en-US" dirty="0">
                <a:latin typeface="Open Sans" panose="020B0606030504020204" pitchFamily="34" charset="0"/>
                <a:ea typeface="Open Sans" panose="020B0606030504020204" pitchFamily="34" charset="0"/>
                <a:cs typeface="Open Sans" panose="020B0606030504020204" pitchFamily="34" charset="0"/>
              </a:rPr>
              <a:t>number of queries per username</a:t>
            </a:r>
          </a:p>
        </p:txBody>
      </p:sp>
      <p:sp>
        <p:nvSpPr>
          <p:cNvPr id="11" name="Rounded Rectangle 10">
            <a:extLst>
              <a:ext uri="{FF2B5EF4-FFF2-40B4-BE49-F238E27FC236}">
                <a16:creationId xmlns:a16="http://schemas.microsoft.com/office/drawing/2014/main" id="{936CDB79-8FA6-5AEC-ABBE-60CD42ABBCCC}"/>
              </a:ext>
            </a:extLst>
          </p:cNvPr>
          <p:cNvSpPr/>
          <p:nvPr/>
        </p:nvSpPr>
        <p:spPr>
          <a:xfrm>
            <a:off x="4486521" y="2201975"/>
            <a:ext cx="3428939" cy="25649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numCol="2" rtlCol="0" anchor="ctr"/>
          <a:lstStyle/>
          <a:p>
            <a:pPr algn="r"/>
            <a:r>
              <a:rPr lang="en-US"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reviews/</a:t>
            </a:r>
            <a:r>
              <a:rPr lang="en-US" dirty="0" err="1">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batch_user</a:t>
            </a:r>
            <a:r>
              <a:rPr lang="en-US"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	32</a:t>
            </a:r>
          </a:p>
        </p:txBody>
      </p:sp>
      <p:sp>
        <p:nvSpPr>
          <p:cNvPr id="25" name="Rounded Rectangle 24">
            <a:extLst>
              <a:ext uri="{FF2B5EF4-FFF2-40B4-BE49-F238E27FC236}">
                <a16:creationId xmlns:a16="http://schemas.microsoft.com/office/drawing/2014/main" id="{70A11D89-FF57-BD89-BD3C-8BFDFC36DB76}"/>
              </a:ext>
            </a:extLst>
          </p:cNvPr>
          <p:cNvSpPr/>
          <p:nvPr/>
        </p:nvSpPr>
        <p:spPr>
          <a:xfrm>
            <a:off x="4486521" y="2496432"/>
            <a:ext cx="3428939" cy="25649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numCol="2" rtlCol="0" anchor="ctr"/>
          <a:lstStyle/>
          <a:p>
            <a:pPr algn="r"/>
            <a:r>
              <a:rPr lang="en-US"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marketing/user_4	418</a:t>
            </a:r>
          </a:p>
        </p:txBody>
      </p:sp>
      <p:sp>
        <p:nvSpPr>
          <p:cNvPr id="28" name="Rounded Rectangle 27">
            <a:extLst>
              <a:ext uri="{FF2B5EF4-FFF2-40B4-BE49-F238E27FC236}">
                <a16:creationId xmlns:a16="http://schemas.microsoft.com/office/drawing/2014/main" id="{787F7F08-DE4D-3D63-1DF7-C53622ED0114}"/>
              </a:ext>
            </a:extLst>
          </p:cNvPr>
          <p:cNvSpPr/>
          <p:nvPr/>
        </p:nvSpPr>
        <p:spPr>
          <a:xfrm>
            <a:off x="4486521" y="2790889"/>
            <a:ext cx="3428939" cy="25649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numCol="2" rtlCol="0" anchor="ctr"/>
          <a:lstStyle/>
          <a:p>
            <a:pPr algn="r"/>
            <a:r>
              <a:rPr lang="en-US"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reviews/user_7	1</a:t>
            </a:r>
          </a:p>
        </p:txBody>
      </p:sp>
    </p:spTree>
    <p:extLst>
      <p:ext uri="{BB962C8B-B14F-4D97-AF65-F5344CB8AC3E}">
        <p14:creationId xmlns:p14="http://schemas.microsoft.com/office/powerpoint/2010/main" val="20883824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8">
          <a:extLst>
            <a:ext uri="{FF2B5EF4-FFF2-40B4-BE49-F238E27FC236}">
              <a16:creationId xmlns:a16="http://schemas.microsoft.com/office/drawing/2014/main" id="{A54F95F9-1103-BFE9-7701-04A861DA8E7D}"/>
            </a:ext>
          </a:extLst>
        </p:cNvPr>
        <p:cNvGrpSpPr/>
        <p:nvPr/>
      </p:nvGrpSpPr>
      <p:grpSpPr>
        <a:xfrm>
          <a:off x="0" y="0"/>
          <a:ext cx="0" cy="0"/>
          <a:chOff x="0" y="0"/>
          <a:chExt cx="0" cy="0"/>
        </a:xfrm>
      </p:grpSpPr>
      <p:sp>
        <p:nvSpPr>
          <p:cNvPr id="170" name="Google Shape;170;p20">
            <a:extLst>
              <a:ext uri="{FF2B5EF4-FFF2-40B4-BE49-F238E27FC236}">
                <a16:creationId xmlns:a16="http://schemas.microsoft.com/office/drawing/2014/main" id="{E321C48E-3317-BDBB-58AB-79769C5152F0}"/>
              </a:ext>
            </a:extLst>
          </p:cNvPr>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6</a:t>
            </a:fld>
            <a:endParaRPr/>
          </a:p>
        </p:txBody>
      </p:sp>
      <p:sp>
        <p:nvSpPr>
          <p:cNvPr id="7" name="Subtitle 6">
            <a:extLst>
              <a:ext uri="{FF2B5EF4-FFF2-40B4-BE49-F238E27FC236}">
                <a16:creationId xmlns:a16="http://schemas.microsoft.com/office/drawing/2014/main" id="{D0C95DD2-EE3A-4799-2040-E639B6772EB0}"/>
              </a:ext>
            </a:extLst>
          </p:cNvPr>
          <p:cNvSpPr>
            <a:spLocks noGrp="1"/>
          </p:cNvSpPr>
          <p:nvPr>
            <p:ph type="subTitle" idx="1"/>
          </p:nvPr>
        </p:nvSpPr>
        <p:spPr>
          <a:xfrm>
            <a:off x="239550" y="191582"/>
            <a:ext cx="8664900" cy="377700"/>
          </a:xfrm>
        </p:spPr>
        <p:txBody>
          <a:bodyPr/>
          <a:lstStyle/>
          <a:p>
            <a:r>
              <a:rPr lang="en-US" dirty="0"/>
              <a:t>Be Careful…</a:t>
            </a:r>
          </a:p>
        </p:txBody>
      </p:sp>
      <p:pic>
        <p:nvPicPr>
          <p:cNvPr id="2" name="Google Shape;133;p18">
            <a:extLst>
              <a:ext uri="{FF2B5EF4-FFF2-40B4-BE49-F238E27FC236}">
                <a16:creationId xmlns:a16="http://schemas.microsoft.com/office/drawing/2014/main" id="{E11D6273-4F85-9599-385F-5694424AF3D4}"/>
              </a:ext>
            </a:extLst>
          </p:cNvPr>
          <p:cNvPicPr preferRelativeResize="0"/>
          <p:nvPr/>
        </p:nvPicPr>
        <p:blipFill>
          <a:blip r:embed="rId3">
            <a:alphaModFix/>
          </a:blip>
          <a:stretch>
            <a:fillRect/>
          </a:stretch>
        </p:blipFill>
        <p:spPr>
          <a:xfrm>
            <a:off x="520648" y="1101205"/>
            <a:ext cx="3321679" cy="3414458"/>
          </a:xfrm>
          <a:prstGeom prst="rect">
            <a:avLst/>
          </a:prstGeom>
          <a:noFill/>
          <a:ln w="76200">
            <a:solidFill>
              <a:schemeClr val="accent2">
                <a:lumMod val="25000"/>
              </a:schemeClr>
            </a:solidFill>
          </a:ln>
        </p:spPr>
      </p:pic>
      <p:pic>
        <p:nvPicPr>
          <p:cNvPr id="8" name="Picture 7" descr="A group of people sitting around a table with laptops&#10;&#10;Description automatically generated">
            <a:extLst>
              <a:ext uri="{FF2B5EF4-FFF2-40B4-BE49-F238E27FC236}">
                <a16:creationId xmlns:a16="http://schemas.microsoft.com/office/drawing/2014/main" id="{433E5F0D-F156-3C40-B8BC-AAF2F22149CA}"/>
              </a:ext>
            </a:extLst>
          </p:cNvPr>
          <p:cNvPicPr>
            <a:picLocks noChangeAspect="1"/>
          </p:cNvPicPr>
          <p:nvPr/>
        </p:nvPicPr>
        <p:blipFill>
          <a:blip r:embed="rId4"/>
          <a:stretch>
            <a:fillRect/>
          </a:stretch>
        </p:blipFill>
        <p:spPr>
          <a:xfrm>
            <a:off x="4547412" y="1473778"/>
            <a:ext cx="929879" cy="929879"/>
          </a:xfrm>
          <a:prstGeom prst="rect">
            <a:avLst/>
          </a:prstGeom>
          <a:ln w="57150">
            <a:solidFill>
              <a:srgbClr val="FFC000"/>
            </a:solidFill>
          </a:ln>
        </p:spPr>
      </p:pic>
      <p:pic>
        <p:nvPicPr>
          <p:cNvPr id="10" name="Picture 9" descr="A group of people sitting around a table with laptops&#10;&#10;Description automatically generated">
            <a:extLst>
              <a:ext uri="{FF2B5EF4-FFF2-40B4-BE49-F238E27FC236}">
                <a16:creationId xmlns:a16="http://schemas.microsoft.com/office/drawing/2014/main" id="{F13570A1-9D36-BB00-5B3F-6D06C2B9C09B}"/>
              </a:ext>
            </a:extLst>
          </p:cNvPr>
          <p:cNvPicPr>
            <a:picLocks noChangeAspect="1"/>
          </p:cNvPicPr>
          <p:nvPr/>
        </p:nvPicPr>
        <p:blipFill>
          <a:blip r:embed="rId5"/>
          <a:stretch>
            <a:fillRect/>
          </a:stretch>
        </p:blipFill>
        <p:spPr>
          <a:xfrm>
            <a:off x="6478709" y="2199340"/>
            <a:ext cx="1218188" cy="1218188"/>
          </a:xfrm>
          <a:prstGeom prst="rect">
            <a:avLst/>
          </a:prstGeom>
          <a:ln w="57150">
            <a:solidFill>
              <a:schemeClr val="accent1">
                <a:lumMod val="50000"/>
              </a:schemeClr>
            </a:solidFill>
          </a:ln>
        </p:spPr>
      </p:pic>
      <p:pic>
        <p:nvPicPr>
          <p:cNvPr id="15" name="Picture 14" descr="A group of people sitting around a table with laptops&#10;&#10;Description automatically generated">
            <a:extLst>
              <a:ext uri="{FF2B5EF4-FFF2-40B4-BE49-F238E27FC236}">
                <a16:creationId xmlns:a16="http://schemas.microsoft.com/office/drawing/2014/main" id="{F6CCD301-F66D-7400-4DC5-EF03C3B8DCDE}"/>
              </a:ext>
            </a:extLst>
          </p:cNvPr>
          <p:cNvPicPr>
            <a:picLocks noChangeAspect="1"/>
          </p:cNvPicPr>
          <p:nvPr/>
        </p:nvPicPr>
        <p:blipFill>
          <a:blip r:embed="rId6"/>
          <a:stretch>
            <a:fillRect/>
          </a:stretch>
        </p:blipFill>
        <p:spPr>
          <a:xfrm>
            <a:off x="4571542" y="3279476"/>
            <a:ext cx="881620" cy="881620"/>
          </a:xfrm>
          <a:prstGeom prst="rect">
            <a:avLst/>
          </a:prstGeom>
          <a:ln w="57150">
            <a:solidFill>
              <a:srgbClr val="17704F"/>
            </a:solidFill>
          </a:ln>
        </p:spPr>
      </p:pic>
      <p:cxnSp>
        <p:nvCxnSpPr>
          <p:cNvPr id="4" name="Straight Arrow Connector 3">
            <a:extLst>
              <a:ext uri="{FF2B5EF4-FFF2-40B4-BE49-F238E27FC236}">
                <a16:creationId xmlns:a16="http://schemas.microsoft.com/office/drawing/2014/main" id="{0C3E1038-4E30-0FE8-1340-C532E155407F}"/>
              </a:ext>
            </a:extLst>
          </p:cNvPr>
          <p:cNvCxnSpPr>
            <a:stCxn id="2" idx="3"/>
            <a:endCxn id="8" idx="1"/>
          </p:cNvCxnSpPr>
          <p:nvPr/>
        </p:nvCxnSpPr>
        <p:spPr>
          <a:xfrm flipV="1">
            <a:off x="3842327" y="1938718"/>
            <a:ext cx="705085" cy="869716"/>
          </a:xfrm>
          <a:prstGeom prst="straightConnector1">
            <a:avLst/>
          </a:prstGeom>
          <a:ln w="38100">
            <a:solidFill>
              <a:schemeClr val="accent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21CC46D0-1EC7-D9E5-8965-166C3C9F44C2}"/>
              </a:ext>
            </a:extLst>
          </p:cNvPr>
          <p:cNvCxnSpPr>
            <a:cxnSpLocks/>
            <a:stCxn id="2" idx="3"/>
            <a:endCxn id="10" idx="1"/>
          </p:cNvCxnSpPr>
          <p:nvPr/>
        </p:nvCxnSpPr>
        <p:spPr>
          <a:xfrm>
            <a:off x="3842327" y="2808434"/>
            <a:ext cx="2636382" cy="0"/>
          </a:xfrm>
          <a:prstGeom prst="straightConnector1">
            <a:avLst/>
          </a:prstGeom>
          <a:ln w="38100">
            <a:solidFill>
              <a:schemeClr val="accent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17C6C6EB-CA9E-110E-3770-29CF9A194AD3}"/>
              </a:ext>
            </a:extLst>
          </p:cNvPr>
          <p:cNvCxnSpPr>
            <a:cxnSpLocks/>
            <a:stCxn id="2" idx="3"/>
            <a:endCxn id="15" idx="1"/>
          </p:cNvCxnSpPr>
          <p:nvPr/>
        </p:nvCxnSpPr>
        <p:spPr>
          <a:xfrm>
            <a:off x="3842327" y="2808434"/>
            <a:ext cx="729215" cy="911852"/>
          </a:xfrm>
          <a:prstGeom prst="straightConnector1">
            <a:avLst/>
          </a:prstGeom>
          <a:ln w="38100">
            <a:solidFill>
              <a:schemeClr val="accent2">
                <a:lumMod val="2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863017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BA9D9F-F68C-E8D9-D7BD-FADAC8E0D053}"/>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1247ADA-5341-DCF1-BF9B-4A01BD9234B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60</a:t>
            </a:fld>
            <a:endParaRPr lang="en"/>
          </a:p>
        </p:txBody>
      </p:sp>
      <mc:AlternateContent xmlns:mc="http://schemas.openxmlformats.org/markup-compatibility/2006" xmlns:p14="http://schemas.microsoft.com/office/powerpoint/2010/main">
        <mc:Choice Requires="p14">
          <p:contentPart p14:bwMode="auto" r:id="rId2">
            <p14:nvContentPartPr>
              <p14:cNvPr id="10" name="Ink 9">
                <a:extLst>
                  <a:ext uri="{FF2B5EF4-FFF2-40B4-BE49-F238E27FC236}">
                    <a16:creationId xmlns:a16="http://schemas.microsoft.com/office/drawing/2014/main" id="{AD10365C-B6AC-3531-D56B-01835F6F2DF5}"/>
                  </a:ext>
                </a:extLst>
              </p14:cNvPr>
              <p14:cNvContentPartPr/>
              <p14:nvPr/>
            </p14:nvContentPartPr>
            <p14:xfrm>
              <a:off x="3100814" y="3875706"/>
              <a:ext cx="360" cy="360"/>
            </p14:xfrm>
          </p:contentPart>
        </mc:Choice>
        <mc:Fallback xmlns="">
          <p:pic>
            <p:nvPicPr>
              <p:cNvPr id="10" name="Ink 9">
                <a:extLst>
                  <a:ext uri="{FF2B5EF4-FFF2-40B4-BE49-F238E27FC236}">
                    <a16:creationId xmlns:a16="http://schemas.microsoft.com/office/drawing/2014/main" id="{B9B33AB6-EAFA-D9FB-5136-EF41C9C2D7F4}"/>
                  </a:ext>
                </a:extLst>
              </p:cNvPr>
              <p:cNvPicPr/>
              <p:nvPr/>
            </p:nvPicPr>
            <p:blipFill>
              <a:blip r:embed="rId3"/>
              <a:stretch>
                <a:fillRect/>
              </a:stretch>
            </p:blipFill>
            <p:spPr>
              <a:xfrm>
                <a:off x="3094694" y="3869586"/>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7" name="Ink 6">
                <a:extLst>
                  <a:ext uri="{FF2B5EF4-FFF2-40B4-BE49-F238E27FC236}">
                    <a16:creationId xmlns:a16="http://schemas.microsoft.com/office/drawing/2014/main" id="{A9B4B0A0-47FB-1FE7-4B35-3EDABF1802CD}"/>
                  </a:ext>
                </a:extLst>
              </p14:cNvPr>
              <p14:cNvContentPartPr/>
              <p14:nvPr/>
            </p14:nvContentPartPr>
            <p14:xfrm>
              <a:off x="3100814" y="3875706"/>
              <a:ext cx="360" cy="360"/>
            </p14:xfrm>
          </p:contentPart>
        </mc:Choice>
        <mc:Fallback xmlns="">
          <p:pic>
            <p:nvPicPr>
              <p:cNvPr id="7" name="Ink 6">
                <a:extLst>
                  <a:ext uri="{FF2B5EF4-FFF2-40B4-BE49-F238E27FC236}">
                    <a16:creationId xmlns:a16="http://schemas.microsoft.com/office/drawing/2014/main" id="{96C5841C-C47B-B9F3-1355-E4CE7E010171}"/>
                  </a:ext>
                </a:extLst>
              </p:cNvPr>
              <p:cNvPicPr/>
              <p:nvPr/>
            </p:nvPicPr>
            <p:blipFill>
              <a:blip r:embed="rId3"/>
              <a:stretch>
                <a:fillRect/>
              </a:stretch>
            </p:blipFill>
            <p:spPr>
              <a:xfrm>
                <a:off x="3094694" y="3869586"/>
                <a:ext cx="12600" cy="12600"/>
              </a:xfrm>
              <a:prstGeom prst="rect">
                <a:avLst/>
              </a:prstGeom>
            </p:spPr>
          </p:pic>
        </mc:Fallback>
      </mc:AlternateContent>
      <p:sp>
        <p:nvSpPr>
          <p:cNvPr id="3" name="Rectangle 2">
            <a:extLst>
              <a:ext uri="{FF2B5EF4-FFF2-40B4-BE49-F238E27FC236}">
                <a16:creationId xmlns:a16="http://schemas.microsoft.com/office/drawing/2014/main" id="{98751265-2DAA-9086-97A0-C515DD24B150}"/>
              </a:ext>
            </a:extLst>
          </p:cNvPr>
          <p:cNvSpPr/>
          <p:nvPr/>
        </p:nvSpPr>
        <p:spPr>
          <a:xfrm>
            <a:off x="379929" y="94315"/>
            <a:ext cx="4481848" cy="83934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5">
            <p14:nvContentPartPr>
              <p14:cNvPr id="44" name="Ink 43">
                <a:extLst>
                  <a:ext uri="{FF2B5EF4-FFF2-40B4-BE49-F238E27FC236}">
                    <a16:creationId xmlns:a16="http://schemas.microsoft.com/office/drawing/2014/main" id="{74E1115E-CB9D-100E-BC19-06F2D1CC455D}"/>
                  </a:ext>
                </a:extLst>
              </p14:cNvPr>
              <p14:cNvContentPartPr/>
              <p14:nvPr/>
            </p14:nvContentPartPr>
            <p14:xfrm>
              <a:off x="852856" y="-1574245"/>
              <a:ext cx="360" cy="360"/>
            </p14:xfrm>
          </p:contentPart>
        </mc:Choice>
        <mc:Fallback xmlns="">
          <p:pic>
            <p:nvPicPr>
              <p:cNvPr id="44" name="Ink 43">
                <a:extLst>
                  <a:ext uri="{FF2B5EF4-FFF2-40B4-BE49-F238E27FC236}">
                    <a16:creationId xmlns:a16="http://schemas.microsoft.com/office/drawing/2014/main" id="{AC656E38-77EA-5CED-533A-4800A4233613}"/>
                  </a:ext>
                </a:extLst>
              </p:cNvPr>
              <p:cNvPicPr/>
              <p:nvPr/>
            </p:nvPicPr>
            <p:blipFill>
              <a:blip r:embed="rId6"/>
              <a:stretch>
                <a:fillRect/>
              </a:stretch>
            </p:blipFill>
            <p:spPr>
              <a:xfrm>
                <a:off x="846736" y="-1580365"/>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45" name="Ink 44">
                <a:extLst>
                  <a:ext uri="{FF2B5EF4-FFF2-40B4-BE49-F238E27FC236}">
                    <a16:creationId xmlns:a16="http://schemas.microsoft.com/office/drawing/2014/main" id="{C5ACC12F-73CF-D2D0-7F69-9CC28A91237D}"/>
                  </a:ext>
                </a:extLst>
              </p14:cNvPr>
              <p14:cNvContentPartPr/>
              <p14:nvPr/>
            </p14:nvContentPartPr>
            <p14:xfrm>
              <a:off x="852856" y="-1574245"/>
              <a:ext cx="360" cy="360"/>
            </p14:xfrm>
          </p:contentPart>
        </mc:Choice>
        <mc:Fallback xmlns="">
          <p:pic>
            <p:nvPicPr>
              <p:cNvPr id="45" name="Ink 44">
                <a:extLst>
                  <a:ext uri="{FF2B5EF4-FFF2-40B4-BE49-F238E27FC236}">
                    <a16:creationId xmlns:a16="http://schemas.microsoft.com/office/drawing/2014/main" id="{0B5B33B9-BC7A-A5C2-3510-F4A3B520AC3C}"/>
                  </a:ext>
                </a:extLst>
              </p:cNvPr>
              <p:cNvPicPr/>
              <p:nvPr/>
            </p:nvPicPr>
            <p:blipFill>
              <a:blip r:embed="rId6"/>
              <a:stretch>
                <a:fillRect/>
              </a:stretch>
            </p:blipFill>
            <p:spPr>
              <a:xfrm>
                <a:off x="846736" y="-1580365"/>
                <a:ext cx="12600" cy="12600"/>
              </a:xfrm>
              <a:prstGeom prst="rect">
                <a:avLst/>
              </a:prstGeom>
            </p:spPr>
          </p:pic>
        </mc:Fallback>
      </mc:AlternateContent>
      <p:grpSp>
        <p:nvGrpSpPr>
          <p:cNvPr id="46" name="Group 45">
            <a:extLst>
              <a:ext uri="{FF2B5EF4-FFF2-40B4-BE49-F238E27FC236}">
                <a16:creationId xmlns:a16="http://schemas.microsoft.com/office/drawing/2014/main" id="{04A93464-4C65-E4F9-B250-8F58C85C36EE}"/>
              </a:ext>
            </a:extLst>
          </p:cNvPr>
          <p:cNvGrpSpPr/>
          <p:nvPr/>
        </p:nvGrpSpPr>
        <p:grpSpPr>
          <a:xfrm>
            <a:off x="437882" y="-3683358"/>
            <a:ext cx="1378040" cy="502275"/>
            <a:chOff x="437882" y="1081826"/>
            <a:chExt cx="1378040" cy="502275"/>
          </a:xfrm>
        </p:grpSpPr>
        <p:sp>
          <p:nvSpPr>
            <p:cNvPr id="47" name="Rounded Rectangle 46">
              <a:extLst>
                <a:ext uri="{FF2B5EF4-FFF2-40B4-BE49-F238E27FC236}">
                  <a16:creationId xmlns:a16="http://schemas.microsoft.com/office/drawing/2014/main" id="{667710CA-2BBA-E5B8-FE45-845C829C8208}"/>
                </a:ext>
              </a:extLst>
            </p:cNvPr>
            <p:cNvSpPr/>
            <p:nvPr/>
          </p:nvSpPr>
          <p:spPr>
            <a:xfrm>
              <a:off x="515156" y="1300766"/>
              <a:ext cx="1300766" cy="28333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latin typeface="Open Sans" panose="020B0606030504020204" pitchFamily="34" charset="0"/>
                  <a:ea typeface="Open Sans" panose="020B0606030504020204" pitchFamily="34" charset="0"/>
                  <a:cs typeface="Open Sans" panose="020B0606030504020204" pitchFamily="34" charset="0"/>
                </a:rPr>
                <a:t>last 3 months</a:t>
              </a:r>
            </a:p>
          </p:txBody>
        </p:sp>
        <p:sp>
          <p:nvSpPr>
            <p:cNvPr id="48" name="TextBox 47">
              <a:extLst>
                <a:ext uri="{FF2B5EF4-FFF2-40B4-BE49-F238E27FC236}">
                  <a16:creationId xmlns:a16="http://schemas.microsoft.com/office/drawing/2014/main" id="{00277BE9-0F23-746D-5E3E-D76D38D3FB16}"/>
                </a:ext>
              </a:extLst>
            </p:cNvPr>
            <p:cNvSpPr txBox="1"/>
            <p:nvPr/>
          </p:nvSpPr>
          <p:spPr>
            <a:xfrm>
              <a:off x="437882" y="1081826"/>
              <a:ext cx="862737" cy="246221"/>
            </a:xfrm>
            <a:prstGeom prst="rect">
              <a:avLst/>
            </a:prstGeom>
            <a:noFill/>
          </p:spPr>
          <p:txBody>
            <a:bodyPr wrap="none" rtlCol="0">
              <a:spAutoFit/>
            </a:bodyPr>
            <a:lstStyle/>
            <a:p>
              <a:r>
                <a:rPr lang="en-US" sz="1000" dirty="0">
                  <a:latin typeface="Open Sans" panose="020B0606030504020204" pitchFamily="34" charset="0"/>
                  <a:ea typeface="Open Sans" panose="020B0606030504020204" pitchFamily="34" charset="0"/>
                  <a:cs typeface="Open Sans" panose="020B0606030504020204" pitchFamily="34" charset="0"/>
                </a:rPr>
                <a:t>date range:</a:t>
              </a:r>
            </a:p>
          </p:txBody>
        </p:sp>
      </p:grpSp>
      <p:grpSp>
        <p:nvGrpSpPr>
          <p:cNvPr id="49" name="Group 48">
            <a:extLst>
              <a:ext uri="{FF2B5EF4-FFF2-40B4-BE49-F238E27FC236}">
                <a16:creationId xmlns:a16="http://schemas.microsoft.com/office/drawing/2014/main" id="{B500864F-28AC-314D-5802-DE7CD93272CE}"/>
              </a:ext>
            </a:extLst>
          </p:cNvPr>
          <p:cNvGrpSpPr/>
          <p:nvPr/>
        </p:nvGrpSpPr>
        <p:grpSpPr>
          <a:xfrm>
            <a:off x="1893196" y="-3683358"/>
            <a:ext cx="1378040" cy="502275"/>
            <a:chOff x="437882" y="1081826"/>
            <a:chExt cx="1378040" cy="502275"/>
          </a:xfrm>
        </p:grpSpPr>
        <p:sp>
          <p:nvSpPr>
            <p:cNvPr id="50" name="Rounded Rectangle 49">
              <a:extLst>
                <a:ext uri="{FF2B5EF4-FFF2-40B4-BE49-F238E27FC236}">
                  <a16:creationId xmlns:a16="http://schemas.microsoft.com/office/drawing/2014/main" id="{A4AAB69A-EA3B-4BE5-9BF6-9AB44D579EFE}"/>
                </a:ext>
              </a:extLst>
            </p:cNvPr>
            <p:cNvSpPr/>
            <p:nvPr/>
          </p:nvSpPr>
          <p:spPr>
            <a:xfrm>
              <a:off x="515156" y="1300766"/>
              <a:ext cx="1300766" cy="28333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session_summary</a:t>
              </a:r>
              <a:endParaRPr lang="en-US" sz="1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51" name="TextBox 50">
              <a:extLst>
                <a:ext uri="{FF2B5EF4-FFF2-40B4-BE49-F238E27FC236}">
                  <a16:creationId xmlns:a16="http://schemas.microsoft.com/office/drawing/2014/main" id="{114FE1C1-81CE-5BCE-0F99-2DB0817C4014}"/>
                </a:ext>
              </a:extLst>
            </p:cNvPr>
            <p:cNvSpPr txBox="1"/>
            <p:nvPr/>
          </p:nvSpPr>
          <p:spPr>
            <a:xfrm>
              <a:off x="437882" y="1081826"/>
              <a:ext cx="889987" cy="246221"/>
            </a:xfrm>
            <a:prstGeom prst="rect">
              <a:avLst/>
            </a:prstGeom>
            <a:noFill/>
          </p:spPr>
          <p:txBody>
            <a:bodyPr wrap="none" rtlCol="0">
              <a:spAutoFit/>
            </a:bodyPr>
            <a:lstStyle/>
            <a:p>
              <a:r>
                <a:rPr lang="en-US" sz="1000" dirty="0">
                  <a:latin typeface="Open Sans" panose="020B0606030504020204" pitchFamily="34" charset="0"/>
                  <a:ea typeface="Open Sans" panose="020B0606030504020204" pitchFamily="34" charset="0"/>
                  <a:cs typeface="Open Sans" panose="020B0606030504020204" pitchFamily="34" charset="0"/>
                </a:rPr>
                <a:t>table name:</a:t>
              </a:r>
            </a:p>
          </p:txBody>
        </p:sp>
      </p:grpSp>
      <p:sp>
        <p:nvSpPr>
          <p:cNvPr id="8" name="TextBox 7">
            <a:extLst>
              <a:ext uri="{FF2B5EF4-FFF2-40B4-BE49-F238E27FC236}">
                <a16:creationId xmlns:a16="http://schemas.microsoft.com/office/drawing/2014/main" id="{BA56031F-9370-EF6C-6CDD-FA433801047B}"/>
              </a:ext>
            </a:extLst>
          </p:cNvPr>
          <p:cNvSpPr txBox="1"/>
          <p:nvPr/>
        </p:nvSpPr>
        <p:spPr>
          <a:xfrm>
            <a:off x="2711083" y="1883565"/>
            <a:ext cx="3882229" cy="307777"/>
          </a:xfrm>
          <a:prstGeom prst="rect">
            <a:avLst/>
          </a:prstGeom>
          <a:noFill/>
        </p:spPr>
        <p:txBody>
          <a:bodyPr wrap="square" rtlCol="0">
            <a:spAutoFit/>
          </a:bodyPr>
          <a:lstStyle/>
          <a:p>
            <a:r>
              <a:rPr lang="en-US" dirty="0">
                <a:latin typeface="Open Sans" panose="020B0606030504020204" pitchFamily="34" charset="0"/>
                <a:ea typeface="Open Sans" panose="020B0606030504020204" pitchFamily="34" charset="0"/>
                <a:cs typeface="Open Sans" panose="020B0606030504020204" pitchFamily="34" charset="0"/>
              </a:rPr>
              <a:t>new usernames since first email</a:t>
            </a:r>
          </a:p>
        </p:txBody>
      </p:sp>
      <mc:AlternateContent xmlns:mc="http://schemas.openxmlformats.org/markup-compatibility/2006" xmlns:p14="http://schemas.microsoft.com/office/powerpoint/2010/main">
        <mc:Choice Requires="p14">
          <p:contentPart p14:bwMode="auto" r:id="rId8">
            <p14:nvContentPartPr>
              <p14:cNvPr id="4" name="Ink 3">
                <a:extLst>
                  <a:ext uri="{FF2B5EF4-FFF2-40B4-BE49-F238E27FC236}">
                    <a16:creationId xmlns:a16="http://schemas.microsoft.com/office/drawing/2014/main" id="{90662CB5-DF90-FC0D-ECFC-D968BB148711}"/>
                  </a:ext>
                </a:extLst>
              </p14:cNvPr>
              <p14:cNvContentPartPr/>
              <p14:nvPr/>
            </p14:nvContentPartPr>
            <p14:xfrm>
              <a:off x="3100814" y="3875706"/>
              <a:ext cx="360" cy="360"/>
            </p14:xfrm>
          </p:contentPart>
        </mc:Choice>
        <mc:Fallback xmlns="">
          <p:pic>
            <p:nvPicPr>
              <p:cNvPr id="4" name="Ink 3">
                <a:extLst>
                  <a:ext uri="{FF2B5EF4-FFF2-40B4-BE49-F238E27FC236}">
                    <a16:creationId xmlns:a16="http://schemas.microsoft.com/office/drawing/2014/main" id="{9E3E5368-2776-84A5-9666-670A96C18D94}"/>
                  </a:ext>
                </a:extLst>
              </p:cNvPr>
              <p:cNvPicPr/>
              <p:nvPr/>
            </p:nvPicPr>
            <p:blipFill>
              <a:blip r:embed="rId3"/>
              <a:stretch>
                <a:fillRect/>
              </a:stretch>
            </p:blipFill>
            <p:spPr>
              <a:xfrm>
                <a:off x="3094694" y="3869586"/>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Ink 8">
                <a:extLst>
                  <a:ext uri="{FF2B5EF4-FFF2-40B4-BE49-F238E27FC236}">
                    <a16:creationId xmlns:a16="http://schemas.microsoft.com/office/drawing/2014/main" id="{DB66C3C8-41BE-8AD9-068F-7317103BD275}"/>
                  </a:ext>
                </a:extLst>
              </p14:cNvPr>
              <p14:cNvContentPartPr/>
              <p14:nvPr/>
            </p14:nvContentPartPr>
            <p14:xfrm>
              <a:off x="3100814" y="3875706"/>
              <a:ext cx="360" cy="360"/>
            </p14:xfrm>
          </p:contentPart>
        </mc:Choice>
        <mc:Fallback xmlns="">
          <p:pic>
            <p:nvPicPr>
              <p:cNvPr id="9" name="Ink 8">
                <a:extLst>
                  <a:ext uri="{FF2B5EF4-FFF2-40B4-BE49-F238E27FC236}">
                    <a16:creationId xmlns:a16="http://schemas.microsoft.com/office/drawing/2014/main" id="{AEE97F7B-B6D0-2B9C-6E98-BB1073295A2D}"/>
                  </a:ext>
                </a:extLst>
              </p:cNvPr>
              <p:cNvPicPr/>
              <p:nvPr/>
            </p:nvPicPr>
            <p:blipFill>
              <a:blip r:embed="rId3"/>
              <a:stretch>
                <a:fillRect/>
              </a:stretch>
            </p:blipFill>
            <p:spPr>
              <a:xfrm>
                <a:off x="3094694" y="3869586"/>
                <a:ext cx="12600" cy="12600"/>
              </a:xfrm>
              <a:prstGeom prst="rect">
                <a:avLst/>
              </a:prstGeom>
            </p:spPr>
          </p:pic>
        </mc:Fallback>
      </mc:AlternateContent>
      <p:sp>
        <p:nvSpPr>
          <p:cNvPr id="11" name="Rounded Rectangle 10">
            <a:extLst>
              <a:ext uri="{FF2B5EF4-FFF2-40B4-BE49-F238E27FC236}">
                <a16:creationId xmlns:a16="http://schemas.microsoft.com/office/drawing/2014/main" id="{9C6E35B9-B6CE-0587-1DC6-FEE773B598DD}"/>
              </a:ext>
            </a:extLst>
          </p:cNvPr>
          <p:cNvSpPr/>
          <p:nvPr/>
        </p:nvSpPr>
        <p:spPr>
          <a:xfrm>
            <a:off x="2783183" y="2203501"/>
            <a:ext cx="3428939" cy="25649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numCol="2" rtlCol="0" anchor="ctr"/>
          <a:lstStyle/>
          <a:p>
            <a:pPr algn="r"/>
            <a:r>
              <a:rPr lang="en-US"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reviews/</a:t>
            </a:r>
            <a:r>
              <a:rPr lang="en-US" dirty="0" err="1">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batch_user</a:t>
            </a:r>
            <a:r>
              <a:rPr lang="en-US"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	32</a:t>
            </a:r>
          </a:p>
        </p:txBody>
      </p:sp>
      <p:sp>
        <p:nvSpPr>
          <p:cNvPr id="12" name="Rounded Rectangle 11">
            <a:extLst>
              <a:ext uri="{FF2B5EF4-FFF2-40B4-BE49-F238E27FC236}">
                <a16:creationId xmlns:a16="http://schemas.microsoft.com/office/drawing/2014/main" id="{172DCB43-E8E4-F0D6-3E32-F12516B436E6}"/>
              </a:ext>
            </a:extLst>
          </p:cNvPr>
          <p:cNvSpPr/>
          <p:nvPr/>
        </p:nvSpPr>
        <p:spPr>
          <a:xfrm>
            <a:off x="2783183" y="2473614"/>
            <a:ext cx="3428939" cy="25649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numCol="2" rtlCol="0" anchor="ctr"/>
          <a:lstStyle/>
          <a:p>
            <a:pPr algn="r"/>
            <a:r>
              <a:rPr lang="en-US"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marketing/user_4	418</a:t>
            </a:r>
          </a:p>
        </p:txBody>
      </p:sp>
      <p:sp>
        <p:nvSpPr>
          <p:cNvPr id="15" name="Rounded Rectangle 14">
            <a:extLst>
              <a:ext uri="{FF2B5EF4-FFF2-40B4-BE49-F238E27FC236}">
                <a16:creationId xmlns:a16="http://schemas.microsoft.com/office/drawing/2014/main" id="{5D932281-5B1F-7407-5E51-9D624C6F2735}"/>
              </a:ext>
            </a:extLst>
          </p:cNvPr>
          <p:cNvSpPr/>
          <p:nvPr/>
        </p:nvSpPr>
        <p:spPr>
          <a:xfrm>
            <a:off x="2783183" y="2768070"/>
            <a:ext cx="3428939" cy="25649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numCol="2" rtlCol="0" anchor="ctr"/>
          <a:lstStyle/>
          <a:p>
            <a:pPr algn="r"/>
            <a:r>
              <a:rPr lang="en-US"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reviews/user_7	1</a:t>
            </a:r>
          </a:p>
        </p:txBody>
      </p:sp>
      <p:sp>
        <p:nvSpPr>
          <p:cNvPr id="17" name="Rounded Rectangle 16">
            <a:extLst>
              <a:ext uri="{FF2B5EF4-FFF2-40B4-BE49-F238E27FC236}">
                <a16:creationId xmlns:a16="http://schemas.microsoft.com/office/drawing/2014/main" id="{26726318-FBE2-D208-1BDA-410970D01FE3}"/>
              </a:ext>
            </a:extLst>
          </p:cNvPr>
          <p:cNvSpPr/>
          <p:nvPr/>
        </p:nvSpPr>
        <p:spPr>
          <a:xfrm>
            <a:off x="2783183" y="3062527"/>
            <a:ext cx="3428939" cy="25649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numCol="2" rtlCol="0" anchor="ctr"/>
          <a:lstStyle/>
          <a:p>
            <a:pPr algn="r"/>
            <a:r>
              <a:rPr lang="en-US"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security/user_8	56</a:t>
            </a:r>
          </a:p>
        </p:txBody>
      </p:sp>
      <p:sp>
        <p:nvSpPr>
          <p:cNvPr id="18" name="Rounded Rectangle 17">
            <a:extLst>
              <a:ext uri="{FF2B5EF4-FFF2-40B4-BE49-F238E27FC236}">
                <a16:creationId xmlns:a16="http://schemas.microsoft.com/office/drawing/2014/main" id="{BE7B8543-374E-0C4B-EE9E-E85A408999E6}"/>
              </a:ext>
            </a:extLst>
          </p:cNvPr>
          <p:cNvSpPr/>
          <p:nvPr/>
        </p:nvSpPr>
        <p:spPr>
          <a:xfrm>
            <a:off x="2783183" y="3356984"/>
            <a:ext cx="3428939" cy="25649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numCol="2" rtlCol="0" anchor="ctr"/>
          <a:lstStyle/>
          <a:p>
            <a:pPr algn="r"/>
            <a:r>
              <a:rPr lang="en-US"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analytics/batch	234</a:t>
            </a:r>
          </a:p>
        </p:txBody>
      </p:sp>
      <p:sp>
        <p:nvSpPr>
          <p:cNvPr id="25" name="Subtitle 3">
            <a:extLst>
              <a:ext uri="{FF2B5EF4-FFF2-40B4-BE49-F238E27FC236}">
                <a16:creationId xmlns:a16="http://schemas.microsoft.com/office/drawing/2014/main" id="{E595206B-D15A-4798-360B-3D717C7203E0}"/>
              </a:ext>
            </a:extLst>
          </p:cNvPr>
          <p:cNvSpPr>
            <a:spLocks noGrp="1"/>
          </p:cNvSpPr>
          <p:nvPr>
            <p:ph type="subTitle" idx="1"/>
          </p:nvPr>
        </p:nvSpPr>
        <p:spPr>
          <a:xfrm>
            <a:off x="228600" y="551800"/>
            <a:ext cx="8664900" cy="377700"/>
          </a:xfrm>
        </p:spPr>
        <p:txBody>
          <a:bodyPr/>
          <a:lstStyle/>
          <a:p>
            <a:r>
              <a:rPr lang="en-US" dirty="0"/>
              <a:t>Who are the new users?</a:t>
            </a:r>
          </a:p>
        </p:txBody>
      </p:sp>
    </p:spTree>
    <p:extLst>
      <p:ext uri="{BB962C8B-B14F-4D97-AF65-F5344CB8AC3E}">
        <p14:creationId xmlns:p14="http://schemas.microsoft.com/office/powerpoint/2010/main" val="1985638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54ACC4-6FC3-B8CF-B793-2D0AE5922301}"/>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A6AF95B-3181-F231-1B36-80C10B0A4E8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61</a:t>
            </a:fld>
            <a:endParaRPr lang="en"/>
          </a:p>
        </p:txBody>
      </p:sp>
      <p:pic>
        <p:nvPicPr>
          <p:cNvPr id="4" name="Picture 3" descr="A stone castle with a gate and a staircase&#10;&#10;AI-generated content may be incorrect.">
            <a:extLst>
              <a:ext uri="{FF2B5EF4-FFF2-40B4-BE49-F238E27FC236}">
                <a16:creationId xmlns:a16="http://schemas.microsoft.com/office/drawing/2014/main" id="{E3000134-5963-8914-ED49-BD22FD3BC383}"/>
              </a:ext>
            </a:extLst>
          </p:cNvPr>
          <p:cNvPicPr>
            <a:picLocks noChangeAspect="1"/>
          </p:cNvPicPr>
          <p:nvPr/>
        </p:nvPicPr>
        <p:blipFill>
          <a:blip r:embed="rId3"/>
          <a:stretch>
            <a:fillRect/>
          </a:stretch>
        </p:blipFill>
        <p:spPr>
          <a:xfrm>
            <a:off x="2000250" y="0"/>
            <a:ext cx="5143500" cy="5143500"/>
          </a:xfrm>
          <a:prstGeom prst="rect">
            <a:avLst/>
          </a:prstGeom>
        </p:spPr>
      </p:pic>
      <p:pic>
        <p:nvPicPr>
          <p:cNvPr id="7" name="Picture 6" descr="A screenshot of a web page&#10;&#10;AI-generated content may be incorrect.">
            <a:extLst>
              <a:ext uri="{FF2B5EF4-FFF2-40B4-BE49-F238E27FC236}">
                <a16:creationId xmlns:a16="http://schemas.microsoft.com/office/drawing/2014/main" id="{98FBCAEF-F4DB-0C28-775E-EF20100E2C02}"/>
              </a:ext>
            </a:extLst>
          </p:cNvPr>
          <p:cNvPicPr>
            <a:picLocks noChangeAspect="1"/>
          </p:cNvPicPr>
          <p:nvPr/>
        </p:nvPicPr>
        <p:blipFill>
          <a:blip r:embed="rId4"/>
          <a:stretch>
            <a:fillRect/>
          </a:stretch>
        </p:blipFill>
        <p:spPr>
          <a:xfrm>
            <a:off x="836375" y="888518"/>
            <a:ext cx="7772400" cy="3366464"/>
          </a:xfrm>
          <a:prstGeom prst="rect">
            <a:avLst/>
          </a:prstGeom>
        </p:spPr>
      </p:pic>
      <p:sp>
        <p:nvSpPr>
          <p:cNvPr id="3" name="TextBox 2">
            <a:extLst>
              <a:ext uri="{FF2B5EF4-FFF2-40B4-BE49-F238E27FC236}">
                <a16:creationId xmlns:a16="http://schemas.microsoft.com/office/drawing/2014/main" id="{AA608915-984A-3206-7B23-7D5F3D3AB4DB}"/>
              </a:ext>
            </a:extLst>
          </p:cNvPr>
          <p:cNvSpPr txBox="1"/>
          <p:nvPr/>
        </p:nvSpPr>
        <p:spPr>
          <a:xfrm>
            <a:off x="1973745" y="4809879"/>
            <a:ext cx="5170005" cy="246221"/>
          </a:xfrm>
          <a:prstGeom prst="rect">
            <a:avLst/>
          </a:prstGeom>
          <a:noFill/>
        </p:spPr>
        <p:txBody>
          <a:bodyPr wrap="none" rtlCol="0">
            <a:spAutoFit/>
          </a:bodyPr>
          <a:lstStyle/>
          <a:p>
            <a:r>
              <a:rPr lang="en-US" sz="1000" dirty="0">
                <a:solidFill>
                  <a:schemeClr val="bg1"/>
                </a:solidFill>
                <a:latin typeface="Open Sans" panose="020B0606030504020204" pitchFamily="34" charset="0"/>
                <a:ea typeface="Open Sans" panose="020B0606030504020204" pitchFamily="34" charset="0"/>
                <a:cs typeface="Open Sans" panose="020B0606030504020204" pitchFamily="34" charset="0"/>
              </a:rPr>
              <a:t>Code depicted here is not Yelp code, the image is used for illustrative purposes only</a:t>
            </a:r>
          </a:p>
        </p:txBody>
      </p:sp>
    </p:spTree>
    <p:custDataLst>
      <p:tags r:id="rId1"/>
    </p:custDataLst>
    <p:extLst>
      <p:ext uri="{BB962C8B-B14F-4D97-AF65-F5344CB8AC3E}">
        <p14:creationId xmlns:p14="http://schemas.microsoft.com/office/powerpoint/2010/main" val="3133511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154F46-882A-62C9-14BD-BE5FDD88A98F}"/>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F499755-E48B-C4C1-D8D6-3EB9492B73A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62</a:t>
            </a:fld>
            <a:endParaRPr lang="en"/>
          </a:p>
        </p:txBody>
      </p:sp>
      <mc:AlternateContent xmlns:mc="http://schemas.openxmlformats.org/markup-compatibility/2006" xmlns:p14="http://schemas.microsoft.com/office/powerpoint/2010/main">
        <mc:Choice Requires="p14">
          <p:contentPart p14:bwMode="auto" r:id="rId2">
            <p14:nvContentPartPr>
              <p14:cNvPr id="10" name="Ink 9">
                <a:extLst>
                  <a:ext uri="{FF2B5EF4-FFF2-40B4-BE49-F238E27FC236}">
                    <a16:creationId xmlns:a16="http://schemas.microsoft.com/office/drawing/2014/main" id="{088D288B-45AF-A5EF-F940-D408372710A1}"/>
                  </a:ext>
                </a:extLst>
              </p14:cNvPr>
              <p14:cNvContentPartPr/>
              <p14:nvPr/>
            </p14:nvContentPartPr>
            <p14:xfrm>
              <a:off x="3100814" y="3875706"/>
              <a:ext cx="360" cy="360"/>
            </p14:xfrm>
          </p:contentPart>
        </mc:Choice>
        <mc:Fallback xmlns="">
          <p:pic>
            <p:nvPicPr>
              <p:cNvPr id="10" name="Ink 9">
                <a:extLst>
                  <a:ext uri="{FF2B5EF4-FFF2-40B4-BE49-F238E27FC236}">
                    <a16:creationId xmlns:a16="http://schemas.microsoft.com/office/drawing/2014/main" id="{B9B33AB6-EAFA-D9FB-5136-EF41C9C2D7F4}"/>
                  </a:ext>
                </a:extLst>
              </p:cNvPr>
              <p:cNvPicPr/>
              <p:nvPr/>
            </p:nvPicPr>
            <p:blipFill>
              <a:blip r:embed="rId3"/>
              <a:stretch>
                <a:fillRect/>
              </a:stretch>
            </p:blipFill>
            <p:spPr>
              <a:xfrm>
                <a:off x="3094694" y="3869586"/>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7" name="Ink 6">
                <a:extLst>
                  <a:ext uri="{FF2B5EF4-FFF2-40B4-BE49-F238E27FC236}">
                    <a16:creationId xmlns:a16="http://schemas.microsoft.com/office/drawing/2014/main" id="{8669FFFB-C8C4-6395-2B08-4139F57DC460}"/>
                  </a:ext>
                </a:extLst>
              </p14:cNvPr>
              <p14:cNvContentPartPr/>
              <p14:nvPr/>
            </p14:nvContentPartPr>
            <p14:xfrm>
              <a:off x="3100814" y="3875706"/>
              <a:ext cx="360" cy="360"/>
            </p14:xfrm>
          </p:contentPart>
        </mc:Choice>
        <mc:Fallback xmlns="">
          <p:pic>
            <p:nvPicPr>
              <p:cNvPr id="7" name="Ink 6">
                <a:extLst>
                  <a:ext uri="{FF2B5EF4-FFF2-40B4-BE49-F238E27FC236}">
                    <a16:creationId xmlns:a16="http://schemas.microsoft.com/office/drawing/2014/main" id="{96C5841C-C47B-B9F3-1355-E4CE7E010171}"/>
                  </a:ext>
                </a:extLst>
              </p:cNvPr>
              <p:cNvPicPr/>
              <p:nvPr/>
            </p:nvPicPr>
            <p:blipFill>
              <a:blip r:embed="rId3"/>
              <a:stretch>
                <a:fillRect/>
              </a:stretch>
            </p:blipFill>
            <p:spPr>
              <a:xfrm>
                <a:off x="3094694" y="3869586"/>
                <a:ext cx="12600" cy="12600"/>
              </a:xfrm>
              <a:prstGeom prst="rect">
                <a:avLst/>
              </a:prstGeom>
            </p:spPr>
          </p:pic>
        </mc:Fallback>
      </mc:AlternateContent>
      <p:sp>
        <p:nvSpPr>
          <p:cNvPr id="3" name="Rectangle 2">
            <a:extLst>
              <a:ext uri="{FF2B5EF4-FFF2-40B4-BE49-F238E27FC236}">
                <a16:creationId xmlns:a16="http://schemas.microsoft.com/office/drawing/2014/main" id="{53156407-0F7D-00C2-59A2-8C391263BD5E}"/>
              </a:ext>
            </a:extLst>
          </p:cNvPr>
          <p:cNvSpPr/>
          <p:nvPr/>
        </p:nvSpPr>
        <p:spPr>
          <a:xfrm>
            <a:off x="379929" y="94315"/>
            <a:ext cx="4481848" cy="83934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5">
            <p14:nvContentPartPr>
              <p14:cNvPr id="44" name="Ink 43">
                <a:extLst>
                  <a:ext uri="{FF2B5EF4-FFF2-40B4-BE49-F238E27FC236}">
                    <a16:creationId xmlns:a16="http://schemas.microsoft.com/office/drawing/2014/main" id="{6BC0426C-B174-3864-3685-001F4BCB7989}"/>
                  </a:ext>
                </a:extLst>
              </p14:cNvPr>
              <p14:cNvContentPartPr/>
              <p14:nvPr/>
            </p14:nvContentPartPr>
            <p14:xfrm>
              <a:off x="852856" y="-1574245"/>
              <a:ext cx="360" cy="360"/>
            </p14:xfrm>
          </p:contentPart>
        </mc:Choice>
        <mc:Fallback xmlns="">
          <p:pic>
            <p:nvPicPr>
              <p:cNvPr id="44" name="Ink 43">
                <a:extLst>
                  <a:ext uri="{FF2B5EF4-FFF2-40B4-BE49-F238E27FC236}">
                    <a16:creationId xmlns:a16="http://schemas.microsoft.com/office/drawing/2014/main" id="{AC656E38-77EA-5CED-533A-4800A4233613}"/>
                  </a:ext>
                </a:extLst>
              </p:cNvPr>
              <p:cNvPicPr/>
              <p:nvPr/>
            </p:nvPicPr>
            <p:blipFill>
              <a:blip r:embed="rId6"/>
              <a:stretch>
                <a:fillRect/>
              </a:stretch>
            </p:blipFill>
            <p:spPr>
              <a:xfrm>
                <a:off x="846736" y="-1580365"/>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45" name="Ink 44">
                <a:extLst>
                  <a:ext uri="{FF2B5EF4-FFF2-40B4-BE49-F238E27FC236}">
                    <a16:creationId xmlns:a16="http://schemas.microsoft.com/office/drawing/2014/main" id="{77205C51-4384-EEE9-B887-C4234EC9CAC4}"/>
                  </a:ext>
                </a:extLst>
              </p14:cNvPr>
              <p14:cNvContentPartPr/>
              <p14:nvPr/>
            </p14:nvContentPartPr>
            <p14:xfrm>
              <a:off x="852856" y="-1574245"/>
              <a:ext cx="360" cy="360"/>
            </p14:xfrm>
          </p:contentPart>
        </mc:Choice>
        <mc:Fallback xmlns="">
          <p:pic>
            <p:nvPicPr>
              <p:cNvPr id="45" name="Ink 44">
                <a:extLst>
                  <a:ext uri="{FF2B5EF4-FFF2-40B4-BE49-F238E27FC236}">
                    <a16:creationId xmlns:a16="http://schemas.microsoft.com/office/drawing/2014/main" id="{0B5B33B9-BC7A-A5C2-3510-F4A3B520AC3C}"/>
                  </a:ext>
                </a:extLst>
              </p:cNvPr>
              <p:cNvPicPr/>
              <p:nvPr/>
            </p:nvPicPr>
            <p:blipFill>
              <a:blip r:embed="rId6"/>
              <a:stretch>
                <a:fillRect/>
              </a:stretch>
            </p:blipFill>
            <p:spPr>
              <a:xfrm>
                <a:off x="846736" y="-1580365"/>
                <a:ext cx="12600" cy="12600"/>
              </a:xfrm>
              <a:prstGeom prst="rect">
                <a:avLst/>
              </a:prstGeom>
            </p:spPr>
          </p:pic>
        </mc:Fallback>
      </mc:AlternateContent>
      <p:grpSp>
        <p:nvGrpSpPr>
          <p:cNvPr id="46" name="Group 45">
            <a:extLst>
              <a:ext uri="{FF2B5EF4-FFF2-40B4-BE49-F238E27FC236}">
                <a16:creationId xmlns:a16="http://schemas.microsoft.com/office/drawing/2014/main" id="{46AF0911-77B5-0F91-BA49-20F0BE80CB02}"/>
              </a:ext>
            </a:extLst>
          </p:cNvPr>
          <p:cNvGrpSpPr/>
          <p:nvPr/>
        </p:nvGrpSpPr>
        <p:grpSpPr>
          <a:xfrm>
            <a:off x="437882" y="-3683358"/>
            <a:ext cx="1378040" cy="502275"/>
            <a:chOff x="437882" y="1081826"/>
            <a:chExt cx="1378040" cy="502275"/>
          </a:xfrm>
        </p:grpSpPr>
        <p:sp>
          <p:nvSpPr>
            <p:cNvPr id="47" name="Rounded Rectangle 46">
              <a:extLst>
                <a:ext uri="{FF2B5EF4-FFF2-40B4-BE49-F238E27FC236}">
                  <a16:creationId xmlns:a16="http://schemas.microsoft.com/office/drawing/2014/main" id="{2A7A372A-973B-5CFB-DBD1-C6F39ACC9FEF}"/>
                </a:ext>
              </a:extLst>
            </p:cNvPr>
            <p:cNvSpPr/>
            <p:nvPr/>
          </p:nvSpPr>
          <p:spPr>
            <a:xfrm>
              <a:off x="515156" y="1300766"/>
              <a:ext cx="1300766" cy="28333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latin typeface="Open Sans" panose="020B0606030504020204" pitchFamily="34" charset="0"/>
                  <a:ea typeface="Open Sans" panose="020B0606030504020204" pitchFamily="34" charset="0"/>
                  <a:cs typeface="Open Sans" panose="020B0606030504020204" pitchFamily="34" charset="0"/>
                </a:rPr>
                <a:t>last 3 months</a:t>
              </a:r>
            </a:p>
          </p:txBody>
        </p:sp>
        <p:sp>
          <p:nvSpPr>
            <p:cNvPr id="48" name="TextBox 47">
              <a:extLst>
                <a:ext uri="{FF2B5EF4-FFF2-40B4-BE49-F238E27FC236}">
                  <a16:creationId xmlns:a16="http://schemas.microsoft.com/office/drawing/2014/main" id="{8B7C29CB-3215-D7D5-1800-6D13DF8D3F38}"/>
                </a:ext>
              </a:extLst>
            </p:cNvPr>
            <p:cNvSpPr txBox="1"/>
            <p:nvPr/>
          </p:nvSpPr>
          <p:spPr>
            <a:xfrm>
              <a:off x="437882" y="1081826"/>
              <a:ext cx="862737" cy="246221"/>
            </a:xfrm>
            <a:prstGeom prst="rect">
              <a:avLst/>
            </a:prstGeom>
            <a:noFill/>
          </p:spPr>
          <p:txBody>
            <a:bodyPr wrap="none" rtlCol="0">
              <a:spAutoFit/>
            </a:bodyPr>
            <a:lstStyle/>
            <a:p>
              <a:r>
                <a:rPr lang="en-US" sz="1000" dirty="0">
                  <a:latin typeface="Open Sans" panose="020B0606030504020204" pitchFamily="34" charset="0"/>
                  <a:ea typeface="Open Sans" panose="020B0606030504020204" pitchFamily="34" charset="0"/>
                  <a:cs typeface="Open Sans" panose="020B0606030504020204" pitchFamily="34" charset="0"/>
                </a:rPr>
                <a:t>date range:</a:t>
              </a:r>
            </a:p>
          </p:txBody>
        </p:sp>
      </p:grpSp>
      <p:grpSp>
        <p:nvGrpSpPr>
          <p:cNvPr id="49" name="Group 48">
            <a:extLst>
              <a:ext uri="{FF2B5EF4-FFF2-40B4-BE49-F238E27FC236}">
                <a16:creationId xmlns:a16="http://schemas.microsoft.com/office/drawing/2014/main" id="{A52AF4E8-5110-01E4-B0A6-CDB057189775}"/>
              </a:ext>
            </a:extLst>
          </p:cNvPr>
          <p:cNvGrpSpPr/>
          <p:nvPr/>
        </p:nvGrpSpPr>
        <p:grpSpPr>
          <a:xfrm>
            <a:off x="1893196" y="-3683358"/>
            <a:ext cx="1378040" cy="502275"/>
            <a:chOff x="437882" y="1081826"/>
            <a:chExt cx="1378040" cy="502275"/>
          </a:xfrm>
        </p:grpSpPr>
        <p:sp>
          <p:nvSpPr>
            <p:cNvPr id="50" name="Rounded Rectangle 49">
              <a:extLst>
                <a:ext uri="{FF2B5EF4-FFF2-40B4-BE49-F238E27FC236}">
                  <a16:creationId xmlns:a16="http://schemas.microsoft.com/office/drawing/2014/main" id="{5871A321-D039-1DD8-C6ED-08BBC803C3D4}"/>
                </a:ext>
              </a:extLst>
            </p:cNvPr>
            <p:cNvSpPr/>
            <p:nvPr/>
          </p:nvSpPr>
          <p:spPr>
            <a:xfrm>
              <a:off x="515156" y="1300766"/>
              <a:ext cx="1300766" cy="28333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session_summary</a:t>
              </a:r>
              <a:endParaRPr lang="en-US" sz="1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51" name="TextBox 50">
              <a:extLst>
                <a:ext uri="{FF2B5EF4-FFF2-40B4-BE49-F238E27FC236}">
                  <a16:creationId xmlns:a16="http://schemas.microsoft.com/office/drawing/2014/main" id="{E05E5C94-5F0A-9D19-4A8D-D0569F203430}"/>
                </a:ext>
              </a:extLst>
            </p:cNvPr>
            <p:cNvSpPr txBox="1"/>
            <p:nvPr/>
          </p:nvSpPr>
          <p:spPr>
            <a:xfrm>
              <a:off x="437882" y="1081826"/>
              <a:ext cx="889987" cy="246221"/>
            </a:xfrm>
            <a:prstGeom prst="rect">
              <a:avLst/>
            </a:prstGeom>
            <a:noFill/>
          </p:spPr>
          <p:txBody>
            <a:bodyPr wrap="none" rtlCol="0">
              <a:spAutoFit/>
            </a:bodyPr>
            <a:lstStyle/>
            <a:p>
              <a:r>
                <a:rPr lang="en-US" sz="1000" dirty="0">
                  <a:latin typeface="Open Sans" panose="020B0606030504020204" pitchFamily="34" charset="0"/>
                  <a:ea typeface="Open Sans" panose="020B0606030504020204" pitchFamily="34" charset="0"/>
                  <a:cs typeface="Open Sans" panose="020B0606030504020204" pitchFamily="34" charset="0"/>
                </a:rPr>
                <a:t>table name:</a:t>
              </a:r>
            </a:p>
          </p:txBody>
        </p:sp>
      </p:grpSp>
      <p:sp>
        <p:nvSpPr>
          <p:cNvPr id="8" name="TextBox 7">
            <a:extLst>
              <a:ext uri="{FF2B5EF4-FFF2-40B4-BE49-F238E27FC236}">
                <a16:creationId xmlns:a16="http://schemas.microsoft.com/office/drawing/2014/main" id="{BD49FC28-2E1A-7B7E-3D67-EAD17A8AFB07}"/>
              </a:ext>
            </a:extLst>
          </p:cNvPr>
          <p:cNvSpPr txBox="1"/>
          <p:nvPr/>
        </p:nvSpPr>
        <p:spPr>
          <a:xfrm>
            <a:off x="2711083" y="1883565"/>
            <a:ext cx="3882229" cy="307777"/>
          </a:xfrm>
          <a:prstGeom prst="rect">
            <a:avLst/>
          </a:prstGeom>
          <a:noFill/>
        </p:spPr>
        <p:txBody>
          <a:bodyPr wrap="square" rtlCol="0">
            <a:spAutoFit/>
          </a:bodyPr>
          <a:lstStyle/>
          <a:p>
            <a:r>
              <a:rPr lang="en-US" dirty="0">
                <a:latin typeface="Open Sans" panose="020B0606030504020204" pitchFamily="34" charset="0"/>
                <a:ea typeface="Open Sans" panose="020B0606030504020204" pitchFamily="34" charset="0"/>
                <a:cs typeface="Open Sans" panose="020B0606030504020204" pitchFamily="34" charset="0"/>
              </a:rPr>
              <a:t>new usernames since first email</a:t>
            </a:r>
          </a:p>
        </p:txBody>
      </p:sp>
      <mc:AlternateContent xmlns:mc="http://schemas.openxmlformats.org/markup-compatibility/2006" xmlns:p14="http://schemas.microsoft.com/office/powerpoint/2010/main">
        <mc:Choice Requires="p14">
          <p:contentPart p14:bwMode="auto" r:id="rId8">
            <p14:nvContentPartPr>
              <p14:cNvPr id="4" name="Ink 3">
                <a:extLst>
                  <a:ext uri="{FF2B5EF4-FFF2-40B4-BE49-F238E27FC236}">
                    <a16:creationId xmlns:a16="http://schemas.microsoft.com/office/drawing/2014/main" id="{4D295863-E23B-DDFC-6035-406AFD823F93}"/>
                  </a:ext>
                </a:extLst>
              </p14:cNvPr>
              <p14:cNvContentPartPr/>
              <p14:nvPr/>
            </p14:nvContentPartPr>
            <p14:xfrm>
              <a:off x="3100814" y="3875706"/>
              <a:ext cx="360" cy="360"/>
            </p14:xfrm>
          </p:contentPart>
        </mc:Choice>
        <mc:Fallback xmlns="">
          <p:pic>
            <p:nvPicPr>
              <p:cNvPr id="4" name="Ink 3">
                <a:extLst>
                  <a:ext uri="{FF2B5EF4-FFF2-40B4-BE49-F238E27FC236}">
                    <a16:creationId xmlns:a16="http://schemas.microsoft.com/office/drawing/2014/main" id="{9E3E5368-2776-84A5-9666-670A96C18D94}"/>
                  </a:ext>
                </a:extLst>
              </p:cNvPr>
              <p:cNvPicPr/>
              <p:nvPr/>
            </p:nvPicPr>
            <p:blipFill>
              <a:blip r:embed="rId3"/>
              <a:stretch>
                <a:fillRect/>
              </a:stretch>
            </p:blipFill>
            <p:spPr>
              <a:xfrm>
                <a:off x="3094694" y="3869586"/>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Ink 8">
                <a:extLst>
                  <a:ext uri="{FF2B5EF4-FFF2-40B4-BE49-F238E27FC236}">
                    <a16:creationId xmlns:a16="http://schemas.microsoft.com/office/drawing/2014/main" id="{B5585990-4B08-D182-7971-D0A41B1F7188}"/>
                  </a:ext>
                </a:extLst>
              </p14:cNvPr>
              <p14:cNvContentPartPr/>
              <p14:nvPr/>
            </p14:nvContentPartPr>
            <p14:xfrm>
              <a:off x="3100814" y="3875706"/>
              <a:ext cx="360" cy="360"/>
            </p14:xfrm>
          </p:contentPart>
        </mc:Choice>
        <mc:Fallback xmlns="">
          <p:pic>
            <p:nvPicPr>
              <p:cNvPr id="9" name="Ink 8">
                <a:extLst>
                  <a:ext uri="{FF2B5EF4-FFF2-40B4-BE49-F238E27FC236}">
                    <a16:creationId xmlns:a16="http://schemas.microsoft.com/office/drawing/2014/main" id="{AEE97F7B-B6D0-2B9C-6E98-BB1073295A2D}"/>
                  </a:ext>
                </a:extLst>
              </p:cNvPr>
              <p:cNvPicPr/>
              <p:nvPr/>
            </p:nvPicPr>
            <p:blipFill>
              <a:blip r:embed="rId3"/>
              <a:stretch>
                <a:fillRect/>
              </a:stretch>
            </p:blipFill>
            <p:spPr>
              <a:xfrm>
                <a:off x="3094694" y="3869586"/>
                <a:ext cx="12600" cy="12600"/>
              </a:xfrm>
              <a:prstGeom prst="rect">
                <a:avLst/>
              </a:prstGeom>
            </p:spPr>
          </p:pic>
        </mc:Fallback>
      </mc:AlternateContent>
      <p:sp>
        <p:nvSpPr>
          <p:cNvPr id="11" name="Rounded Rectangle 10">
            <a:extLst>
              <a:ext uri="{FF2B5EF4-FFF2-40B4-BE49-F238E27FC236}">
                <a16:creationId xmlns:a16="http://schemas.microsoft.com/office/drawing/2014/main" id="{8C2FA5F1-1E1F-0DDB-EB61-FCD6E5FE29B8}"/>
              </a:ext>
            </a:extLst>
          </p:cNvPr>
          <p:cNvSpPr/>
          <p:nvPr/>
        </p:nvSpPr>
        <p:spPr>
          <a:xfrm>
            <a:off x="2783183" y="2203501"/>
            <a:ext cx="3428939" cy="25649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numCol="2" rtlCol="0" anchor="ctr"/>
          <a:lstStyle/>
          <a:p>
            <a:pPr algn="r"/>
            <a:r>
              <a:rPr lang="en-US"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reviews/</a:t>
            </a:r>
            <a:r>
              <a:rPr lang="en-US" dirty="0" err="1">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batch_user</a:t>
            </a:r>
            <a:r>
              <a:rPr lang="en-US"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	32</a:t>
            </a:r>
          </a:p>
        </p:txBody>
      </p:sp>
      <p:sp>
        <p:nvSpPr>
          <p:cNvPr id="12" name="Rounded Rectangle 11">
            <a:extLst>
              <a:ext uri="{FF2B5EF4-FFF2-40B4-BE49-F238E27FC236}">
                <a16:creationId xmlns:a16="http://schemas.microsoft.com/office/drawing/2014/main" id="{ED0A25D1-D7C8-4E67-EFF3-2A4A9FB899A2}"/>
              </a:ext>
            </a:extLst>
          </p:cNvPr>
          <p:cNvSpPr/>
          <p:nvPr/>
        </p:nvSpPr>
        <p:spPr>
          <a:xfrm>
            <a:off x="2783183" y="2473614"/>
            <a:ext cx="3428939" cy="25649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numCol="2" rtlCol="0" anchor="ctr"/>
          <a:lstStyle/>
          <a:p>
            <a:pPr algn="r"/>
            <a:r>
              <a:rPr lang="en-US"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marketing/user_4	418</a:t>
            </a:r>
          </a:p>
        </p:txBody>
      </p:sp>
      <p:sp>
        <p:nvSpPr>
          <p:cNvPr id="15" name="Rounded Rectangle 14">
            <a:extLst>
              <a:ext uri="{FF2B5EF4-FFF2-40B4-BE49-F238E27FC236}">
                <a16:creationId xmlns:a16="http://schemas.microsoft.com/office/drawing/2014/main" id="{12B89472-D285-A2DD-A48C-7636B3FAFF92}"/>
              </a:ext>
            </a:extLst>
          </p:cNvPr>
          <p:cNvSpPr/>
          <p:nvPr/>
        </p:nvSpPr>
        <p:spPr>
          <a:xfrm>
            <a:off x="2783183" y="2768070"/>
            <a:ext cx="3428939" cy="25649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numCol="2" rtlCol="0" anchor="ctr"/>
          <a:lstStyle/>
          <a:p>
            <a:pPr algn="r"/>
            <a:r>
              <a:rPr lang="en-US"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reviews/user_7	1</a:t>
            </a:r>
          </a:p>
        </p:txBody>
      </p:sp>
      <p:sp>
        <p:nvSpPr>
          <p:cNvPr id="17" name="Rounded Rectangle 16">
            <a:extLst>
              <a:ext uri="{FF2B5EF4-FFF2-40B4-BE49-F238E27FC236}">
                <a16:creationId xmlns:a16="http://schemas.microsoft.com/office/drawing/2014/main" id="{57FD96E8-D051-E065-B9AD-AED12A87F08A}"/>
              </a:ext>
            </a:extLst>
          </p:cNvPr>
          <p:cNvSpPr/>
          <p:nvPr/>
        </p:nvSpPr>
        <p:spPr>
          <a:xfrm>
            <a:off x="2783183" y="3062527"/>
            <a:ext cx="3428939" cy="25649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numCol="2" rtlCol="0" anchor="ctr"/>
          <a:lstStyle/>
          <a:p>
            <a:pPr algn="r"/>
            <a:r>
              <a:rPr lang="en-US"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security/user_8	56</a:t>
            </a:r>
          </a:p>
        </p:txBody>
      </p:sp>
      <p:sp>
        <p:nvSpPr>
          <p:cNvPr id="18" name="Rounded Rectangle 17">
            <a:extLst>
              <a:ext uri="{FF2B5EF4-FFF2-40B4-BE49-F238E27FC236}">
                <a16:creationId xmlns:a16="http://schemas.microsoft.com/office/drawing/2014/main" id="{D7127A06-9B9C-2BB6-6CC5-A1E2F585A2D8}"/>
              </a:ext>
            </a:extLst>
          </p:cNvPr>
          <p:cNvSpPr/>
          <p:nvPr/>
        </p:nvSpPr>
        <p:spPr>
          <a:xfrm>
            <a:off x="2783183" y="3356984"/>
            <a:ext cx="3428939" cy="25649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numCol="2" rtlCol="0" anchor="ctr"/>
          <a:lstStyle/>
          <a:p>
            <a:pPr algn="r"/>
            <a:r>
              <a:rPr lang="en-US"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analytics/batch	234</a:t>
            </a:r>
          </a:p>
        </p:txBody>
      </p:sp>
      <p:sp>
        <p:nvSpPr>
          <p:cNvPr id="25" name="Subtitle 3">
            <a:extLst>
              <a:ext uri="{FF2B5EF4-FFF2-40B4-BE49-F238E27FC236}">
                <a16:creationId xmlns:a16="http://schemas.microsoft.com/office/drawing/2014/main" id="{85A7A558-A89C-8A48-C7E1-5EB28FA3CCE1}"/>
              </a:ext>
            </a:extLst>
          </p:cNvPr>
          <p:cNvSpPr>
            <a:spLocks noGrp="1"/>
          </p:cNvSpPr>
          <p:nvPr>
            <p:ph type="subTitle" idx="1"/>
          </p:nvPr>
        </p:nvSpPr>
        <p:spPr>
          <a:xfrm>
            <a:off x="228600" y="551800"/>
            <a:ext cx="8664900" cy="377700"/>
          </a:xfrm>
        </p:spPr>
        <p:txBody>
          <a:bodyPr/>
          <a:lstStyle/>
          <a:p>
            <a:r>
              <a:rPr lang="en-US" dirty="0"/>
              <a:t>The New Users</a:t>
            </a:r>
          </a:p>
        </p:txBody>
      </p:sp>
    </p:spTree>
    <p:extLst>
      <p:ext uri="{BB962C8B-B14F-4D97-AF65-F5344CB8AC3E}">
        <p14:creationId xmlns:p14="http://schemas.microsoft.com/office/powerpoint/2010/main" val="41732368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2849A7-DE02-1635-C237-173BCD31E934}"/>
              </a:ext>
            </a:extLst>
          </p:cNvPr>
          <p:cNvSpPr>
            <a:spLocks noGrp="1"/>
          </p:cNvSpPr>
          <p:nvPr>
            <p:ph type="title"/>
          </p:nvPr>
        </p:nvSpPr>
        <p:spPr/>
        <p:txBody>
          <a:bodyPr/>
          <a:lstStyle/>
          <a:p>
            <a:r>
              <a:rPr lang="en-US" dirty="0"/>
              <a:t>A </a:t>
            </a:r>
            <a:r>
              <a:rPr lang="en-US" dirty="0" err="1"/>
              <a:t>SystemS</a:t>
            </a:r>
            <a:r>
              <a:rPr lang="en-US" dirty="0"/>
              <a:t> Approach</a:t>
            </a:r>
          </a:p>
        </p:txBody>
      </p:sp>
    </p:spTree>
    <p:extLst>
      <p:ext uri="{BB962C8B-B14F-4D97-AF65-F5344CB8AC3E}">
        <p14:creationId xmlns:p14="http://schemas.microsoft.com/office/powerpoint/2010/main" val="76974026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11">
          <a:extLst>
            <a:ext uri="{FF2B5EF4-FFF2-40B4-BE49-F238E27FC236}">
              <a16:creationId xmlns:a16="http://schemas.microsoft.com/office/drawing/2014/main" id="{E79DD156-0C26-193F-A61C-2B4A7C035C01}"/>
            </a:ext>
          </a:extLst>
        </p:cNvPr>
        <p:cNvGrpSpPr/>
        <p:nvPr/>
      </p:nvGrpSpPr>
      <p:grpSpPr>
        <a:xfrm>
          <a:off x="0" y="0"/>
          <a:ext cx="0" cy="0"/>
          <a:chOff x="0" y="0"/>
          <a:chExt cx="0" cy="0"/>
        </a:xfrm>
      </p:grpSpPr>
      <p:sp>
        <p:nvSpPr>
          <p:cNvPr id="112" name="Google Shape;112;p17">
            <a:extLst>
              <a:ext uri="{FF2B5EF4-FFF2-40B4-BE49-F238E27FC236}">
                <a16:creationId xmlns:a16="http://schemas.microsoft.com/office/drawing/2014/main" id="{25239C62-08EF-2E53-DB61-554242F89054}"/>
              </a:ext>
            </a:extLst>
          </p:cNvPr>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solidFill>
                  <a:schemeClr val="dk2"/>
                </a:solidFill>
              </a:rPr>
              <a:t>64</a:t>
            </a:fld>
            <a:endParaRPr>
              <a:solidFill>
                <a:schemeClr val="dk2"/>
              </a:solidFill>
            </a:endParaRPr>
          </a:p>
        </p:txBody>
      </p:sp>
      <p:pic>
        <p:nvPicPr>
          <p:cNvPr id="113" name="Google Shape;113;p17" descr="File:Yelp Logo.svg - Wikipedia">
            <a:extLst>
              <a:ext uri="{FF2B5EF4-FFF2-40B4-BE49-F238E27FC236}">
                <a16:creationId xmlns:a16="http://schemas.microsoft.com/office/drawing/2014/main" id="{16EAFFAD-5537-3091-873A-A1333139F628}"/>
              </a:ext>
            </a:extLst>
          </p:cNvPr>
          <p:cNvPicPr preferRelativeResize="0"/>
          <p:nvPr/>
        </p:nvPicPr>
        <p:blipFill>
          <a:blip r:embed="rId4">
            <a:alphaModFix/>
          </a:blip>
          <a:stretch>
            <a:fillRect/>
          </a:stretch>
        </p:blipFill>
        <p:spPr>
          <a:xfrm>
            <a:off x="3262125" y="43875"/>
            <a:ext cx="2619750" cy="1060175"/>
          </a:xfrm>
          <a:prstGeom prst="rect">
            <a:avLst/>
          </a:prstGeom>
          <a:noFill/>
          <a:ln>
            <a:noFill/>
          </a:ln>
        </p:spPr>
      </p:pic>
      <p:pic>
        <p:nvPicPr>
          <p:cNvPr id="114" name="Google Shape;114;p17">
            <a:extLst>
              <a:ext uri="{FF2B5EF4-FFF2-40B4-BE49-F238E27FC236}">
                <a16:creationId xmlns:a16="http://schemas.microsoft.com/office/drawing/2014/main" id="{78809243-DEE7-9B02-11D5-A0DBC00B87EA}"/>
              </a:ext>
            </a:extLst>
          </p:cNvPr>
          <p:cNvPicPr preferRelativeResize="0"/>
          <p:nvPr/>
        </p:nvPicPr>
        <p:blipFill>
          <a:blip r:embed="rId5">
            <a:alphaModFix/>
          </a:blip>
          <a:stretch>
            <a:fillRect/>
          </a:stretch>
        </p:blipFill>
        <p:spPr>
          <a:xfrm>
            <a:off x="3775378" y="1371826"/>
            <a:ext cx="1593251" cy="3279375"/>
          </a:xfrm>
          <a:prstGeom prst="rect">
            <a:avLst/>
          </a:prstGeom>
          <a:noFill/>
          <a:ln>
            <a:noFill/>
          </a:ln>
        </p:spPr>
      </p:pic>
      <p:sp>
        <p:nvSpPr>
          <p:cNvPr id="115" name="Google Shape;115;p17">
            <a:extLst>
              <a:ext uri="{FF2B5EF4-FFF2-40B4-BE49-F238E27FC236}">
                <a16:creationId xmlns:a16="http://schemas.microsoft.com/office/drawing/2014/main" id="{B66D14D3-D447-F90E-B5BB-0654B8FBBD85}"/>
              </a:ext>
            </a:extLst>
          </p:cNvPr>
          <p:cNvSpPr/>
          <p:nvPr/>
        </p:nvSpPr>
        <p:spPr>
          <a:xfrm>
            <a:off x="1084713" y="3584138"/>
            <a:ext cx="1120500" cy="1117200"/>
          </a:xfrm>
          <a:prstGeom prst="rect">
            <a:avLst/>
          </a:prstGeom>
          <a:solidFill>
            <a:srgbClr val="134F5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pic>
        <p:nvPicPr>
          <p:cNvPr id="116" name="Google Shape;116;p17">
            <a:extLst>
              <a:ext uri="{FF2B5EF4-FFF2-40B4-BE49-F238E27FC236}">
                <a16:creationId xmlns:a16="http://schemas.microsoft.com/office/drawing/2014/main" id="{E3FE4059-3CB1-CA0D-299B-BAA56D7917E8}"/>
              </a:ext>
            </a:extLst>
          </p:cNvPr>
          <p:cNvPicPr preferRelativeResize="0"/>
          <p:nvPr/>
        </p:nvPicPr>
        <p:blipFill>
          <a:blip r:embed="rId6">
            <a:alphaModFix/>
          </a:blip>
          <a:stretch>
            <a:fillRect/>
          </a:stretch>
        </p:blipFill>
        <p:spPr>
          <a:xfrm>
            <a:off x="1136503" y="3634278"/>
            <a:ext cx="1016924" cy="1016924"/>
          </a:xfrm>
          <a:prstGeom prst="rect">
            <a:avLst/>
          </a:prstGeom>
          <a:noFill/>
          <a:ln>
            <a:noFill/>
          </a:ln>
        </p:spPr>
      </p:pic>
      <p:sp>
        <p:nvSpPr>
          <p:cNvPr id="117" name="Google Shape;117;p17">
            <a:extLst>
              <a:ext uri="{FF2B5EF4-FFF2-40B4-BE49-F238E27FC236}">
                <a16:creationId xmlns:a16="http://schemas.microsoft.com/office/drawing/2014/main" id="{9B736E6D-8CD4-FD90-E580-87649A9FAC66}"/>
              </a:ext>
            </a:extLst>
          </p:cNvPr>
          <p:cNvSpPr/>
          <p:nvPr/>
        </p:nvSpPr>
        <p:spPr>
          <a:xfrm>
            <a:off x="7043613" y="3584138"/>
            <a:ext cx="1120500" cy="1117200"/>
          </a:xfrm>
          <a:prstGeom prst="rect">
            <a:avLst/>
          </a:prstGeom>
          <a:solidFill>
            <a:srgbClr val="134F5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pic>
        <p:nvPicPr>
          <p:cNvPr id="118" name="Google Shape;118;p17">
            <a:extLst>
              <a:ext uri="{FF2B5EF4-FFF2-40B4-BE49-F238E27FC236}">
                <a16:creationId xmlns:a16="http://schemas.microsoft.com/office/drawing/2014/main" id="{753BFF2D-4216-1A44-525A-4BC3E09573E3}"/>
              </a:ext>
            </a:extLst>
          </p:cNvPr>
          <p:cNvPicPr preferRelativeResize="0"/>
          <p:nvPr/>
        </p:nvPicPr>
        <p:blipFill>
          <a:blip r:embed="rId7">
            <a:alphaModFix/>
          </a:blip>
          <a:stretch>
            <a:fillRect/>
          </a:stretch>
        </p:blipFill>
        <p:spPr>
          <a:xfrm>
            <a:off x="7095400" y="3634275"/>
            <a:ext cx="1016924" cy="1016924"/>
          </a:xfrm>
          <a:prstGeom prst="rect">
            <a:avLst/>
          </a:prstGeom>
          <a:noFill/>
          <a:ln>
            <a:noFill/>
          </a:ln>
        </p:spPr>
      </p:pic>
      <p:sp>
        <p:nvSpPr>
          <p:cNvPr id="119" name="Google Shape;119;p17">
            <a:extLst>
              <a:ext uri="{FF2B5EF4-FFF2-40B4-BE49-F238E27FC236}">
                <a16:creationId xmlns:a16="http://schemas.microsoft.com/office/drawing/2014/main" id="{E507B328-BD84-2689-631A-139058670AE3}"/>
              </a:ext>
            </a:extLst>
          </p:cNvPr>
          <p:cNvSpPr/>
          <p:nvPr/>
        </p:nvSpPr>
        <p:spPr>
          <a:xfrm>
            <a:off x="1084725" y="1415400"/>
            <a:ext cx="1120500" cy="1117200"/>
          </a:xfrm>
          <a:prstGeom prst="rect">
            <a:avLst/>
          </a:prstGeom>
          <a:solidFill>
            <a:srgbClr val="134F5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pic>
        <p:nvPicPr>
          <p:cNvPr id="120" name="Google Shape;120;p17">
            <a:extLst>
              <a:ext uri="{FF2B5EF4-FFF2-40B4-BE49-F238E27FC236}">
                <a16:creationId xmlns:a16="http://schemas.microsoft.com/office/drawing/2014/main" id="{7564ACE1-E3AA-F30E-0BC3-346BDCB6129A}"/>
              </a:ext>
            </a:extLst>
          </p:cNvPr>
          <p:cNvPicPr preferRelativeResize="0"/>
          <p:nvPr/>
        </p:nvPicPr>
        <p:blipFill>
          <a:blip r:embed="rId8">
            <a:alphaModFix/>
          </a:blip>
          <a:stretch>
            <a:fillRect/>
          </a:stretch>
        </p:blipFill>
        <p:spPr>
          <a:xfrm>
            <a:off x="1114876" y="1436426"/>
            <a:ext cx="1060175" cy="1060175"/>
          </a:xfrm>
          <a:prstGeom prst="rect">
            <a:avLst/>
          </a:prstGeom>
          <a:noFill/>
          <a:ln>
            <a:noFill/>
          </a:ln>
        </p:spPr>
      </p:pic>
      <p:sp>
        <p:nvSpPr>
          <p:cNvPr id="121" name="Google Shape;121;p17">
            <a:extLst>
              <a:ext uri="{FF2B5EF4-FFF2-40B4-BE49-F238E27FC236}">
                <a16:creationId xmlns:a16="http://schemas.microsoft.com/office/drawing/2014/main" id="{F94EAFF4-0864-0ADB-6826-BCA0C44990D4}"/>
              </a:ext>
            </a:extLst>
          </p:cNvPr>
          <p:cNvSpPr/>
          <p:nvPr/>
        </p:nvSpPr>
        <p:spPr>
          <a:xfrm>
            <a:off x="6917150" y="1415388"/>
            <a:ext cx="1120500" cy="1117200"/>
          </a:xfrm>
          <a:prstGeom prst="rect">
            <a:avLst/>
          </a:prstGeom>
          <a:solidFill>
            <a:srgbClr val="134F5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pic>
        <p:nvPicPr>
          <p:cNvPr id="122" name="Google Shape;122;p17">
            <a:extLst>
              <a:ext uri="{FF2B5EF4-FFF2-40B4-BE49-F238E27FC236}">
                <a16:creationId xmlns:a16="http://schemas.microsoft.com/office/drawing/2014/main" id="{C5D630F7-049C-1DA0-1730-EFB621AEE572}"/>
              </a:ext>
            </a:extLst>
          </p:cNvPr>
          <p:cNvPicPr preferRelativeResize="0"/>
          <p:nvPr/>
        </p:nvPicPr>
        <p:blipFill>
          <a:blip r:embed="rId9">
            <a:alphaModFix/>
          </a:blip>
          <a:stretch>
            <a:fillRect/>
          </a:stretch>
        </p:blipFill>
        <p:spPr>
          <a:xfrm>
            <a:off x="6968950" y="1458050"/>
            <a:ext cx="1016924" cy="1016924"/>
          </a:xfrm>
          <a:prstGeom prst="rect">
            <a:avLst/>
          </a:prstGeom>
          <a:noFill/>
          <a:ln>
            <a:noFill/>
          </a:ln>
        </p:spPr>
      </p:pic>
      <p:cxnSp>
        <p:nvCxnSpPr>
          <p:cNvPr id="123" name="Google Shape;123;p17">
            <a:extLst>
              <a:ext uri="{FF2B5EF4-FFF2-40B4-BE49-F238E27FC236}">
                <a16:creationId xmlns:a16="http://schemas.microsoft.com/office/drawing/2014/main" id="{63BC2DD5-3771-5224-5AAB-F0338236E28A}"/>
              </a:ext>
            </a:extLst>
          </p:cNvPr>
          <p:cNvCxnSpPr>
            <a:stCxn id="120" idx="3"/>
          </p:cNvCxnSpPr>
          <p:nvPr/>
        </p:nvCxnSpPr>
        <p:spPr>
          <a:xfrm>
            <a:off x="2175051" y="1966513"/>
            <a:ext cx="1615800" cy="229500"/>
          </a:xfrm>
          <a:prstGeom prst="straightConnector1">
            <a:avLst/>
          </a:prstGeom>
          <a:noFill/>
          <a:ln w="28575" cap="flat" cmpd="sng">
            <a:solidFill>
              <a:srgbClr val="134F5C"/>
            </a:solidFill>
            <a:prstDash val="solid"/>
            <a:round/>
            <a:headEnd type="none" w="med" len="med"/>
            <a:tailEnd type="none" w="med" len="med"/>
          </a:ln>
        </p:spPr>
      </p:cxnSp>
      <p:cxnSp>
        <p:nvCxnSpPr>
          <p:cNvPr id="124" name="Google Shape;124;p17">
            <a:extLst>
              <a:ext uri="{FF2B5EF4-FFF2-40B4-BE49-F238E27FC236}">
                <a16:creationId xmlns:a16="http://schemas.microsoft.com/office/drawing/2014/main" id="{DA7D8D7E-DA87-3843-38B3-9DB814EC78DD}"/>
              </a:ext>
            </a:extLst>
          </p:cNvPr>
          <p:cNvCxnSpPr/>
          <p:nvPr/>
        </p:nvCxnSpPr>
        <p:spPr>
          <a:xfrm rot="10800000" flipH="1">
            <a:off x="2153426" y="3949488"/>
            <a:ext cx="1629000" cy="223500"/>
          </a:xfrm>
          <a:prstGeom prst="straightConnector1">
            <a:avLst/>
          </a:prstGeom>
          <a:noFill/>
          <a:ln w="28575" cap="flat" cmpd="sng">
            <a:solidFill>
              <a:srgbClr val="134F5C"/>
            </a:solidFill>
            <a:prstDash val="solid"/>
            <a:round/>
            <a:headEnd type="none" w="med" len="med"/>
            <a:tailEnd type="none" w="med" len="med"/>
          </a:ln>
        </p:spPr>
      </p:cxnSp>
      <p:cxnSp>
        <p:nvCxnSpPr>
          <p:cNvPr id="125" name="Google Shape;125;p17">
            <a:extLst>
              <a:ext uri="{FF2B5EF4-FFF2-40B4-BE49-F238E27FC236}">
                <a16:creationId xmlns:a16="http://schemas.microsoft.com/office/drawing/2014/main" id="{CFC24D37-89F4-9B04-47BF-B615BD88F005}"/>
              </a:ext>
            </a:extLst>
          </p:cNvPr>
          <p:cNvCxnSpPr>
            <a:endCxn id="122" idx="1"/>
          </p:cNvCxnSpPr>
          <p:nvPr/>
        </p:nvCxnSpPr>
        <p:spPr>
          <a:xfrm rot="10800000" flipH="1">
            <a:off x="5377450" y="1966512"/>
            <a:ext cx="1591500" cy="271200"/>
          </a:xfrm>
          <a:prstGeom prst="straightConnector1">
            <a:avLst/>
          </a:prstGeom>
          <a:noFill/>
          <a:ln w="28575" cap="flat" cmpd="sng">
            <a:solidFill>
              <a:srgbClr val="134F5C"/>
            </a:solidFill>
            <a:prstDash val="solid"/>
            <a:round/>
            <a:headEnd type="none" w="med" len="med"/>
            <a:tailEnd type="none" w="med" len="med"/>
          </a:ln>
        </p:spPr>
      </p:cxnSp>
      <p:cxnSp>
        <p:nvCxnSpPr>
          <p:cNvPr id="126" name="Google Shape;126;p17">
            <a:extLst>
              <a:ext uri="{FF2B5EF4-FFF2-40B4-BE49-F238E27FC236}">
                <a16:creationId xmlns:a16="http://schemas.microsoft.com/office/drawing/2014/main" id="{13F8F9B6-D972-5DFE-194C-732C77862987}"/>
              </a:ext>
            </a:extLst>
          </p:cNvPr>
          <p:cNvCxnSpPr>
            <a:endCxn id="118" idx="1"/>
          </p:cNvCxnSpPr>
          <p:nvPr/>
        </p:nvCxnSpPr>
        <p:spPr>
          <a:xfrm>
            <a:off x="5377300" y="3949537"/>
            <a:ext cx="1718100" cy="193200"/>
          </a:xfrm>
          <a:prstGeom prst="straightConnector1">
            <a:avLst/>
          </a:prstGeom>
          <a:noFill/>
          <a:ln w="28575" cap="flat" cmpd="sng">
            <a:solidFill>
              <a:srgbClr val="134F5C"/>
            </a:solidFill>
            <a:prstDash val="solid"/>
            <a:round/>
            <a:headEnd type="none" w="med" len="med"/>
            <a:tailEnd type="none" w="med" len="med"/>
          </a:ln>
        </p:spPr>
      </p:cxnSp>
      <p:sp>
        <p:nvSpPr>
          <p:cNvPr id="3" name="Rounded Rectangle 2">
            <a:extLst>
              <a:ext uri="{FF2B5EF4-FFF2-40B4-BE49-F238E27FC236}">
                <a16:creationId xmlns:a16="http://schemas.microsoft.com/office/drawing/2014/main" id="{01E2AA76-B20B-96DD-3C14-E91C220130B0}"/>
              </a:ext>
            </a:extLst>
          </p:cNvPr>
          <p:cNvSpPr/>
          <p:nvPr/>
        </p:nvSpPr>
        <p:spPr>
          <a:xfrm>
            <a:off x="3062689" y="2324559"/>
            <a:ext cx="3128791" cy="991518"/>
          </a:xfrm>
          <a:prstGeom prst="round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t>New button makes it easier to leave reviews!!!</a:t>
            </a:r>
          </a:p>
        </p:txBody>
      </p:sp>
    </p:spTree>
    <p:custDataLst>
      <p:tags r:id="rId1"/>
    </p:custDataLst>
    <p:extLst>
      <p:ext uri="{BB962C8B-B14F-4D97-AF65-F5344CB8AC3E}">
        <p14:creationId xmlns:p14="http://schemas.microsoft.com/office/powerpoint/2010/main" val="1462621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xit" presetSubtype="8" fill="hold" grpId="1" nodeType="clickEffect">
                                  <p:stCondLst>
                                    <p:cond delay="0"/>
                                  </p:stCondLst>
                                  <p:childTnLst>
                                    <p:anim calcmode="lin" valueType="num">
                                      <p:cBhvr additive="base">
                                        <p:cTn id="12" dur="500"/>
                                        <p:tgtEl>
                                          <p:spTgt spid="3"/>
                                        </p:tgtEl>
                                        <p:attrNameLst>
                                          <p:attrName>ppt_x</p:attrName>
                                        </p:attrNameLst>
                                      </p:cBhvr>
                                      <p:tavLst>
                                        <p:tav tm="0">
                                          <p:val>
                                            <p:strVal val="ppt_x"/>
                                          </p:val>
                                        </p:tav>
                                        <p:tav tm="100000">
                                          <p:val>
                                            <p:strVal val="0-ppt_w/2"/>
                                          </p:val>
                                        </p:tav>
                                      </p:tavLst>
                                    </p:anim>
                                    <p:anim calcmode="lin" valueType="num">
                                      <p:cBhvr additive="base">
                                        <p:cTn id="13" dur="500"/>
                                        <p:tgtEl>
                                          <p:spTgt spid="3"/>
                                        </p:tgtEl>
                                        <p:attrNameLst>
                                          <p:attrName>ppt_y</p:attrName>
                                        </p:attrNameLst>
                                      </p:cBhvr>
                                      <p:tavLst>
                                        <p:tav tm="0">
                                          <p:val>
                                            <p:strVal val="ppt_y"/>
                                          </p:val>
                                        </p:tav>
                                        <p:tav tm="100000">
                                          <p:val>
                                            <p:strVal val="ppt_y"/>
                                          </p:val>
                                        </p:tav>
                                      </p:tavLst>
                                    </p:anim>
                                    <p:set>
                                      <p:cBhvr>
                                        <p:cTn id="14"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11">
          <a:extLst>
            <a:ext uri="{FF2B5EF4-FFF2-40B4-BE49-F238E27FC236}">
              <a16:creationId xmlns:a16="http://schemas.microsoft.com/office/drawing/2014/main" id="{37362027-53D8-A0C4-978B-B23EEAC836C3}"/>
            </a:ext>
          </a:extLst>
        </p:cNvPr>
        <p:cNvGrpSpPr/>
        <p:nvPr/>
      </p:nvGrpSpPr>
      <p:grpSpPr>
        <a:xfrm>
          <a:off x="0" y="0"/>
          <a:ext cx="0" cy="0"/>
          <a:chOff x="0" y="0"/>
          <a:chExt cx="0" cy="0"/>
        </a:xfrm>
      </p:grpSpPr>
      <p:sp>
        <p:nvSpPr>
          <p:cNvPr id="112" name="Google Shape;112;p17">
            <a:extLst>
              <a:ext uri="{FF2B5EF4-FFF2-40B4-BE49-F238E27FC236}">
                <a16:creationId xmlns:a16="http://schemas.microsoft.com/office/drawing/2014/main" id="{622676B5-4819-D410-20E2-BF5912347A52}"/>
              </a:ext>
            </a:extLst>
          </p:cNvPr>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solidFill>
                  <a:schemeClr val="dk2"/>
                </a:solidFill>
              </a:rPr>
              <a:t>65</a:t>
            </a:fld>
            <a:endParaRPr>
              <a:solidFill>
                <a:schemeClr val="dk2"/>
              </a:solidFill>
            </a:endParaRPr>
          </a:p>
        </p:txBody>
      </p:sp>
      <p:pic>
        <p:nvPicPr>
          <p:cNvPr id="113" name="Google Shape;113;p17" descr="File:Yelp Logo.svg - Wikipedia">
            <a:extLst>
              <a:ext uri="{FF2B5EF4-FFF2-40B4-BE49-F238E27FC236}">
                <a16:creationId xmlns:a16="http://schemas.microsoft.com/office/drawing/2014/main" id="{DCB36AD9-D91D-A68E-313E-28BE2C1C831E}"/>
              </a:ext>
            </a:extLst>
          </p:cNvPr>
          <p:cNvPicPr preferRelativeResize="0"/>
          <p:nvPr/>
        </p:nvPicPr>
        <p:blipFill>
          <a:blip r:embed="rId3">
            <a:alphaModFix/>
          </a:blip>
          <a:stretch>
            <a:fillRect/>
          </a:stretch>
        </p:blipFill>
        <p:spPr>
          <a:xfrm>
            <a:off x="3262125" y="43875"/>
            <a:ext cx="2619750" cy="1060175"/>
          </a:xfrm>
          <a:prstGeom prst="rect">
            <a:avLst/>
          </a:prstGeom>
          <a:noFill/>
          <a:ln>
            <a:noFill/>
          </a:ln>
        </p:spPr>
      </p:pic>
      <p:pic>
        <p:nvPicPr>
          <p:cNvPr id="114" name="Google Shape;114;p17">
            <a:extLst>
              <a:ext uri="{FF2B5EF4-FFF2-40B4-BE49-F238E27FC236}">
                <a16:creationId xmlns:a16="http://schemas.microsoft.com/office/drawing/2014/main" id="{F8203435-E5E3-1351-E6F5-2006DC5C296F}"/>
              </a:ext>
            </a:extLst>
          </p:cNvPr>
          <p:cNvPicPr preferRelativeResize="0"/>
          <p:nvPr/>
        </p:nvPicPr>
        <p:blipFill>
          <a:blip r:embed="rId4">
            <a:alphaModFix/>
          </a:blip>
          <a:stretch>
            <a:fillRect/>
          </a:stretch>
        </p:blipFill>
        <p:spPr>
          <a:xfrm>
            <a:off x="3775378" y="1371826"/>
            <a:ext cx="1593251" cy="3279375"/>
          </a:xfrm>
          <a:prstGeom prst="rect">
            <a:avLst/>
          </a:prstGeom>
          <a:noFill/>
          <a:ln>
            <a:noFill/>
          </a:ln>
        </p:spPr>
      </p:pic>
      <p:sp>
        <p:nvSpPr>
          <p:cNvPr id="115" name="Google Shape;115;p17">
            <a:extLst>
              <a:ext uri="{FF2B5EF4-FFF2-40B4-BE49-F238E27FC236}">
                <a16:creationId xmlns:a16="http://schemas.microsoft.com/office/drawing/2014/main" id="{B57A1D44-91E2-6BBD-0773-EA2CC07607AA}"/>
              </a:ext>
            </a:extLst>
          </p:cNvPr>
          <p:cNvSpPr/>
          <p:nvPr/>
        </p:nvSpPr>
        <p:spPr>
          <a:xfrm>
            <a:off x="1084713" y="3584138"/>
            <a:ext cx="1120500" cy="1117200"/>
          </a:xfrm>
          <a:prstGeom prst="rect">
            <a:avLst/>
          </a:prstGeom>
          <a:solidFill>
            <a:srgbClr val="134F5C">
              <a:alpha val="60000"/>
            </a:srgbClr>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pic>
        <p:nvPicPr>
          <p:cNvPr id="116" name="Google Shape;116;p17">
            <a:extLst>
              <a:ext uri="{FF2B5EF4-FFF2-40B4-BE49-F238E27FC236}">
                <a16:creationId xmlns:a16="http://schemas.microsoft.com/office/drawing/2014/main" id="{E0E9B633-B854-C1BB-A8CA-2AA38AD4688A}"/>
              </a:ext>
            </a:extLst>
          </p:cNvPr>
          <p:cNvPicPr preferRelativeResize="0"/>
          <p:nvPr/>
        </p:nvPicPr>
        <p:blipFill>
          <a:blip r:embed="rId5">
            <a:alphaModFix amt="70000"/>
          </a:blip>
          <a:stretch>
            <a:fillRect/>
          </a:stretch>
        </p:blipFill>
        <p:spPr>
          <a:xfrm>
            <a:off x="1136503" y="3634278"/>
            <a:ext cx="1016924" cy="1016924"/>
          </a:xfrm>
          <a:prstGeom prst="rect">
            <a:avLst/>
          </a:prstGeom>
          <a:noFill/>
          <a:ln>
            <a:noFill/>
          </a:ln>
        </p:spPr>
      </p:pic>
      <p:sp>
        <p:nvSpPr>
          <p:cNvPr id="117" name="Google Shape;117;p17">
            <a:extLst>
              <a:ext uri="{FF2B5EF4-FFF2-40B4-BE49-F238E27FC236}">
                <a16:creationId xmlns:a16="http://schemas.microsoft.com/office/drawing/2014/main" id="{90954DB8-E85A-3B7E-10E0-1FDB8CDFD625}"/>
              </a:ext>
            </a:extLst>
          </p:cNvPr>
          <p:cNvSpPr/>
          <p:nvPr/>
        </p:nvSpPr>
        <p:spPr>
          <a:xfrm>
            <a:off x="7043613" y="3584138"/>
            <a:ext cx="1120500" cy="1117200"/>
          </a:xfrm>
          <a:prstGeom prst="rect">
            <a:avLst/>
          </a:prstGeom>
          <a:solidFill>
            <a:srgbClr val="134F5C">
              <a:alpha val="5882"/>
            </a:srgbClr>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pic>
        <p:nvPicPr>
          <p:cNvPr id="118" name="Google Shape;118;p17">
            <a:extLst>
              <a:ext uri="{FF2B5EF4-FFF2-40B4-BE49-F238E27FC236}">
                <a16:creationId xmlns:a16="http://schemas.microsoft.com/office/drawing/2014/main" id="{17F3681F-BA4D-98DA-2173-45DA21F27D10}"/>
              </a:ext>
            </a:extLst>
          </p:cNvPr>
          <p:cNvPicPr preferRelativeResize="0"/>
          <p:nvPr/>
        </p:nvPicPr>
        <p:blipFill>
          <a:blip r:embed="rId6">
            <a:alphaModFix amt="5000"/>
          </a:blip>
          <a:stretch>
            <a:fillRect/>
          </a:stretch>
        </p:blipFill>
        <p:spPr>
          <a:xfrm>
            <a:off x="7095400" y="3634275"/>
            <a:ext cx="1016924" cy="1016924"/>
          </a:xfrm>
          <a:prstGeom prst="rect">
            <a:avLst/>
          </a:prstGeom>
          <a:noFill/>
          <a:ln>
            <a:noFill/>
          </a:ln>
        </p:spPr>
      </p:pic>
      <p:sp>
        <p:nvSpPr>
          <p:cNvPr id="119" name="Google Shape;119;p17">
            <a:extLst>
              <a:ext uri="{FF2B5EF4-FFF2-40B4-BE49-F238E27FC236}">
                <a16:creationId xmlns:a16="http://schemas.microsoft.com/office/drawing/2014/main" id="{D61B4BB1-A11E-5A6F-07EF-35851854BD26}"/>
              </a:ext>
            </a:extLst>
          </p:cNvPr>
          <p:cNvSpPr/>
          <p:nvPr/>
        </p:nvSpPr>
        <p:spPr>
          <a:xfrm>
            <a:off x="1084725" y="1415400"/>
            <a:ext cx="1120500" cy="1117200"/>
          </a:xfrm>
          <a:prstGeom prst="rect">
            <a:avLst/>
          </a:prstGeom>
          <a:solidFill>
            <a:srgbClr val="134F5C">
              <a:alpha val="25098"/>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pic>
        <p:nvPicPr>
          <p:cNvPr id="120" name="Google Shape;120;p17">
            <a:extLst>
              <a:ext uri="{FF2B5EF4-FFF2-40B4-BE49-F238E27FC236}">
                <a16:creationId xmlns:a16="http://schemas.microsoft.com/office/drawing/2014/main" id="{42BDB42A-956E-6BD2-0FA8-6173129CEDFC}"/>
              </a:ext>
            </a:extLst>
          </p:cNvPr>
          <p:cNvPicPr preferRelativeResize="0"/>
          <p:nvPr/>
        </p:nvPicPr>
        <p:blipFill>
          <a:blip r:embed="rId7">
            <a:alphaModFix amt="50000"/>
          </a:blip>
          <a:stretch>
            <a:fillRect/>
          </a:stretch>
        </p:blipFill>
        <p:spPr>
          <a:xfrm>
            <a:off x="1114876" y="1436426"/>
            <a:ext cx="1060175" cy="1060175"/>
          </a:xfrm>
          <a:prstGeom prst="rect">
            <a:avLst/>
          </a:prstGeom>
          <a:noFill/>
          <a:ln>
            <a:noFill/>
          </a:ln>
        </p:spPr>
      </p:pic>
      <p:sp>
        <p:nvSpPr>
          <p:cNvPr id="121" name="Google Shape;121;p17">
            <a:extLst>
              <a:ext uri="{FF2B5EF4-FFF2-40B4-BE49-F238E27FC236}">
                <a16:creationId xmlns:a16="http://schemas.microsoft.com/office/drawing/2014/main" id="{C646AC02-817D-4A1B-E796-841C917D1C06}"/>
              </a:ext>
            </a:extLst>
          </p:cNvPr>
          <p:cNvSpPr/>
          <p:nvPr/>
        </p:nvSpPr>
        <p:spPr>
          <a:xfrm>
            <a:off x="6917150" y="1415388"/>
            <a:ext cx="1120500" cy="1117200"/>
          </a:xfrm>
          <a:prstGeom prst="rect">
            <a:avLst/>
          </a:prstGeom>
          <a:solidFill>
            <a:srgbClr val="134F5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pic>
        <p:nvPicPr>
          <p:cNvPr id="122" name="Google Shape;122;p17">
            <a:extLst>
              <a:ext uri="{FF2B5EF4-FFF2-40B4-BE49-F238E27FC236}">
                <a16:creationId xmlns:a16="http://schemas.microsoft.com/office/drawing/2014/main" id="{469F772C-5083-EA77-4073-9FD6C0C74EF0}"/>
              </a:ext>
            </a:extLst>
          </p:cNvPr>
          <p:cNvPicPr preferRelativeResize="0"/>
          <p:nvPr/>
        </p:nvPicPr>
        <p:blipFill>
          <a:blip r:embed="rId8">
            <a:alphaModFix/>
          </a:blip>
          <a:stretch>
            <a:fillRect/>
          </a:stretch>
        </p:blipFill>
        <p:spPr>
          <a:xfrm>
            <a:off x="6968950" y="1458050"/>
            <a:ext cx="1016924" cy="1016924"/>
          </a:xfrm>
          <a:prstGeom prst="rect">
            <a:avLst/>
          </a:prstGeom>
          <a:noFill/>
          <a:ln>
            <a:noFill/>
          </a:ln>
        </p:spPr>
      </p:pic>
      <p:cxnSp>
        <p:nvCxnSpPr>
          <p:cNvPr id="123" name="Google Shape;123;p17">
            <a:extLst>
              <a:ext uri="{FF2B5EF4-FFF2-40B4-BE49-F238E27FC236}">
                <a16:creationId xmlns:a16="http://schemas.microsoft.com/office/drawing/2014/main" id="{691A1E8B-F103-1D44-DBE6-060F72D9286B}"/>
              </a:ext>
            </a:extLst>
          </p:cNvPr>
          <p:cNvCxnSpPr>
            <a:stCxn id="120" idx="3"/>
          </p:cNvCxnSpPr>
          <p:nvPr/>
        </p:nvCxnSpPr>
        <p:spPr>
          <a:xfrm>
            <a:off x="2175051" y="1966513"/>
            <a:ext cx="1615800" cy="229500"/>
          </a:xfrm>
          <a:prstGeom prst="straightConnector1">
            <a:avLst/>
          </a:prstGeom>
          <a:noFill/>
          <a:ln w="28575" cap="flat" cmpd="sng">
            <a:solidFill>
              <a:srgbClr val="134F5C">
                <a:alpha val="20000"/>
              </a:srgbClr>
            </a:solidFill>
            <a:prstDash val="solid"/>
            <a:round/>
            <a:headEnd type="none" w="med" len="med"/>
            <a:tailEnd type="none" w="med" len="med"/>
          </a:ln>
        </p:spPr>
      </p:cxnSp>
      <p:cxnSp>
        <p:nvCxnSpPr>
          <p:cNvPr id="124" name="Google Shape;124;p17">
            <a:extLst>
              <a:ext uri="{FF2B5EF4-FFF2-40B4-BE49-F238E27FC236}">
                <a16:creationId xmlns:a16="http://schemas.microsoft.com/office/drawing/2014/main" id="{B9792F62-27B8-8781-A47E-E4A471D887AA}"/>
              </a:ext>
            </a:extLst>
          </p:cNvPr>
          <p:cNvCxnSpPr/>
          <p:nvPr/>
        </p:nvCxnSpPr>
        <p:spPr>
          <a:xfrm rot="10800000" flipH="1">
            <a:off x="2153426" y="3949488"/>
            <a:ext cx="1629000" cy="223500"/>
          </a:xfrm>
          <a:prstGeom prst="straightConnector1">
            <a:avLst/>
          </a:prstGeom>
          <a:noFill/>
          <a:ln w="28575" cap="flat" cmpd="sng">
            <a:solidFill>
              <a:srgbClr val="134F5C">
                <a:alpha val="60000"/>
              </a:srgbClr>
            </a:solidFill>
            <a:prstDash val="solid"/>
            <a:round/>
            <a:headEnd type="none" w="med" len="med"/>
            <a:tailEnd type="none" w="med" len="med"/>
          </a:ln>
        </p:spPr>
      </p:cxnSp>
      <p:cxnSp>
        <p:nvCxnSpPr>
          <p:cNvPr id="125" name="Google Shape;125;p17">
            <a:extLst>
              <a:ext uri="{FF2B5EF4-FFF2-40B4-BE49-F238E27FC236}">
                <a16:creationId xmlns:a16="http://schemas.microsoft.com/office/drawing/2014/main" id="{07286FA3-45EC-7221-B70B-C57536D53F51}"/>
              </a:ext>
            </a:extLst>
          </p:cNvPr>
          <p:cNvCxnSpPr>
            <a:endCxn id="122" idx="1"/>
          </p:cNvCxnSpPr>
          <p:nvPr/>
        </p:nvCxnSpPr>
        <p:spPr>
          <a:xfrm rot="10800000" flipH="1">
            <a:off x="5377450" y="1966512"/>
            <a:ext cx="1591500" cy="271200"/>
          </a:xfrm>
          <a:prstGeom prst="straightConnector1">
            <a:avLst/>
          </a:prstGeom>
          <a:noFill/>
          <a:ln w="28575" cap="flat" cmpd="sng">
            <a:solidFill>
              <a:srgbClr val="134F5C"/>
            </a:solidFill>
            <a:prstDash val="solid"/>
            <a:round/>
            <a:headEnd type="none" w="med" len="med"/>
            <a:tailEnd type="none" w="med" len="med"/>
          </a:ln>
        </p:spPr>
      </p:cxnSp>
      <p:cxnSp>
        <p:nvCxnSpPr>
          <p:cNvPr id="126" name="Google Shape;126;p17">
            <a:extLst>
              <a:ext uri="{FF2B5EF4-FFF2-40B4-BE49-F238E27FC236}">
                <a16:creationId xmlns:a16="http://schemas.microsoft.com/office/drawing/2014/main" id="{5C806B82-1999-8ABC-CD37-F41016F08D47}"/>
              </a:ext>
            </a:extLst>
          </p:cNvPr>
          <p:cNvCxnSpPr>
            <a:endCxn id="118" idx="1"/>
          </p:cNvCxnSpPr>
          <p:nvPr/>
        </p:nvCxnSpPr>
        <p:spPr>
          <a:xfrm>
            <a:off x="5377300" y="3949537"/>
            <a:ext cx="1718100" cy="193200"/>
          </a:xfrm>
          <a:prstGeom prst="straightConnector1">
            <a:avLst/>
          </a:prstGeom>
          <a:noFill/>
          <a:ln w="28575" cap="flat" cmpd="sng">
            <a:solidFill>
              <a:srgbClr val="134F5C">
                <a:alpha val="5098"/>
              </a:srgbClr>
            </a:solidFill>
            <a:prstDash val="solid"/>
            <a:round/>
            <a:headEnd type="none" w="med" len="med"/>
            <a:tailEnd type="none" w="med" len="med"/>
          </a:ln>
        </p:spPr>
      </p:cxnSp>
    </p:spTree>
    <p:extLst>
      <p:ext uri="{BB962C8B-B14F-4D97-AF65-F5344CB8AC3E}">
        <p14:creationId xmlns:p14="http://schemas.microsoft.com/office/powerpoint/2010/main" val="50413520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FB085F-9925-3AC8-115D-54A48C44ACE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54FEE9-75D9-4F0B-630E-F79EF80CD4E7}"/>
              </a:ext>
            </a:extLst>
          </p:cNvPr>
          <p:cNvSpPr>
            <a:spLocks noGrp="1"/>
          </p:cNvSpPr>
          <p:nvPr>
            <p:ph type="title"/>
          </p:nvPr>
        </p:nvSpPr>
        <p:spPr/>
        <p:txBody>
          <a:bodyPr/>
          <a:lstStyle/>
          <a:p>
            <a:r>
              <a:rPr lang="en-US" dirty="0">
                <a:solidFill>
                  <a:schemeClr val="accent6"/>
                </a:solidFill>
              </a:rPr>
              <a:t>We don’t say:</a:t>
            </a:r>
            <a:br>
              <a:rPr lang="en-US" dirty="0">
                <a:solidFill>
                  <a:schemeClr val="accent6"/>
                </a:solidFill>
              </a:rPr>
            </a:br>
            <a:r>
              <a:rPr lang="en-US" dirty="0"/>
              <a:t>Our customers are the ones who need to change their </a:t>
            </a:r>
            <a:r>
              <a:rPr lang="en-US" dirty="0" err="1"/>
              <a:t>behaviour</a:t>
            </a:r>
            <a:endParaRPr lang="en-US" dirty="0"/>
          </a:p>
        </p:txBody>
      </p:sp>
      <p:sp>
        <p:nvSpPr>
          <p:cNvPr id="3" name="Slide Number Placeholder 2">
            <a:extLst>
              <a:ext uri="{FF2B5EF4-FFF2-40B4-BE49-F238E27FC236}">
                <a16:creationId xmlns:a16="http://schemas.microsoft.com/office/drawing/2014/main" id="{76673C5E-C2B2-D815-09E7-EFAC2D5A5AA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66</a:t>
            </a:fld>
            <a:endParaRPr lang="en"/>
          </a:p>
        </p:txBody>
      </p:sp>
    </p:spTree>
    <p:extLst>
      <p:ext uri="{BB962C8B-B14F-4D97-AF65-F5344CB8AC3E}">
        <p14:creationId xmlns:p14="http://schemas.microsoft.com/office/powerpoint/2010/main" val="12775123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AD2DCE-64F8-991B-AF2B-5592A308E2CD}"/>
              </a:ext>
            </a:extLst>
          </p:cNvPr>
          <p:cNvSpPr>
            <a:spLocks noGrp="1"/>
          </p:cNvSpPr>
          <p:nvPr>
            <p:ph type="title"/>
          </p:nvPr>
        </p:nvSpPr>
        <p:spPr/>
        <p:txBody>
          <a:bodyPr/>
          <a:lstStyle/>
          <a:p>
            <a:r>
              <a:rPr lang="en-US" dirty="0">
                <a:solidFill>
                  <a:schemeClr val="accent6"/>
                </a:solidFill>
              </a:rPr>
              <a:t>We say:</a:t>
            </a:r>
            <a:br>
              <a:rPr lang="en-US" dirty="0"/>
            </a:br>
            <a:r>
              <a:rPr lang="en-US" dirty="0"/>
              <a:t>What about the new feature is making it harder for our customers to use?</a:t>
            </a:r>
          </a:p>
        </p:txBody>
      </p:sp>
      <p:sp>
        <p:nvSpPr>
          <p:cNvPr id="3" name="Slide Number Placeholder 2">
            <a:extLst>
              <a:ext uri="{FF2B5EF4-FFF2-40B4-BE49-F238E27FC236}">
                <a16:creationId xmlns:a16="http://schemas.microsoft.com/office/drawing/2014/main" id="{DA8686EF-6F82-3F75-6DD7-909D13C8838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67</a:t>
            </a:fld>
            <a:endParaRPr lang="en"/>
          </a:p>
        </p:txBody>
      </p:sp>
    </p:spTree>
    <p:extLst>
      <p:ext uri="{BB962C8B-B14F-4D97-AF65-F5344CB8AC3E}">
        <p14:creationId xmlns:p14="http://schemas.microsoft.com/office/powerpoint/2010/main" val="424337093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1E3CE9-D55A-F266-AE18-922EA33A370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9CD15D1-DDBF-1351-EB12-88DFED100D68}"/>
              </a:ext>
            </a:extLst>
          </p:cNvPr>
          <p:cNvSpPr>
            <a:spLocks noGrp="1"/>
          </p:cNvSpPr>
          <p:nvPr>
            <p:ph type="title"/>
          </p:nvPr>
        </p:nvSpPr>
        <p:spPr/>
        <p:txBody>
          <a:bodyPr/>
          <a:lstStyle/>
          <a:p>
            <a:r>
              <a:rPr lang="en-US" dirty="0"/>
              <a:t>What about the new </a:t>
            </a:r>
            <a:r>
              <a:rPr lang="en-US" dirty="0">
                <a:solidFill>
                  <a:schemeClr val="accent3"/>
                </a:solidFill>
              </a:rPr>
              <a:t>table</a:t>
            </a:r>
            <a:r>
              <a:rPr lang="en-US" dirty="0"/>
              <a:t> is making it harder for our </a:t>
            </a:r>
            <a:r>
              <a:rPr lang="en-US" dirty="0">
                <a:solidFill>
                  <a:schemeClr val="accent3"/>
                </a:solidFill>
              </a:rPr>
              <a:t>dependent teams </a:t>
            </a:r>
            <a:r>
              <a:rPr lang="en-US" dirty="0"/>
              <a:t>to use?</a:t>
            </a:r>
          </a:p>
        </p:txBody>
      </p:sp>
      <p:sp>
        <p:nvSpPr>
          <p:cNvPr id="3" name="Slide Number Placeholder 2">
            <a:extLst>
              <a:ext uri="{FF2B5EF4-FFF2-40B4-BE49-F238E27FC236}">
                <a16:creationId xmlns:a16="http://schemas.microsoft.com/office/drawing/2014/main" id="{229BC63A-2C1B-4C79-37CC-A2CFB7A8203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68</a:t>
            </a:fld>
            <a:endParaRPr lang="en"/>
          </a:p>
        </p:txBody>
      </p:sp>
    </p:spTree>
    <p:extLst>
      <p:ext uri="{BB962C8B-B14F-4D97-AF65-F5344CB8AC3E}">
        <p14:creationId xmlns:p14="http://schemas.microsoft.com/office/powerpoint/2010/main" val="211570101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C126A3-9AD7-933B-5B91-AFCBE6D319BF}"/>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05CE954-CB14-1480-320F-EEC77EC7C5F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69</a:t>
            </a:fld>
            <a:endParaRPr lang="en"/>
          </a:p>
        </p:txBody>
      </p:sp>
      <mc:AlternateContent xmlns:mc="http://schemas.openxmlformats.org/markup-compatibility/2006" xmlns:p14="http://schemas.microsoft.com/office/powerpoint/2010/main">
        <mc:Choice Requires="p14">
          <p:contentPart p14:bwMode="auto" r:id="rId2">
            <p14:nvContentPartPr>
              <p14:cNvPr id="10" name="Ink 9">
                <a:extLst>
                  <a:ext uri="{FF2B5EF4-FFF2-40B4-BE49-F238E27FC236}">
                    <a16:creationId xmlns:a16="http://schemas.microsoft.com/office/drawing/2014/main" id="{B9B33AB6-EAFA-D9FB-5136-EF41C9C2D7F4}"/>
                  </a:ext>
                </a:extLst>
              </p14:cNvPr>
              <p14:cNvContentPartPr/>
              <p14:nvPr/>
            </p14:nvContentPartPr>
            <p14:xfrm>
              <a:off x="3100814" y="3875706"/>
              <a:ext cx="360" cy="360"/>
            </p14:xfrm>
          </p:contentPart>
        </mc:Choice>
        <mc:Fallback xmlns="">
          <p:pic>
            <p:nvPicPr>
              <p:cNvPr id="10" name="Ink 9">
                <a:extLst>
                  <a:ext uri="{FF2B5EF4-FFF2-40B4-BE49-F238E27FC236}">
                    <a16:creationId xmlns:a16="http://schemas.microsoft.com/office/drawing/2014/main" id="{B9B33AB6-EAFA-D9FB-5136-EF41C9C2D7F4}"/>
                  </a:ext>
                </a:extLst>
              </p:cNvPr>
              <p:cNvPicPr/>
              <p:nvPr/>
            </p:nvPicPr>
            <p:blipFill>
              <a:blip r:embed="rId3"/>
              <a:stretch>
                <a:fillRect/>
              </a:stretch>
            </p:blipFill>
            <p:spPr>
              <a:xfrm>
                <a:off x="3094694" y="3869586"/>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7" name="Ink 6">
                <a:extLst>
                  <a:ext uri="{FF2B5EF4-FFF2-40B4-BE49-F238E27FC236}">
                    <a16:creationId xmlns:a16="http://schemas.microsoft.com/office/drawing/2014/main" id="{96C5841C-C47B-B9F3-1355-E4CE7E010171}"/>
                  </a:ext>
                </a:extLst>
              </p14:cNvPr>
              <p14:cNvContentPartPr/>
              <p14:nvPr/>
            </p14:nvContentPartPr>
            <p14:xfrm>
              <a:off x="3100814" y="3875706"/>
              <a:ext cx="360" cy="360"/>
            </p14:xfrm>
          </p:contentPart>
        </mc:Choice>
        <mc:Fallback xmlns="">
          <p:pic>
            <p:nvPicPr>
              <p:cNvPr id="7" name="Ink 6">
                <a:extLst>
                  <a:ext uri="{FF2B5EF4-FFF2-40B4-BE49-F238E27FC236}">
                    <a16:creationId xmlns:a16="http://schemas.microsoft.com/office/drawing/2014/main" id="{96C5841C-C47B-B9F3-1355-E4CE7E010171}"/>
                  </a:ext>
                </a:extLst>
              </p:cNvPr>
              <p:cNvPicPr/>
              <p:nvPr/>
            </p:nvPicPr>
            <p:blipFill>
              <a:blip r:embed="rId3"/>
              <a:stretch>
                <a:fillRect/>
              </a:stretch>
            </p:blipFill>
            <p:spPr>
              <a:xfrm>
                <a:off x="3094694" y="3869586"/>
                <a:ext cx="12600" cy="12600"/>
              </a:xfrm>
              <a:prstGeom prst="rect">
                <a:avLst/>
              </a:prstGeom>
            </p:spPr>
          </p:pic>
        </mc:Fallback>
      </mc:AlternateContent>
      <p:sp>
        <p:nvSpPr>
          <p:cNvPr id="3" name="Rectangle 2">
            <a:extLst>
              <a:ext uri="{FF2B5EF4-FFF2-40B4-BE49-F238E27FC236}">
                <a16:creationId xmlns:a16="http://schemas.microsoft.com/office/drawing/2014/main" id="{FAD70577-6D1B-B54E-555C-E5CC91D5E571}"/>
              </a:ext>
            </a:extLst>
          </p:cNvPr>
          <p:cNvSpPr/>
          <p:nvPr/>
        </p:nvSpPr>
        <p:spPr>
          <a:xfrm>
            <a:off x="379929" y="94315"/>
            <a:ext cx="4481848" cy="83934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5">
            <p14:nvContentPartPr>
              <p14:cNvPr id="44" name="Ink 43">
                <a:extLst>
                  <a:ext uri="{FF2B5EF4-FFF2-40B4-BE49-F238E27FC236}">
                    <a16:creationId xmlns:a16="http://schemas.microsoft.com/office/drawing/2014/main" id="{AC656E38-77EA-5CED-533A-4800A4233613}"/>
                  </a:ext>
                </a:extLst>
              </p14:cNvPr>
              <p14:cNvContentPartPr/>
              <p14:nvPr/>
            </p14:nvContentPartPr>
            <p14:xfrm>
              <a:off x="852856" y="-1574245"/>
              <a:ext cx="360" cy="360"/>
            </p14:xfrm>
          </p:contentPart>
        </mc:Choice>
        <mc:Fallback xmlns="">
          <p:pic>
            <p:nvPicPr>
              <p:cNvPr id="44" name="Ink 43">
                <a:extLst>
                  <a:ext uri="{FF2B5EF4-FFF2-40B4-BE49-F238E27FC236}">
                    <a16:creationId xmlns:a16="http://schemas.microsoft.com/office/drawing/2014/main" id="{AC656E38-77EA-5CED-533A-4800A4233613}"/>
                  </a:ext>
                </a:extLst>
              </p:cNvPr>
              <p:cNvPicPr/>
              <p:nvPr/>
            </p:nvPicPr>
            <p:blipFill>
              <a:blip r:embed="rId6"/>
              <a:stretch>
                <a:fillRect/>
              </a:stretch>
            </p:blipFill>
            <p:spPr>
              <a:xfrm>
                <a:off x="846736" y="-1580365"/>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45" name="Ink 44">
                <a:extLst>
                  <a:ext uri="{FF2B5EF4-FFF2-40B4-BE49-F238E27FC236}">
                    <a16:creationId xmlns:a16="http://schemas.microsoft.com/office/drawing/2014/main" id="{0B5B33B9-BC7A-A5C2-3510-F4A3B520AC3C}"/>
                  </a:ext>
                </a:extLst>
              </p14:cNvPr>
              <p14:cNvContentPartPr/>
              <p14:nvPr/>
            </p14:nvContentPartPr>
            <p14:xfrm>
              <a:off x="852856" y="-1574245"/>
              <a:ext cx="360" cy="360"/>
            </p14:xfrm>
          </p:contentPart>
        </mc:Choice>
        <mc:Fallback xmlns="">
          <p:pic>
            <p:nvPicPr>
              <p:cNvPr id="45" name="Ink 44">
                <a:extLst>
                  <a:ext uri="{FF2B5EF4-FFF2-40B4-BE49-F238E27FC236}">
                    <a16:creationId xmlns:a16="http://schemas.microsoft.com/office/drawing/2014/main" id="{0B5B33B9-BC7A-A5C2-3510-F4A3B520AC3C}"/>
                  </a:ext>
                </a:extLst>
              </p:cNvPr>
              <p:cNvPicPr/>
              <p:nvPr/>
            </p:nvPicPr>
            <p:blipFill>
              <a:blip r:embed="rId6"/>
              <a:stretch>
                <a:fillRect/>
              </a:stretch>
            </p:blipFill>
            <p:spPr>
              <a:xfrm>
                <a:off x="846736" y="-1580365"/>
                <a:ext cx="12600" cy="12600"/>
              </a:xfrm>
              <a:prstGeom prst="rect">
                <a:avLst/>
              </a:prstGeom>
            </p:spPr>
          </p:pic>
        </mc:Fallback>
      </mc:AlternateContent>
      <p:grpSp>
        <p:nvGrpSpPr>
          <p:cNvPr id="46" name="Group 45">
            <a:extLst>
              <a:ext uri="{FF2B5EF4-FFF2-40B4-BE49-F238E27FC236}">
                <a16:creationId xmlns:a16="http://schemas.microsoft.com/office/drawing/2014/main" id="{5E0B3BAF-1783-E7C2-E127-F0FB394CEE10}"/>
              </a:ext>
            </a:extLst>
          </p:cNvPr>
          <p:cNvGrpSpPr/>
          <p:nvPr/>
        </p:nvGrpSpPr>
        <p:grpSpPr>
          <a:xfrm>
            <a:off x="437882" y="-3683358"/>
            <a:ext cx="1378040" cy="502275"/>
            <a:chOff x="437882" y="1081826"/>
            <a:chExt cx="1378040" cy="502275"/>
          </a:xfrm>
        </p:grpSpPr>
        <p:sp>
          <p:nvSpPr>
            <p:cNvPr id="47" name="Rounded Rectangle 46">
              <a:extLst>
                <a:ext uri="{FF2B5EF4-FFF2-40B4-BE49-F238E27FC236}">
                  <a16:creationId xmlns:a16="http://schemas.microsoft.com/office/drawing/2014/main" id="{CC010DCC-9B42-2A8E-617C-5E1DD1CCFD22}"/>
                </a:ext>
              </a:extLst>
            </p:cNvPr>
            <p:cNvSpPr/>
            <p:nvPr/>
          </p:nvSpPr>
          <p:spPr>
            <a:xfrm>
              <a:off x="515156" y="1300766"/>
              <a:ext cx="1300766" cy="28333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latin typeface="Open Sans" panose="020B0606030504020204" pitchFamily="34" charset="0"/>
                  <a:ea typeface="Open Sans" panose="020B0606030504020204" pitchFamily="34" charset="0"/>
                  <a:cs typeface="Open Sans" panose="020B0606030504020204" pitchFamily="34" charset="0"/>
                </a:rPr>
                <a:t>last 3 months</a:t>
              </a:r>
            </a:p>
          </p:txBody>
        </p:sp>
        <p:sp>
          <p:nvSpPr>
            <p:cNvPr id="48" name="TextBox 47">
              <a:extLst>
                <a:ext uri="{FF2B5EF4-FFF2-40B4-BE49-F238E27FC236}">
                  <a16:creationId xmlns:a16="http://schemas.microsoft.com/office/drawing/2014/main" id="{0DBFEC0E-BB7C-511E-5448-48EABA124075}"/>
                </a:ext>
              </a:extLst>
            </p:cNvPr>
            <p:cNvSpPr txBox="1"/>
            <p:nvPr/>
          </p:nvSpPr>
          <p:spPr>
            <a:xfrm>
              <a:off x="437882" y="1081826"/>
              <a:ext cx="862737" cy="246221"/>
            </a:xfrm>
            <a:prstGeom prst="rect">
              <a:avLst/>
            </a:prstGeom>
            <a:noFill/>
          </p:spPr>
          <p:txBody>
            <a:bodyPr wrap="none" rtlCol="0">
              <a:spAutoFit/>
            </a:bodyPr>
            <a:lstStyle/>
            <a:p>
              <a:r>
                <a:rPr lang="en-US" sz="1000" dirty="0">
                  <a:latin typeface="Open Sans" panose="020B0606030504020204" pitchFamily="34" charset="0"/>
                  <a:ea typeface="Open Sans" panose="020B0606030504020204" pitchFamily="34" charset="0"/>
                  <a:cs typeface="Open Sans" panose="020B0606030504020204" pitchFamily="34" charset="0"/>
                </a:rPr>
                <a:t>date range:</a:t>
              </a:r>
            </a:p>
          </p:txBody>
        </p:sp>
      </p:grpSp>
      <p:grpSp>
        <p:nvGrpSpPr>
          <p:cNvPr id="49" name="Group 48">
            <a:extLst>
              <a:ext uri="{FF2B5EF4-FFF2-40B4-BE49-F238E27FC236}">
                <a16:creationId xmlns:a16="http://schemas.microsoft.com/office/drawing/2014/main" id="{BF1D01AB-F464-4C04-BF80-60F8B1E56CDE}"/>
              </a:ext>
            </a:extLst>
          </p:cNvPr>
          <p:cNvGrpSpPr/>
          <p:nvPr/>
        </p:nvGrpSpPr>
        <p:grpSpPr>
          <a:xfrm>
            <a:off x="1893196" y="-3683358"/>
            <a:ext cx="1378040" cy="502275"/>
            <a:chOff x="437882" y="1081826"/>
            <a:chExt cx="1378040" cy="502275"/>
          </a:xfrm>
        </p:grpSpPr>
        <p:sp>
          <p:nvSpPr>
            <p:cNvPr id="50" name="Rounded Rectangle 49">
              <a:extLst>
                <a:ext uri="{FF2B5EF4-FFF2-40B4-BE49-F238E27FC236}">
                  <a16:creationId xmlns:a16="http://schemas.microsoft.com/office/drawing/2014/main" id="{B2845D7A-0A1A-F21E-B62F-B29BD2E2FF1F}"/>
                </a:ext>
              </a:extLst>
            </p:cNvPr>
            <p:cNvSpPr/>
            <p:nvPr/>
          </p:nvSpPr>
          <p:spPr>
            <a:xfrm>
              <a:off x="515156" y="1300766"/>
              <a:ext cx="1300766" cy="28333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session_summary</a:t>
              </a:r>
              <a:endParaRPr lang="en-US" sz="1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51" name="TextBox 50">
              <a:extLst>
                <a:ext uri="{FF2B5EF4-FFF2-40B4-BE49-F238E27FC236}">
                  <a16:creationId xmlns:a16="http://schemas.microsoft.com/office/drawing/2014/main" id="{2D503D3E-7D14-D11F-B9B2-DD86B4F81AF1}"/>
                </a:ext>
              </a:extLst>
            </p:cNvPr>
            <p:cNvSpPr txBox="1"/>
            <p:nvPr/>
          </p:nvSpPr>
          <p:spPr>
            <a:xfrm>
              <a:off x="437882" y="1081826"/>
              <a:ext cx="889987" cy="246221"/>
            </a:xfrm>
            <a:prstGeom prst="rect">
              <a:avLst/>
            </a:prstGeom>
            <a:noFill/>
          </p:spPr>
          <p:txBody>
            <a:bodyPr wrap="none" rtlCol="0">
              <a:spAutoFit/>
            </a:bodyPr>
            <a:lstStyle/>
            <a:p>
              <a:r>
                <a:rPr lang="en-US" sz="1000" dirty="0">
                  <a:latin typeface="Open Sans" panose="020B0606030504020204" pitchFamily="34" charset="0"/>
                  <a:ea typeface="Open Sans" panose="020B0606030504020204" pitchFamily="34" charset="0"/>
                  <a:cs typeface="Open Sans" panose="020B0606030504020204" pitchFamily="34" charset="0"/>
                </a:rPr>
                <a:t>table name:</a:t>
              </a:r>
            </a:p>
          </p:txBody>
        </p:sp>
      </p:grpSp>
      <p:sp>
        <p:nvSpPr>
          <p:cNvPr id="8" name="TextBox 7">
            <a:extLst>
              <a:ext uri="{FF2B5EF4-FFF2-40B4-BE49-F238E27FC236}">
                <a16:creationId xmlns:a16="http://schemas.microsoft.com/office/drawing/2014/main" id="{E7FEBE76-7B74-4159-7D2D-C74F5A7EC5E2}"/>
              </a:ext>
            </a:extLst>
          </p:cNvPr>
          <p:cNvSpPr txBox="1"/>
          <p:nvPr/>
        </p:nvSpPr>
        <p:spPr>
          <a:xfrm>
            <a:off x="2711083" y="1883565"/>
            <a:ext cx="3882229" cy="307777"/>
          </a:xfrm>
          <a:prstGeom prst="rect">
            <a:avLst/>
          </a:prstGeom>
          <a:noFill/>
        </p:spPr>
        <p:txBody>
          <a:bodyPr wrap="square" rtlCol="0">
            <a:spAutoFit/>
          </a:bodyPr>
          <a:lstStyle/>
          <a:p>
            <a:r>
              <a:rPr lang="en-US" dirty="0">
                <a:latin typeface="Open Sans" panose="020B0606030504020204" pitchFamily="34" charset="0"/>
                <a:ea typeface="Open Sans" panose="020B0606030504020204" pitchFamily="34" charset="0"/>
                <a:cs typeface="Open Sans" panose="020B0606030504020204" pitchFamily="34" charset="0"/>
              </a:rPr>
              <a:t>new usernames since first email</a:t>
            </a:r>
          </a:p>
        </p:txBody>
      </p:sp>
      <mc:AlternateContent xmlns:mc="http://schemas.openxmlformats.org/markup-compatibility/2006" xmlns:p14="http://schemas.microsoft.com/office/powerpoint/2010/main">
        <mc:Choice Requires="p14">
          <p:contentPart p14:bwMode="auto" r:id="rId8">
            <p14:nvContentPartPr>
              <p14:cNvPr id="4" name="Ink 3">
                <a:extLst>
                  <a:ext uri="{FF2B5EF4-FFF2-40B4-BE49-F238E27FC236}">
                    <a16:creationId xmlns:a16="http://schemas.microsoft.com/office/drawing/2014/main" id="{9E3E5368-2776-84A5-9666-670A96C18D94}"/>
                  </a:ext>
                </a:extLst>
              </p14:cNvPr>
              <p14:cNvContentPartPr/>
              <p14:nvPr/>
            </p14:nvContentPartPr>
            <p14:xfrm>
              <a:off x="3100814" y="3875706"/>
              <a:ext cx="360" cy="360"/>
            </p14:xfrm>
          </p:contentPart>
        </mc:Choice>
        <mc:Fallback xmlns="">
          <p:pic>
            <p:nvPicPr>
              <p:cNvPr id="4" name="Ink 3">
                <a:extLst>
                  <a:ext uri="{FF2B5EF4-FFF2-40B4-BE49-F238E27FC236}">
                    <a16:creationId xmlns:a16="http://schemas.microsoft.com/office/drawing/2014/main" id="{9E3E5368-2776-84A5-9666-670A96C18D94}"/>
                  </a:ext>
                </a:extLst>
              </p:cNvPr>
              <p:cNvPicPr/>
              <p:nvPr/>
            </p:nvPicPr>
            <p:blipFill>
              <a:blip r:embed="rId3"/>
              <a:stretch>
                <a:fillRect/>
              </a:stretch>
            </p:blipFill>
            <p:spPr>
              <a:xfrm>
                <a:off x="3094694" y="3869586"/>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Ink 8">
                <a:extLst>
                  <a:ext uri="{FF2B5EF4-FFF2-40B4-BE49-F238E27FC236}">
                    <a16:creationId xmlns:a16="http://schemas.microsoft.com/office/drawing/2014/main" id="{AEE97F7B-B6D0-2B9C-6E98-BB1073295A2D}"/>
                  </a:ext>
                </a:extLst>
              </p14:cNvPr>
              <p14:cNvContentPartPr/>
              <p14:nvPr/>
            </p14:nvContentPartPr>
            <p14:xfrm>
              <a:off x="3100814" y="3875706"/>
              <a:ext cx="360" cy="360"/>
            </p14:xfrm>
          </p:contentPart>
        </mc:Choice>
        <mc:Fallback xmlns="">
          <p:pic>
            <p:nvPicPr>
              <p:cNvPr id="9" name="Ink 8">
                <a:extLst>
                  <a:ext uri="{FF2B5EF4-FFF2-40B4-BE49-F238E27FC236}">
                    <a16:creationId xmlns:a16="http://schemas.microsoft.com/office/drawing/2014/main" id="{AEE97F7B-B6D0-2B9C-6E98-BB1073295A2D}"/>
                  </a:ext>
                </a:extLst>
              </p:cNvPr>
              <p:cNvPicPr/>
              <p:nvPr/>
            </p:nvPicPr>
            <p:blipFill>
              <a:blip r:embed="rId3"/>
              <a:stretch>
                <a:fillRect/>
              </a:stretch>
            </p:blipFill>
            <p:spPr>
              <a:xfrm>
                <a:off x="3094694" y="3869586"/>
                <a:ext cx="12600" cy="12600"/>
              </a:xfrm>
              <a:prstGeom prst="rect">
                <a:avLst/>
              </a:prstGeom>
            </p:spPr>
          </p:pic>
        </mc:Fallback>
      </mc:AlternateContent>
      <p:sp>
        <p:nvSpPr>
          <p:cNvPr id="11" name="Rounded Rectangle 10">
            <a:extLst>
              <a:ext uri="{FF2B5EF4-FFF2-40B4-BE49-F238E27FC236}">
                <a16:creationId xmlns:a16="http://schemas.microsoft.com/office/drawing/2014/main" id="{910FE553-69B0-6622-3DE4-6A91FCA5CB5E}"/>
              </a:ext>
            </a:extLst>
          </p:cNvPr>
          <p:cNvSpPr/>
          <p:nvPr/>
        </p:nvSpPr>
        <p:spPr>
          <a:xfrm>
            <a:off x="2783183" y="2203501"/>
            <a:ext cx="3428939" cy="25649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numCol="2" rtlCol="0" anchor="ctr"/>
          <a:lstStyle/>
          <a:p>
            <a:pPr algn="r"/>
            <a:r>
              <a:rPr lang="en-US"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reviews/</a:t>
            </a:r>
            <a:r>
              <a:rPr lang="en-US" dirty="0" err="1">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batch_user</a:t>
            </a:r>
            <a:r>
              <a:rPr lang="en-US"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	32</a:t>
            </a:r>
          </a:p>
        </p:txBody>
      </p:sp>
      <p:sp>
        <p:nvSpPr>
          <p:cNvPr id="12" name="Rounded Rectangle 11">
            <a:extLst>
              <a:ext uri="{FF2B5EF4-FFF2-40B4-BE49-F238E27FC236}">
                <a16:creationId xmlns:a16="http://schemas.microsoft.com/office/drawing/2014/main" id="{B2F726EF-0C74-BBD7-9077-BB1DFBA1C134}"/>
              </a:ext>
            </a:extLst>
          </p:cNvPr>
          <p:cNvSpPr/>
          <p:nvPr/>
        </p:nvSpPr>
        <p:spPr>
          <a:xfrm>
            <a:off x="2783183" y="2473614"/>
            <a:ext cx="3428939" cy="25649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numCol="2" rtlCol="0" anchor="ctr"/>
          <a:lstStyle/>
          <a:p>
            <a:pPr algn="r"/>
            <a:r>
              <a:rPr lang="en-US"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marketing/user_4	418</a:t>
            </a:r>
          </a:p>
        </p:txBody>
      </p:sp>
      <p:sp>
        <p:nvSpPr>
          <p:cNvPr id="15" name="Rounded Rectangle 14">
            <a:extLst>
              <a:ext uri="{FF2B5EF4-FFF2-40B4-BE49-F238E27FC236}">
                <a16:creationId xmlns:a16="http://schemas.microsoft.com/office/drawing/2014/main" id="{5F9FCC01-DA87-17A0-6616-B81CB0020D57}"/>
              </a:ext>
            </a:extLst>
          </p:cNvPr>
          <p:cNvSpPr/>
          <p:nvPr/>
        </p:nvSpPr>
        <p:spPr>
          <a:xfrm>
            <a:off x="2783183" y="2768070"/>
            <a:ext cx="3428939" cy="25649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numCol="2" rtlCol="0" anchor="ctr"/>
          <a:lstStyle/>
          <a:p>
            <a:pPr algn="r"/>
            <a:r>
              <a:rPr lang="en-US"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reviews/user_7	1</a:t>
            </a:r>
          </a:p>
        </p:txBody>
      </p:sp>
      <p:sp>
        <p:nvSpPr>
          <p:cNvPr id="17" name="Rounded Rectangle 16">
            <a:extLst>
              <a:ext uri="{FF2B5EF4-FFF2-40B4-BE49-F238E27FC236}">
                <a16:creationId xmlns:a16="http://schemas.microsoft.com/office/drawing/2014/main" id="{79A49317-6B95-37D1-9492-3D75EBB4F7A0}"/>
              </a:ext>
            </a:extLst>
          </p:cNvPr>
          <p:cNvSpPr/>
          <p:nvPr/>
        </p:nvSpPr>
        <p:spPr>
          <a:xfrm>
            <a:off x="2783183" y="3062527"/>
            <a:ext cx="3428939" cy="25649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numCol="2" rtlCol="0" anchor="ctr"/>
          <a:lstStyle/>
          <a:p>
            <a:pPr algn="r"/>
            <a:r>
              <a:rPr lang="en-US"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security/user_8	56</a:t>
            </a:r>
          </a:p>
        </p:txBody>
      </p:sp>
      <p:sp>
        <p:nvSpPr>
          <p:cNvPr id="18" name="Rounded Rectangle 17">
            <a:extLst>
              <a:ext uri="{FF2B5EF4-FFF2-40B4-BE49-F238E27FC236}">
                <a16:creationId xmlns:a16="http://schemas.microsoft.com/office/drawing/2014/main" id="{3E3FDCD8-CD26-9927-FD6C-C7720F2D574B}"/>
              </a:ext>
            </a:extLst>
          </p:cNvPr>
          <p:cNvSpPr/>
          <p:nvPr/>
        </p:nvSpPr>
        <p:spPr>
          <a:xfrm>
            <a:off x="2783183" y="3356984"/>
            <a:ext cx="3428939" cy="25649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numCol="2" rtlCol="0" anchor="ctr"/>
          <a:lstStyle/>
          <a:p>
            <a:pPr algn="r"/>
            <a:r>
              <a:rPr lang="en-US"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analytics/batch	234</a:t>
            </a:r>
          </a:p>
        </p:txBody>
      </p:sp>
      <p:sp>
        <p:nvSpPr>
          <p:cNvPr id="25" name="Subtitle 3">
            <a:extLst>
              <a:ext uri="{FF2B5EF4-FFF2-40B4-BE49-F238E27FC236}">
                <a16:creationId xmlns:a16="http://schemas.microsoft.com/office/drawing/2014/main" id="{F2CACE2E-0B71-783F-DC25-5B82965C0964}"/>
              </a:ext>
            </a:extLst>
          </p:cNvPr>
          <p:cNvSpPr>
            <a:spLocks noGrp="1"/>
          </p:cNvSpPr>
          <p:nvPr>
            <p:ph type="subTitle" idx="1"/>
          </p:nvPr>
        </p:nvSpPr>
        <p:spPr>
          <a:xfrm>
            <a:off x="228600" y="551800"/>
            <a:ext cx="8664900" cy="377700"/>
          </a:xfrm>
        </p:spPr>
        <p:txBody>
          <a:bodyPr/>
          <a:lstStyle/>
          <a:p>
            <a:r>
              <a:rPr lang="en-US" dirty="0"/>
              <a:t>Who are the new users?</a:t>
            </a:r>
          </a:p>
        </p:txBody>
      </p:sp>
    </p:spTree>
    <p:extLst>
      <p:ext uri="{BB962C8B-B14F-4D97-AF65-F5344CB8AC3E}">
        <p14:creationId xmlns:p14="http://schemas.microsoft.com/office/powerpoint/2010/main" val="14194225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8">
          <a:extLst>
            <a:ext uri="{FF2B5EF4-FFF2-40B4-BE49-F238E27FC236}">
              <a16:creationId xmlns:a16="http://schemas.microsoft.com/office/drawing/2014/main" id="{5663B8BB-BCAE-ECD6-79A3-87EA441932F6}"/>
            </a:ext>
          </a:extLst>
        </p:cNvPr>
        <p:cNvGrpSpPr/>
        <p:nvPr/>
      </p:nvGrpSpPr>
      <p:grpSpPr>
        <a:xfrm>
          <a:off x="0" y="0"/>
          <a:ext cx="0" cy="0"/>
          <a:chOff x="0" y="0"/>
          <a:chExt cx="0" cy="0"/>
        </a:xfrm>
      </p:grpSpPr>
      <p:sp>
        <p:nvSpPr>
          <p:cNvPr id="170" name="Google Shape;170;p20">
            <a:extLst>
              <a:ext uri="{FF2B5EF4-FFF2-40B4-BE49-F238E27FC236}">
                <a16:creationId xmlns:a16="http://schemas.microsoft.com/office/drawing/2014/main" id="{902B00AA-4EFD-A021-3F30-46809BF3FC66}"/>
              </a:ext>
            </a:extLst>
          </p:cNvPr>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7</a:t>
            </a:fld>
            <a:endParaRPr/>
          </a:p>
        </p:txBody>
      </p:sp>
      <p:pic>
        <p:nvPicPr>
          <p:cNvPr id="2" name="Google Shape;133;p18">
            <a:extLst>
              <a:ext uri="{FF2B5EF4-FFF2-40B4-BE49-F238E27FC236}">
                <a16:creationId xmlns:a16="http://schemas.microsoft.com/office/drawing/2014/main" id="{2E0A09DC-E02E-3091-4EF1-64F35BF297B4}"/>
              </a:ext>
            </a:extLst>
          </p:cNvPr>
          <p:cNvPicPr preferRelativeResize="0"/>
          <p:nvPr/>
        </p:nvPicPr>
        <p:blipFill>
          <a:blip r:embed="rId3">
            <a:alphaModFix/>
          </a:blip>
          <a:stretch>
            <a:fillRect/>
          </a:stretch>
        </p:blipFill>
        <p:spPr>
          <a:xfrm>
            <a:off x="706394" y="780696"/>
            <a:ext cx="3321679" cy="3414458"/>
          </a:xfrm>
          <a:prstGeom prst="rect">
            <a:avLst/>
          </a:prstGeom>
          <a:noFill/>
          <a:ln w="76200">
            <a:solidFill>
              <a:schemeClr val="accent2">
                <a:lumMod val="25000"/>
              </a:schemeClr>
            </a:solidFill>
          </a:ln>
        </p:spPr>
      </p:pic>
      <p:pic>
        <p:nvPicPr>
          <p:cNvPr id="11" name="Graphic 10" descr="Speech with solid fill">
            <a:extLst>
              <a:ext uri="{FF2B5EF4-FFF2-40B4-BE49-F238E27FC236}">
                <a16:creationId xmlns:a16="http://schemas.microsoft.com/office/drawing/2014/main" id="{38A44227-BEDB-503C-9316-80A9F10852E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flipH="1">
            <a:off x="2904837" y="627837"/>
            <a:ext cx="2406074" cy="1860088"/>
          </a:xfrm>
          <a:prstGeom prst="rect">
            <a:avLst/>
          </a:prstGeom>
        </p:spPr>
      </p:pic>
      <p:sp>
        <p:nvSpPr>
          <p:cNvPr id="13" name="TextBox 12">
            <a:extLst>
              <a:ext uri="{FF2B5EF4-FFF2-40B4-BE49-F238E27FC236}">
                <a16:creationId xmlns:a16="http://schemas.microsoft.com/office/drawing/2014/main" id="{F6DC274C-FFA2-E1E5-F63D-9ABEC87FF85B}"/>
              </a:ext>
            </a:extLst>
          </p:cNvPr>
          <p:cNvSpPr txBox="1"/>
          <p:nvPr/>
        </p:nvSpPr>
        <p:spPr>
          <a:xfrm>
            <a:off x="3690977" y="1250104"/>
            <a:ext cx="1750291" cy="307777"/>
          </a:xfrm>
          <a:prstGeom prst="rect">
            <a:avLst/>
          </a:prstGeom>
          <a:noFill/>
        </p:spPr>
        <p:txBody>
          <a:bodyPr wrap="square">
            <a:spAutoFit/>
          </a:bodyPr>
          <a:lstStyle/>
          <a:p>
            <a:r>
              <a:rPr lang="en-US" dirty="0">
                <a:latin typeface="Open Sans" panose="020B0606030504020204" pitchFamily="34" charset="0"/>
                <a:ea typeface="Open Sans" panose="020B0606030504020204" pitchFamily="34" charset="0"/>
                <a:cs typeface="Open Sans" panose="020B0606030504020204" pitchFamily="34" charset="0"/>
              </a:rPr>
              <a:t>Oops…</a:t>
            </a:r>
          </a:p>
        </p:txBody>
      </p:sp>
      <p:pic>
        <p:nvPicPr>
          <p:cNvPr id="6" name="Graphic 5" descr="Siren with solid fill">
            <a:extLst>
              <a:ext uri="{FF2B5EF4-FFF2-40B4-BE49-F238E27FC236}">
                <a16:creationId xmlns:a16="http://schemas.microsoft.com/office/drawing/2014/main" id="{F909041D-0BF8-644D-48DC-3F7780369E3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566123" y="1975975"/>
            <a:ext cx="680249" cy="680249"/>
          </a:xfrm>
          <a:prstGeom prst="rect">
            <a:avLst/>
          </a:prstGeom>
        </p:spPr>
      </p:pic>
      <p:pic>
        <p:nvPicPr>
          <p:cNvPr id="8" name="Picture 7" descr="A group of people sitting around a table with laptops&#10;&#10;Description automatically generated">
            <a:extLst>
              <a:ext uri="{FF2B5EF4-FFF2-40B4-BE49-F238E27FC236}">
                <a16:creationId xmlns:a16="http://schemas.microsoft.com/office/drawing/2014/main" id="{DBE46EC4-6D91-DEA5-6F27-A92CD75838EF}"/>
              </a:ext>
            </a:extLst>
          </p:cNvPr>
          <p:cNvPicPr>
            <a:picLocks noChangeAspect="1"/>
          </p:cNvPicPr>
          <p:nvPr/>
        </p:nvPicPr>
        <p:blipFill>
          <a:blip r:embed="rId8"/>
          <a:stretch>
            <a:fillRect/>
          </a:stretch>
        </p:blipFill>
        <p:spPr>
          <a:xfrm>
            <a:off x="5712419" y="1631496"/>
            <a:ext cx="929879" cy="929879"/>
          </a:xfrm>
          <a:prstGeom prst="rect">
            <a:avLst/>
          </a:prstGeom>
          <a:ln w="57150">
            <a:solidFill>
              <a:srgbClr val="FFC000"/>
            </a:solidFill>
          </a:ln>
        </p:spPr>
      </p:pic>
      <p:pic>
        <p:nvPicPr>
          <p:cNvPr id="9" name="Graphic 8" descr="Siren with solid fill">
            <a:extLst>
              <a:ext uri="{FF2B5EF4-FFF2-40B4-BE49-F238E27FC236}">
                <a16:creationId xmlns:a16="http://schemas.microsoft.com/office/drawing/2014/main" id="{0F8B84F8-CD2B-7223-0994-8E989B340A5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1838933">
            <a:off x="7525854" y="3022932"/>
            <a:ext cx="680249" cy="680249"/>
          </a:xfrm>
          <a:prstGeom prst="rect">
            <a:avLst/>
          </a:prstGeom>
        </p:spPr>
      </p:pic>
      <p:pic>
        <p:nvPicPr>
          <p:cNvPr id="10" name="Picture 9" descr="A group of people sitting around a table with laptops&#10;&#10;Description automatically generated">
            <a:extLst>
              <a:ext uri="{FF2B5EF4-FFF2-40B4-BE49-F238E27FC236}">
                <a16:creationId xmlns:a16="http://schemas.microsoft.com/office/drawing/2014/main" id="{4AD4BDED-EF64-D5AA-B614-56C310C949C6}"/>
              </a:ext>
            </a:extLst>
          </p:cNvPr>
          <p:cNvPicPr>
            <a:picLocks noChangeAspect="1"/>
          </p:cNvPicPr>
          <p:nvPr/>
        </p:nvPicPr>
        <p:blipFill>
          <a:blip r:embed="rId11"/>
          <a:stretch>
            <a:fillRect/>
          </a:stretch>
        </p:blipFill>
        <p:spPr>
          <a:xfrm>
            <a:off x="6284312" y="2403211"/>
            <a:ext cx="1218188" cy="1218188"/>
          </a:xfrm>
          <a:prstGeom prst="rect">
            <a:avLst/>
          </a:prstGeom>
          <a:ln w="57150">
            <a:solidFill>
              <a:schemeClr val="accent1">
                <a:lumMod val="50000"/>
              </a:schemeClr>
            </a:solidFill>
          </a:ln>
        </p:spPr>
      </p:pic>
      <p:pic>
        <p:nvPicPr>
          <p:cNvPr id="12" name="Graphic 11" descr="Phone Vibration with solid fill">
            <a:extLst>
              <a:ext uri="{FF2B5EF4-FFF2-40B4-BE49-F238E27FC236}">
                <a16:creationId xmlns:a16="http://schemas.microsoft.com/office/drawing/2014/main" id="{FD25CEA5-97C9-8AAD-9C70-6BD4FDB9FE94}"/>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029681" y="1618209"/>
            <a:ext cx="524358" cy="524358"/>
          </a:xfrm>
          <a:prstGeom prst="rect">
            <a:avLst/>
          </a:prstGeom>
        </p:spPr>
      </p:pic>
      <p:pic>
        <p:nvPicPr>
          <p:cNvPr id="14" name="Graphic 13" descr="Phone Vibration with solid fill">
            <a:extLst>
              <a:ext uri="{FF2B5EF4-FFF2-40B4-BE49-F238E27FC236}">
                <a16:creationId xmlns:a16="http://schemas.microsoft.com/office/drawing/2014/main" id="{832DBC81-8215-2052-4378-E063834DD83F}"/>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rot="18464520">
            <a:off x="7807620" y="2416944"/>
            <a:ext cx="524358" cy="524358"/>
          </a:xfrm>
          <a:prstGeom prst="rect">
            <a:avLst/>
          </a:prstGeom>
        </p:spPr>
      </p:pic>
      <p:pic>
        <p:nvPicPr>
          <p:cNvPr id="15" name="Picture 14" descr="A group of people sitting around a table with laptops&#10;&#10;Description automatically generated">
            <a:extLst>
              <a:ext uri="{FF2B5EF4-FFF2-40B4-BE49-F238E27FC236}">
                <a16:creationId xmlns:a16="http://schemas.microsoft.com/office/drawing/2014/main" id="{E70E9FFD-56AC-4B99-51D7-501890A75232}"/>
              </a:ext>
            </a:extLst>
          </p:cNvPr>
          <p:cNvPicPr>
            <a:picLocks noChangeAspect="1"/>
          </p:cNvPicPr>
          <p:nvPr/>
        </p:nvPicPr>
        <p:blipFill>
          <a:blip r:embed="rId16"/>
          <a:stretch>
            <a:fillRect/>
          </a:stretch>
        </p:blipFill>
        <p:spPr>
          <a:xfrm rot="949605">
            <a:off x="5493554" y="2427224"/>
            <a:ext cx="881620" cy="881620"/>
          </a:xfrm>
          <a:prstGeom prst="rect">
            <a:avLst/>
          </a:prstGeom>
          <a:ln w="57150">
            <a:solidFill>
              <a:srgbClr val="17704F"/>
            </a:solidFill>
          </a:ln>
        </p:spPr>
      </p:pic>
    </p:spTree>
    <p:extLst>
      <p:ext uri="{BB962C8B-B14F-4D97-AF65-F5344CB8AC3E}">
        <p14:creationId xmlns:p14="http://schemas.microsoft.com/office/powerpoint/2010/main" val="381342230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0E21CE-263A-4137-90BA-8F56A38EF4C1}"/>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2415EF4-975E-5E57-0D8E-901D697B8C3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70</a:t>
            </a:fld>
            <a:endParaRPr lang="en"/>
          </a:p>
        </p:txBody>
      </p:sp>
      <p:sp>
        <p:nvSpPr>
          <p:cNvPr id="3" name="Rectangle 2">
            <a:extLst>
              <a:ext uri="{FF2B5EF4-FFF2-40B4-BE49-F238E27FC236}">
                <a16:creationId xmlns:a16="http://schemas.microsoft.com/office/drawing/2014/main" id="{B14C95FF-884C-7F19-18A3-5D429B2AEB46}"/>
              </a:ext>
            </a:extLst>
          </p:cNvPr>
          <p:cNvSpPr/>
          <p:nvPr/>
        </p:nvSpPr>
        <p:spPr>
          <a:xfrm>
            <a:off x="379929" y="94315"/>
            <a:ext cx="4481848" cy="83934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3">
            <p14:nvContentPartPr>
              <p14:cNvPr id="44" name="Ink 43">
                <a:extLst>
                  <a:ext uri="{FF2B5EF4-FFF2-40B4-BE49-F238E27FC236}">
                    <a16:creationId xmlns:a16="http://schemas.microsoft.com/office/drawing/2014/main" id="{0F5F8BA7-643C-08EB-68A1-6CC355DA00AD}"/>
                  </a:ext>
                </a:extLst>
              </p14:cNvPr>
              <p14:cNvContentPartPr/>
              <p14:nvPr/>
            </p14:nvContentPartPr>
            <p14:xfrm>
              <a:off x="852856" y="-1574245"/>
              <a:ext cx="360" cy="360"/>
            </p14:xfrm>
          </p:contentPart>
        </mc:Choice>
        <mc:Fallback xmlns="">
          <p:pic>
            <p:nvPicPr>
              <p:cNvPr id="44" name="Ink 43">
                <a:extLst>
                  <a:ext uri="{FF2B5EF4-FFF2-40B4-BE49-F238E27FC236}">
                    <a16:creationId xmlns:a16="http://schemas.microsoft.com/office/drawing/2014/main" id="{0F5F8BA7-643C-08EB-68A1-6CC355DA00AD}"/>
                  </a:ext>
                </a:extLst>
              </p:cNvPr>
              <p:cNvPicPr/>
              <p:nvPr/>
            </p:nvPicPr>
            <p:blipFill>
              <a:blip r:embed="rId4"/>
              <a:stretch>
                <a:fillRect/>
              </a:stretch>
            </p:blipFill>
            <p:spPr>
              <a:xfrm>
                <a:off x="846736" y="-1580365"/>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45" name="Ink 44">
                <a:extLst>
                  <a:ext uri="{FF2B5EF4-FFF2-40B4-BE49-F238E27FC236}">
                    <a16:creationId xmlns:a16="http://schemas.microsoft.com/office/drawing/2014/main" id="{40058AB7-6EDC-1296-D7E0-4AA6EE2C628A}"/>
                  </a:ext>
                </a:extLst>
              </p14:cNvPr>
              <p14:cNvContentPartPr/>
              <p14:nvPr/>
            </p14:nvContentPartPr>
            <p14:xfrm>
              <a:off x="852856" y="-1574245"/>
              <a:ext cx="360" cy="360"/>
            </p14:xfrm>
          </p:contentPart>
        </mc:Choice>
        <mc:Fallback xmlns="">
          <p:pic>
            <p:nvPicPr>
              <p:cNvPr id="45" name="Ink 44">
                <a:extLst>
                  <a:ext uri="{FF2B5EF4-FFF2-40B4-BE49-F238E27FC236}">
                    <a16:creationId xmlns:a16="http://schemas.microsoft.com/office/drawing/2014/main" id="{40058AB7-6EDC-1296-D7E0-4AA6EE2C628A}"/>
                  </a:ext>
                </a:extLst>
              </p:cNvPr>
              <p:cNvPicPr/>
              <p:nvPr/>
            </p:nvPicPr>
            <p:blipFill>
              <a:blip r:embed="rId4"/>
              <a:stretch>
                <a:fillRect/>
              </a:stretch>
            </p:blipFill>
            <p:spPr>
              <a:xfrm>
                <a:off x="846736" y="-1580365"/>
                <a:ext cx="12600" cy="12600"/>
              </a:xfrm>
              <a:prstGeom prst="rect">
                <a:avLst/>
              </a:prstGeom>
            </p:spPr>
          </p:pic>
        </mc:Fallback>
      </mc:AlternateContent>
      <p:grpSp>
        <p:nvGrpSpPr>
          <p:cNvPr id="46" name="Group 45">
            <a:extLst>
              <a:ext uri="{FF2B5EF4-FFF2-40B4-BE49-F238E27FC236}">
                <a16:creationId xmlns:a16="http://schemas.microsoft.com/office/drawing/2014/main" id="{537061A1-53CF-9D17-C7A7-C646850E8C6A}"/>
              </a:ext>
            </a:extLst>
          </p:cNvPr>
          <p:cNvGrpSpPr/>
          <p:nvPr/>
        </p:nvGrpSpPr>
        <p:grpSpPr>
          <a:xfrm>
            <a:off x="437882" y="-3683358"/>
            <a:ext cx="1378040" cy="502275"/>
            <a:chOff x="437882" y="1081826"/>
            <a:chExt cx="1378040" cy="502275"/>
          </a:xfrm>
        </p:grpSpPr>
        <p:sp>
          <p:nvSpPr>
            <p:cNvPr id="47" name="Rounded Rectangle 46">
              <a:extLst>
                <a:ext uri="{FF2B5EF4-FFF2-40B4-BE49-F238E27FC236}">
                  <a16:creationId xmlns:a16="http://schemas.microsoft.com/office/drawing/2014/main" id="{950A924F-AF49-0B0E-0D21-8CAC6BBC4DF1}"/>
                </a:ext>
              </a:extLst>
            </p:cNvPr>
            <p:cNvSpPr/>
            <p:nvPr/>
          </p:nvSpPr>
          <p:spPr>
            <a:xfrm>
              <a:off x="515156" y="1300766"/>
              <a:ext cx="1300766" cy="28333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latin typeface="Open Sans" panose="020B0606030504020204" pitchFamily="34" charset="0"/>
                  <a:ea typeface="Open Sans" panose="020B0606030504020204" pitchFamily="34" charset="0"/>
                  <a:cs typeface="Open Sans" panose="020B0606030504020204" pitchFamily="34" charset="0"/>
                </a:rPr>
                <a:t>last 3 months</a:t>
              </a:r>
            </a:p>
          </p:txBody>
        </p:sp>
        <p:sp>
          <p:nvSpPr>
            <p:cNvPr id="48" name="TextBox 47">
              <a:extLst>
                <a:ext uri="{FF2B5EF4-FFF2-40B4-BE49-F238E27FC236}">
                  <a16:creationId xmlns:a16="http://schemas.microsoft.com/office/drawing/2014/main" id="{71445119-3544-7C8A-E34E-1016F5D1B49D}"/>
                </a:ext>
              </a:extLst>
            </p:cNvPr>
            <p:cNvSpPr txBox="1"/>
            <p:nvPr/>
          </p:nvSpPr>
          <p:spPr>
            <a:xfrm>
              <a:off x="437882" y="1081826"/>
              <a:ext cx="862737" cy="246221"/>
            </a:xfrm>
            <a:prstGeom prst="rect">
              <a:avLst/>
            </a:prstGeom>
            <a:noFill/>
          </p:spPr>
          <p:txBody>
            <a:bodyPr wrap="none" rtlCol="0">
              <a:spAutoFit/>
            </a:bodyPr>
            <a:lstStyle/>
            <a:p>
              <a:r>
                <a:rPr lang="en-US" sz="1000" dirty="0">
                  <a:latin typeface="Open Sans" panose="020B0606030504020204" pitchFamily="34" charset="0"/>
                  <a:ea typeface="Open Sans" panose="020B0606030504020204" pitchFamily="34" charset="0"/>
                  <a:cs typeface="Open Sans" panose="020B0606030504020204" pitchFamily="34" charset="0"/>
                </a:rPr>
                <a:t>date range:</a:t>
              </a:r>
            </a:p>
          </p:txBody>
        </p:sp>
      </p:grpSp>
      <p:grpSp>
        <p:nvGrpSpPr>
          <p:cNvPr id="49" name="Group 48">
            <a:extLst>
              <a:ext uri="{FF2B5EF4-FFF2-40B4-BE49-F238E27FC236}">
                <a16:creationId xmlns:a16="http://schemas.microsoft.com/office/drawing/2014/main" id="{3B141618-5CA9-1DE3-727B-DE58EDE75B2E}"/>
              </a:ext>
            </a:extLst>
          </p:cNvPr>
          <p:cNvGrpSpPr/>
          <p:nvPr/>
        </p:nvGrpSpPr>
        <p:grpSpPr>
          <a:xfrm>
            <a:off x="1893196" y="-3683358"/>
            <a:ext cx="1378040" cy="502275"/>
            <a:chOff x="437882" y="1081826"/>
            <a:chExt cx="1378040" cy="502275"/>
          </a:xfrm>
        </p:grpSpPr>
        <p:sp>
          <p:nvSpPr>
            <p:cNvPr id="50" name="Rounded Rectangle 49">
              <a:extLst>
                <a:ext uri="{FF2B5EF4-FFF2-40B4-BE49-F238E27FC236}">
                  <a16:creationId xmlns:a16="http://schemas.microsoft.com/office/drawing/2014/main" id="{86BB7D5B-A076-03DD-64E7-1B2736E5CE13}"/>
                </a:ext>
              </a:extLst>
            </p:cNvPr>
            <p:cNvSpPr/>
            <p:nvPr/>
          </p:nvSpPr>
          <p:spPr>
            <a:xfrm>
              <a:off x="515156" y="1300766"/>
              <a:ext cx="1300766" cy="28333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session_summary</a:t>
              </a:r>
              <a:endParaRPr lang="en-US" sz="1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51" name="TextBox 50">
              <a:extLst>
                <a:ext uri="{FF2B5EF4-FFF2-40B4-BE49-F238E27FC236}">
                  <a16:creationId xmlns:a16="http://schemas.microsoft.com/office/drawing/2014/main" id="{723D6A94-1781-FCBE-E908-93892C254A53}"/>
                </a:ext>
              </a:extLst>
            </p:cNvPr>
            <p:cNvSpPr txBox="1"/>
            <p:nvPr/>
          </p:nvSpPr>
          <p:spPr>
            <a:xfrm>
              <a:off x="437882" y="1081826"/>
              <a:ext cx="889987" cy="246221"/>
            </a:xfrm>
            <a:prstGeom prst="rect">
              <a:avLst/>
            </a:prstGeom>
            <a:noFill/>
          </p:spPr>
          <p:txBody>
            <a:bodyPr wrap="none" rtlCol="0">
              <a:spAutoFit/>
            </a:bodyPr>
            <a:lstStyle/>
            <a:p>
              <a:r>
                <a:rPr lang="en-US" sz="1000" dirty="0">
                  <a:latin typeface="Open Sans" panose="020B0606030504020204" pitchFamily="34" charset="0"/>
                  <a:ea typeface="Open Sans" panose="020B0606030504020204" pitchFamily="34" charset="0"/>
                  <a:cs typeface="Open Sans" panose="020B0606030504020204" pitchFamily="34" charset="0"/>
                </a:rPr>
                <a:t>table name:</a:t>
              </a:r>
            </a:p>
          </p:txBody>
        </p:sp>
      </p:grpSp>
      <p:sp>
        <p:nvSpPr>
          <p:cNvPr id="23" name="Subtitle 3">
            <a:extLst>
              <a:ext uri="{FF2B5EF4-FFF2-40B4-BE49-F238E27FC236}">
                <a16:creationId xmlns:a16="http://schemas.microsoft.com/office/drawing/2014/main" id="{2D552182-11B7-3846-C25E-3C8B94B321CF}"/>
              </a:ext>
            </a:extLst>
          </p:cNvPr>
          <p:cNvSpPr>
            <a:spLocks noGrp="1"/>
          </p:cNvSpPr>
          <p:nvPr>
            <p:ph type="subTitle" idx="1"/>
          </p:nvPr>
        </p:nvSpPr>
        <p:spPr>
          <a:xfrm>
            <a:off x="228600" y="552450"/>
            <a:ext cx="8664575" cy="377825"/>
          </a:xfrm>
        </p:spPr>
        <p:txBody>
          <a:bodyPr/>
          <a:lstStyle/>
          <a:p>
            <a:r>
              <a:rPr lang="en-US" dirty="0"/>
              <a:t>Which use cases should we address?</a:t>
            </a:r>
          </a:p>
        </p:txBody>
      </p:sp>
      <mc:AlternateContent xmlns:mc="http://schemas.openxmlformats.org/markup-compatibility/2006" xmlns:p14="http://schemas.microsoft.com/office/powerpoint/2010/main">
        <mc:Choice Requires="p14">
          <p:contentPart p14:bwMode="auto" r:id="rId6">
            <p14:nvContentPartPr>
              <p14:cNvPr id="35" name="Ink 34">
                <a:extLst>
                  <a:ext uri="{FF2B5EF4-FFF2-40B4-BE49-F238E27FC236}">
                    <a16:creationId xmlns:a16="http://schemas.microsoft.com/office/drawing/2014/main" id="{6E4C8851-9A33-19AF-E0EB-3975E84F4D35}"/>
                  </a:ext>
                </a:extLst>
              </p14:cNvPr>
              <p14:cNvContentPartPr/>
              <p14:nvPr/>
            </p14:nvContentPartPr>
            <p14:xfrm>
              <a:off x="852856" y="3190939"/>
              <a:ext cx="360" cy="360"/>
            </p14:xfrm>
          </p:contentPart>
        </mc:Choice>
        <mc:Fallback xmlns="">
          <p:pic>
            <p:nvPicPr>
              <p:cNvPr id="35" name="Ink 34">
                <a:extLst>
                  <a:ext uri="{FF2B5EF4-FFF2-40B4-BE49-F238E27FC236}">
                    <a16:creationId xmlns:a16="http://schemas.microsoft.com/office/drawing/2014/main" id="{6E4C8851-9A33-19AF-E0EB-3975E84F4D35}"/>
                  </a:ext>
                </a:extLst>
              </p:cNvPr>
              <p:cNvPicPr/>
              <p:nvPr/>
            </p:nvPicPr>
            <p:blipFill>
              <a:blip r:embed="rId4"/>
              <a:stretch>
                <a:fillRect/>
              </a:stretch>
            </p:blipFill>
            <p:spPr>
              <a:xfrm>
                <a:off x="846736" y="3184819"/>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36" name="Ink 35">
                <a:extLst>
                  <a:ext uri="{FF2B5EF4-FFF2-40B4-BE49-F238E27FC236}">
                    <a16:creationId xmlns:a16="http://schemas.microsoft.com/office/drawing/2014/main" id="{974BF184-861A-0D9E-4F8B-96F38ECF14C7}"/>
                  </a:ext>
                </a:extLst>
              </p14:cNvPr>
              <p14:cNvContentPartPr/>
              <p14:nvPr/>
            </p14:nvContentPartPr>
            <p14:xfrm>
              <a:off x="852856" y="3190939"/>
              <a:ext cx="360" cy="360"/>
            </p14:xfrm>
          </p:contentPart>
        </mc:Choice>
        <mc:Fallback xmlns="">
          <p:pic>
            <p:nvPicPr>
              <p:cNvPr id="36" name="Ink 35">
                <a:extLst>
                  <a:ext uri="{FF2B5EF4-FFF2-40B4-BE49-F238E27FC236}">
                    <a16:creationId xmlns:a16="http://schemas.microsoft.com/office/drawing/2014/main" id="{974BF184-861A-0D9E-4F8B-96F38ECF14C7}"/>
                  </a:ext>
                </a:extLst>
              </p:cNvPr>
              <p:cNvPicPr/>
              <p:nvPr/>
            </p:nvPicPr>
            <p:blipFill>
              <a:blip r:embed="rId4"/>
              <a:stretch>
                <a:fillRect/>
              </a:stretch>
            </p:blipFill>
            <p:spPr>
              <a:xfrm>
                <a:off x="846736" y="3184819"/>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37" name="Ink 36">
                <a:extLst>
                  <a:ext uri="{FF2B5EF4-FFF2-40B4-BE49-F238E27FC236}">
                    <a16:creationId xmlns:a16="http://schemas.microsoft.com/office/drawing/2014/main" id="{8E2BEC5D-5C38-0BA5-14CB-72CAE955605C}"/>
                  </a:ext>
                </a:extLst>
              </p14:cNvPr>
              <p14:cNvContentPartPr/>
              <p14:nvPr/>
            </p14:nvContentPartPr>
            <p14:xfrm>
              <a:off x="852856" y="3190939"/>
              <a:ext cx="360" cy="360"/>
            </p14:xfrm>
          </p:contentPart>
        </mc:Choice>
        <mc:Fallback xmlns="">
          <p:pic>
            <p:nvPicPr>
              <p:cNvPr id="37" name="Ink 36">
                <a:extLst>
                  <a:ext uri="{FF2B5EF4-FFF2-40B4-BE49-F238E27FC236}">
                    <a16:creationId xmlns:a16="http://schemas.microsoft.com/office/drawing/2014/main" id="{8E2BEC5D-5C38-0BA5-14CB-72CAE955605C}"/>
                  </a:ext>
                </a:extLst>
              </p:cNvPr>
              <p:cNvPicPr/>
              <p:nvPr/>
            </p:nvPicPr>
            <p:blipFill>
              <a:blip r:embed="rId4"/>
              <a:stretch>
                <a:fillRect/>
              </a:stretch>
            </p:blipFill>
            <p:spPr>
              <a:xfrm>
                <a:off x="846736" y="3184819"/>
                <a:ext cx="12600" cy="12600"/>
              </a:xfrm>
              <a:prstGeom prst="rect">
                <a:avLst/>
              </a:prstGeom>
            </p:spPr>
          </p:pic>
        </mc:Fallback>
      </mc:AlternateContent>
      <p:grpSp>
        <p:nvGrpSpPr>
          <p:cNvPr id="38" name="Group 37">
            <a:extLst>
              <a:ext uri="{FF2B5EF4-FFF2-40B4-BE49-F238E27FC236}">
                <a16:creationId xmlns:a16="http://schemas.microsoft.com/office/drawing/2014/main" id="{3063B22E-B738-D02B-F963-BB9C51691C2A}"/>
              </a:ext>
            </a:extLst>
          </p:cNvPr>
          <p:cNvGrpSpPr/>
          <p:nvPr/>
        </p:nvGrpSpPr>
        <p:grpSpPr>
          <a:xfrm>
            <a:off x="300000" y="1136241"/>
            <a:ext cx="1468800" cy="1760885"/>
            <a:chOff x="300000" y="1136241"/>
            <a:chExt cx="1468800" cy="1760885"/>
          </a:xfrm>
        </p:grpSpPr>
        <p:graphicFrame>
          <p:nvGraphicFramePr>
            <p:cNvPr id="39" name="Chart 38">
              <a:extLst>
                <a:ext uri="{FF2B5EF4-FFF2-40B4-BE49-F238E27FC236}">
                  <a16:creationId xmlns:a16="http://schemas.microsoft.com/office/drawing/2014/main" id="{42183750-1C0C-0E02-85B6-26A930E047FC}"/>
                </a:ext>
              </a:extLst>
            </p:cNvPr>
            <p:cNvGraphicFramePr/>
            <p:nvPr>
              <p:extLst>
                <p:ext uri="{D42A27DB-BD31-4B8C-83A1-F6EECF244321}">
                  <p14:modId xmlns:p14="http://schemas.microsoft.com/office/powerpoint/2010/main" val="3315457808"/>
                </p:ext>
              </p:extLst>
            </p:nvPr>
          </p:nvGraphicFramePr>
          <p:xfrm>
            <a:off x="300000" y="1136241"/>
            <a:ext cx="1468800" cy="1288800"/>
          </p:xfrm>
          <a:graphic>
            <a:graphicData uri="http://schemas.openxmlformats.org/drawingml/2006/chart">
              <c:chart xmlns:c="http://schemas.openxmlformats.org/drawingml/2006/chart" xmlns:r="http://schemas.openxmlformats.org/officeDocument/2006/relationships" r:id="rId9"/>
            </a:graphicData>
          </a:graphic>
        </p:graphicFrame>
        <p:sp>
          <p:nvSpPr>
            <p:cNvPr id="40" name="Rounded Rectangle 39">
              <a:extLst>
                <a:ext uri="{FF2B5EF4-FFF2-40B4-BE49-F238E27FC236}">
                  <a16:creationId xmlns:a16="http://schemas.microsoft.com/office/drawing/2014/main" id="{1292DA9C-1ABA-B384-5CB7-572D37500359}"/>
                </a:ext>
              </a:extLst>
            </p:cNvPr>
            <p:cNvSpPr/>
            <p:nvPr/>
          </p:nvSpPr>
          <p:spPr>
            <a:xfrm>
              <a:off x="300000" y="2522726"/>
              <a:ext cx="1468800" cy="3744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numCol="1" rtlCol="0" anchor="ctr"/>
            <a:lstStyle/>
            <a:p>
              <a:pPr algn="ctr"/>
              <a:r>
                <a:rPr lang="en-US" sz="1000"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marketing/user_4</a:t>
              </a:r>
              <a:endParaRPr lang="en-US" sz="1200"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41" name="Group 40">
            <a:extLst>
              <a:ext uri="{FF2B5EF4-FFF2-40B4-BE49-F238E27FC236}">
                <a16:creationId xmlns:a16="http://schemas.microsoft.com/office/drawing/2014/main" id="{31E65D31-A79F-4D85-D169-4043B21F8663}"/>
              </a:ext>
            </a:extLst>
          </p:cNvPr>
          <p:cNvGrpSpPr/>
          <p:nvPr/>
        </p:nvGrpSpPr>
        <p:grpSpPr>
          <a:xfrm>
            <a:off x="2072258" y="1136241"/>
            <a:ext cx="1468800" cy="1760885"/>
            <a:chOff x="2072258" y="1136241"/>
            <a:chExt cx="1468800" cy="1760885"/>
          </a:xfrm>
        </p:grpSpPr>
        <p:graphicFrame>
          <p:nvGraphicFramePr>
            <p:cNvPr id="42" name="reviews/user 7">
              <a:extLst>
                <a:ext uri="{FF2B5EF4-FFF2-40B4-BE49-F238E27FC236}">
                  <a16:creationId xmlns:a16="http://schemas.microsoft.com/office/drawing/2014/main" id="{FC7AD772-DFFF-586A-724D-D6604B678B43}"/>
                </a:ext>
              </a:extLst>
            </p:cNvPr>
            <p:cNvGraphicFramePr>
              <a:graphicFrameLocks/>
            </p:cNvGraphicFramePr>
            <p:nvPr>
              <p:extLst>
                <p:ext uri="{D42A27DB-BD31-4B8C-83A1-F6EECF244321}">
                  <p14:modId xmlns:p14="http://schemas.microsoft.com/office/powerpoint/2010/main" val="2070096495"/>
                </p:ext>
              </p:extLst>
            </p:nvPr>
          </p:nvGraphicFramePr>
          <p:xfrm>
            <a:off x="2072258" y="1136241"/>
            <a:ext cx="1468800" cy="1288800"/>
          </p:xfrm>
          <a:graphic>
            <a:graphicData uri="http://schemas.openxmlformats.org/drawingml/2006/chart">
              <c:chart xmlns:c="http://schemas.openxmlformats.org/drawingml/2006/chart" xmlns:r="http://schemas.openxmlformats.org/officeDocument/2006/relationships" r:id="rId10"/>
            </a:graphicData>
          </a:graphic>
        </p:graphicFrame>
        <p:sp>
          <p:nvSpPr>
            <p:cNvPr id="43" name="Rounded Rectangle 42">
              <a:extLst>
                <a:ext uri="{FF2B5EF4-FFF2-40B4-BE49-F238E27FC236}">
                  <a16:creationId xmlns:a16="http://schemas.microsoft.com/office/drawing/2014/main" id="{B7A15774-B7ED-B565-F707-2EF5EFB4E2C7}"/>
                </a:ext>
              </a:extLst>
            </p:cNvPr>
            <p:cNvSpPr/>
            <p:nvPr/>
          </p:nvSpPr>
          <p:spPr>
            <a:xfrm>
              <a:off x="2072258" y="2522726"/>
              <a:ext cx="1468800" cy="3744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numCol="1" rtlCol="0" anchor="ctr"/>
            <a:lstStyle/>
            <a:p>
              <a:pPr algn="ctr"/>
              <a:r>
                <a:rPr lang="en-US" sz="1000"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reviews/user_7</a:t>
              </a:r>
              <a:endParaRPr lang="en-US" sz="1200"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54" name="Group 53">
            <a:extLst>
              <a:ext uri="{FF2B5EF4-FFF2-40B4-BE49-F238E27FC236}">
                <a16:creationId xmlns:a16="http://schemas.microsoft.com/office/drawing/2014/main" id="{2B892A1B-ED2F-FAFC-D0A6-CCAC42F740C2}"/>
              </a:ext>
            </a:extLst>
          </p:cNvPr>
          <p:cNvGrpSpPr/>
          <p:nvPr/>
        </p:nvGrpSpPr>
        <p:grpSpPr>
          <a:xfrm>
            <a:off x="7364987" y="1136241"/>
            <a:ext cx="1468800" cy="1760885"/>
            <a:chOff x="7364987" y="1136241"/>
            <a:chExt cx="1468800" cy="1760885"/>
          </a:xfrm>
        </p:grpSpPr>
        <p:graphicFrame>
          <p:nvGraphicFramePr>
            <p:cNvPr id="55" name="Chart 54">
              <a:extLst>
                <a:ext uri="{FF2B5EF4-FFF2-40B4-BE49-F238E27FC236}">
                  <a16:creationId xmlns:a16="http://schemas.microsoft.com/office/drawing/2014/main" id="{1F4F4BD0-9847-5B07-C4B6-FEA507A2CE93}"/>
                </a:ext>
              </a:extLst>
            </p:cNvPr>
            <p:cNvGraphicFramePr/>
            <p:nvPr>
              <p:extLst>
                <p:ext uri="{D42A27DB-BD31-4B8C-83A1-F6EECF244321}">
                  <p14:modId xmlns:p14="http://schemas.microsoft.com/office/powerpoint/2010/main" val="1412359445"/>
                </p:ext>
              </p:extLst>
            </p:nvPr>
          </p:nvGraphicFramePr>
          <p:xfrm>
            <a:off x="7364987" y="1136241"/>
            <a:ext cx="1468800" cy="1288800"/>
          </p:xfrm>
          <a:graphic>
            <a:graphicData uri="http://schemas.openxmlformats.org/drawingml/2006/chart">
              <c:chart xmlns:c="http://schemas.openxmlformats.org/drawingml/2006/chart" xmlns:r="http://schemas.openxmlformats.org/officeDocument/2006/relationships" r:id="rId11"/>
            </a:graphicData>
          </a:graphic>
        </p:graphicFrame>
        <p:sp>
          <p:nvSpPr>
            <p:cNvPr id="56" name="Rounded Rectangle 55">
              <a:extLst>
                <a:ext uri="{FF2B5EF4-FFF2-40B4-BE49-F238E27FC236}">
                  <a16:creationId xmlns:a16="http://schemas.microsoft.com/office/drawing/2014/main" id="{FA497778-3B63-7051-7A2E-4DEA6586E347}"/>
                </a:ext>
              </a:extLst>
            </p:cNvPr>
            <p:cNvSpPr/>
            <p:nvPr/>
          </p:nvSpPr>
          <p:spPr>
            <a:xfrm>
              <a:off x="7364987" y="2522726"/>
              <a:ext cx="1468800" cy="3744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numCol="1" rtlCol="0" anchor="ctr"/>
            <a:lstStyle/>
            <a:p>
              <a:pPr algn="ctr"/>
              <a:r>
                <a:rPr lang="en-US" sz="1000"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analytics/batch</a:t>
              </a:r>
            </a:p>
          </p:txBody>
        </p:sp>
      </p:grpSp>
      <p:grpSp>
        <p:nvGrpSpPr>
          <p:cNvPr id="58" name="Group 57">
            <a:extLst>
              <a:ext uri="{FF2B5EF4-FFF2-40B4-BE49-F238E27FC236}">
                <a16:creationId xmlns:a16="http://schemas.microsoft.com/office/drawing/2014/main" id="{9AC455D4-8A4C-B6E6-0839-9A3BA16DC738}"/>
              </a:ext>
            </a:extLst>
          </p:cNvPr>
          <p:cNvGrpSpPr/>
          <p:nvPr/>
        </p:nvGrpSpPr>
        <p:grpSpPr>
          <a:xfrm>
            <a:off x="5606400" y="1136241"/>
            <a:ext cx="1468800" cy="1760885"/>
            <a:chOff x="5606400" y="1136241"/>
            <a:chExt cx="1468800" cy="1760885"/>
          </a:xfrm>
        </p:grpSpPr>
        <p:graphicFrame>
          <p:nvGraphicFramePr>
            <p:cNvPr id="59" name="Chart 58">
              <a:extLst>
                <a:ext uri="{FF2B5EF4-FFF2-40B4-BE49-F238E27FC236}">
                  <a16:creationId xmlns:a16="http://schemas.microsoft.com/office/drawing/2014/main" id="{1D3DCFFF-2C8F-8667-BA5F-C598C7DBEDD0}"/>
                </a:ext>
              </a:extLst>
            </p:cNvPr>
            <p:cNvGraphicFramePr/>
            <p:nvPr>
              <p:extLst>
                <p:ext uri="{D42A27DB-BD31-4B8C-83A1-F6EECF244321}">
                  <p14:modId xmlns:p14="http://schemas.microsoft.com/office/powerpoint/2010/main" val="667132656"/>
                </p:ext>
              </p:extLst>
            </p:nvPr>
          </p:nvGraphicFramePr>
          <p:xfrm>
            <a:off x="5606400" y="1136241"/>
            <a:ext cx="1468800" cy="1288800"/>
          </p:xfrm>
          <a:graphic>
            <a:graphicData uri="http://schemas.openxmlformats.org/drawingml/2006/chart">
              <c:chart xmlns:c="http://schemas.openxmlformats.org/drawingml/2006/chart" xmlns:r="http://schemas.openxmlformats.org/officeDocument/2006/relationships" r:id="rId12"/>
            </a:graphicData>
          </a:graphic>
        </p:graphicFrame>
        <p:sp>
          <p:nvSpPr>
            <p:cNvPr id="60" name="Rounded Rectangle 59">
              <a:extLst>
                <a:ext uri="{FF2B5EF4-FFF2-40B4-BE49-F238E27FC236}">
                  <a16:creationId xmlns:a16="http://schemas.microsoft.com/office/drawing/2014/main" id="{37C3B679-373B-7A35-1F08-527966F7FCE4}"/>
                </a:ext>
              </a:extLst>
            </p:cNvPr>
            <p:cNvSpPr/>
            <p:nvPr/>
          </p:nvSpPr>
          <p:spPr>
            <a:xfrm>
              <a:off x="5606400" y="2522726"/>
              <a:ext cx="1468800" cy="3744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numCol="1" rtlCol="0" anchor="ctr"/>
            <a:lstStyle/>
            <a:p>
              <a:pPr algn="ctr"/>
              <a:r>
                <a:rPr lang="en-US" sz="1000"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reviews/</a:t>
              </a:r>
              <a:r>
                <a:rPr lang="en-US" sz="1000" dirty="0" err="1">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batch_user</a:t>
              </a:r>
              <a:endParaRPr lang="en-US" sz="1000"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61" name="Group 60">
            <a:extLst>
              <a:ext uri="{FF2B5EF4-FFF2-40B4-BE49-F238E27FC236}">
                <a16:creationId xmlns:a16="http://schemas.microsoft.com/office/drawing/2014/main" id="{399549BE-319B-2981-8BB7-25C36AC047D8}"/>
              </a:ext>
            </a:extLst>
          </p:cNvPr>
          <p:cNvGrpSpPr/>
          <p:nvPr/>
        </p:nvGrpSpPr>
        <p:grpSpPr>
          <a:xfrm>
            <a:off x="3858214" y="1136241"/>
            <a:ext cx="1468800" cy="1760885"/>
            <a:chOff x="3858214" y="1136241"/>
            <a:chExt cx="1468800" cy="1760885"/>
          </a:xfrm>
        </p:grpSpPr>
        <p:graphicFrame>
          <p:nvGraphicFramePr>
            <p:cNvPr id="62" name="Chart 61">
              <a:extLst>
                <a:ext uri="{FF2B5EF4-FFF2-40B4-BE49-F238E27FC236}">
                  <a16:creationId xmlns:a16="http://schemas.microsoft.com/office/drawing/2014/main" id="{282CB2DF-171F-8986-28C1-A345253351B4}"/>
                </a:ext>
              </a:extLst>
            </p:cNvPr>
            <p:cNvGraphicFramePr/>
            <p:nvPr>
              <p:extLst>
                <p:ext uri="{D42A27DB-BD31-4B8C-83A1-F6EECF244321}">
                  <p14:modId xmlns:p14="http://schemas.microsoft.com/office/powerpoint/2010/main" val="1200243892"/>
                </p:ext>
              </p:extLst>
            </p:nvPr>
          </p:nvGraphicFramePr>
          <p:xfrm>
            <a:off x="3858214" y="1136241"/>
            <a:ext cx="1468800" cy="1288800"/>
          </p:xfrm>
          <a:graphic>
            <a:graphicData uri="http://schemas.openxmlformats.org/drawingml/2006/chart">
              <c:chart xmlns:c="http://schemas.openxmlformats.org/drawingml/2006/chart" xmlns:r="http://schemas.openxmlformats.org/officeDocument/2006/relationships" r:id="rId13"/>
            </a:graphicData>
          </a:graphic>
        </p:graphicFrame>
        <p:sp>
          <p:nvSpPr>
            <p:cNvPr id="63" name="Rounded Rectangle 62">
              <a:extLst>
                <a:ext uri="{FF2B5EF4-FFF2-40B4-BE49-F238E27FC236}">
                  <a16:creationId xmlns:a16="http://schemas.microsoft.com/office/drawing/2014/main" id="{49235A70-C7B0-2394-58B5-7BA8955E9311}"/>
                </a:ext>
              </a:extLst>
            </p:cNvPr>
            <p:cNvSpPr/>
            <p:nvPr/>
          </p:nvSpPr>
          <p:spPr>
            <a:xfrm>
              <a:off x="3858214" y="2522726"/>
              <a:ext cx="1468800" cy="3744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numCol="1" rtlCol="0" anchor="ctr"/>
            <a:lstStyle/>
            <a:p>
              <a:pPr algn="ctr"/>
              <a:r>
                <a:rPr lang="en-US" sz="1000"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security/user_8</a:t>
              </a:r>
              <a:endParaRPr lang="en-US" sz="1200"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64" name="reviews_user_7">
            <a:extLst>
              <a:ext uri="{FF2B5EF4-FFF2-40B4-BE49-F238E27FC236}">
                <a16:creationId xmlns:a16="http://schemas.microsoft.com/office/drawing/2014/main" id="{134A9AB9-84B2-3B43-6D2B-53281EF8BDCD}"/>
              </a:ext>
            </a:extLst>
          </p:cNvPr>
          <p:cNvGrpSpPr/>
          <p:nvPr/>
        </p:nvGrpSpPr>
        <p:grpSpPr>
          <a:xfrm>
            <a:off x="1995136" y="1052462"/>
            <a:ext cx="1569600" cy="1458000"/>
            <a:chOff x="1995136" y="1052462"/>
            <a:chExt cx="1569600" cy="1458000"/>
          </a:xfrm>
        </p:grpSpPr>
        <mc:AlternateContent xmlns:mc="http://schemas.openxmlformats.org/markup-compatibility/2006" xmlns:p14="http://schemas.microsoft.com/office/powerpoint/2010/main">
          <mc:Choice Requires="p14">
            <p:contentPart p14:bwMode="auto" r:id="rId14">
              <p14:nvContentPartPr>
                <p14:cNvPr id="65" name="Ink 64">
                  <a:extLst>
                    <a:ext uri="{FF2B5EF4-FFF2-40B4-BE49-F238E27FC236}">
                      <a16:creationId xmlns:a16="http://schemas.microsoft.com/office/drawing/2014/main" id="{FFC6B183-D25C-AF04-B39B-8D7F50B77FDA}"/>
                    </a:ext>
                  </a:extLst>
                </p14:cNvPr>
                <p14:cNvContentPartPr/>
                <p14:nvPr/>
              </p14:nvContentPartPr>
              <p14:xfrm>
                <a:off x="1995136" y="1052462"/>
                <a:ext cx="1465200" cy="1377360"/>
              </p14:xfrm>
            </p:contentPart>
          </mc:Choice>
          <mc:Fallback xmlns="">
            <p:pic>
              <p:nvPicPr>
                <p:cNvPr id="65" name="Ink 64">
                  <a:extLst>
                    <a:ext uri="{FF2B5EF4-FFF2-40B4-BE49-F238E27FC236}">
                      <a16:creationId xmlns:a16="http://schemas.microsoft.com/office/drawing/2014/main" id="{FFC6B183-D25C-AF04-B39B-8D7F50B77FDA}"/>
                    </a:ext>
                  </a:extLst>
                </p:cNvPr>
                <p:cNvPicPr/>
                <p:nvPr/>
              </p:nvPicPr>
              <p:blipFill>
                <a:blip r:embed="rId15"/>
                <a:stretch>
                  <a:fillRect/>
                </a:stretch>
              </p:blipFill>
              <p:spPr>
                <a:xfrm>
                  <a:off x="1959496" y="1016462"/>
                  <a:ext cx="1536840" cy="14490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66" name="Ink 65">
                  <a:extLst>
                    <a:ext uri="{FF2B5EF4-FFF2-40B4-BE49-F238E27FC236}">
                      <a16:creationId xmlns:a16="http://schemas.microsoft.com/office/drawing/2014/main" id="{9D42A324-83AD-8CEF-5574-1C048E0A892F}"/>
                    </a:ext>
                  </a:extLst>
                </p14:cNvPr>
                <p14:cNvContentPartPr/>
                <p14:nvPr/>
              </p14:nvContentPartPr>
              <p14:xfrm>
                <a:off x="2009896" y="1070102"/>
                <a:ext cx="1554840" cy="1440360"/>
              </p14:xfrm>
            </p:contentPart>
          </mc:Choice>
          <mc:Fallback xmlns="">
            <p:pic>
              <p:nvPicPr>
                <p:cNvPr id="66" name="Ink 65">
                  <a:extLst>
                    <a:ext uri="{FF2B5EF4-FFF2-40B4-BE49-F238E27FC236}">
                      <a16:creationId xmlns:a16="http://schemas.microsoft.com/office/drawing/2014/main" id="{9D42A324-83AD-8CEF-5574-1C048E0A892F}"/>
                    </a:ext>
                  </a:extLst>
                </p:cNvPr>
                <p:cNvPicPr/>
                <p:nvPr/>
              </p:nvPicPr>
              <p:blipFill>
                <a:blip r:embed="rId17"/>
                <a:stretch>
                  <a:fillRect/>
                </a:stretch>
              </p:blipFill>
              <p:spPr>
                <a:xfrm>
                  <a:off x="1974256" y="1034102"/>
                  <a:ext cx="1626480" cy="1512000"/>
                </a:xfrm>
                <a:prstGeom prst="rect">
                  <a:avLst/>
                </a:prstGeom>
              </p:spPr>
            </p:pic>
          </mc:Fallback>
        </mc:AlternateContent>
      </p:grpSp>
      <p:grpSp>
        <p:nvGrpSpPr>
          <p:cNvPr id="33" name="reviews_batch_user_2">
            <a:extLst>
              <a:ext uri="{FF2B5EF4-FFF2-40B4-BE49-F238E27FC236}">
                <a16:creationId xmlns:a16="http://schemas.microsoft.com/office/drawing/2014/main" id="{925B9937-A789-1033-C4AA-13D7622D0010}"/>
              </a:ext>
            </a:extLst>
          </p:cNvPr>
          <p:cNvGrpSpPr/>
          <p:nvPr/>
        </p:nvGrpSpPr>
        <p:grpSpPr>
          <a:xfrm>
            <a:off x="5487856" y="823142"/>
            <a:ext cx="1865520" cy="1739160"/>
            <a:chOff x="5487856" y="823142"/>
            <a:chExt cx="1865520" cy="1739160"/>
          </a:xfrm>
        </p:grpSpPr>
        <mc:AlternateContent xmlns:mc="http://schemas.openxmlformats.org/markup-compatibility/2006" xmlns:p14="http://schemas.microsoft.com/office/powerpoint/2010/main">
          <mc:Choice Requires="p14">
            <p:contentPart p14:bwMode="auto" r:id="rId18">
              <p14:nvContentPartPr>
                <p14:cNvPr id="28" name="rbu_line_2">
                  <a:extLst>
                    <a:ext uri="{FF2B5EF4-FFF2-40B4-BE49-F238E27FC236}">
                      <a16:creationId xmlns:a16="http://schemas.microsoft.com/office/drawing/2014/main" id="{3F8AF884-5483-8038-4603-85036D3DDB19}"/>
                    </a:ext>
                  </a:extLst>
                </p14:cNvPr>
                <p14:cNvContentPartPr/>
                <p14:nvPr/>
              </p14:nvContentPartPr>
              <p14:xfrm>
                <a:off x="5487856" y="1058942"/>
                <a:ext cx="1865520" cy="1360440"/>
              </p14:xfrm>
            </p:contentPart>
          </mc:Choice>
          <mc:Fallback xmlns="">
            <p:pic>
              <p:nvPicPr>
                <p:cNvPr id="28" name="rbu_line_2">
                  <a:extLst>
                    <a:ext uri="{FF2B5EF4-FFF2-40B4-BE49-F238E27FC236}">
                      <a16:creationId xmlns:a16="http://schemas.microsoft.com/office/drawing/2014/main" id="{3F8AF884-5483-8038-4603-85036D3DDB19}"/>
                    </a:ext>
                  </a:extLst>
                </p:cNvPr>
                <p:cNvPicPr/>
                <p:nvPr/>
              </p:nvPicPr>
              <p:blipFill>
                <a:blip r:embed="rId19"/>
                <a:stretch>
                  <a:fillRect/>
                </a:stretch>
              </p:blipFill>
              <p:spPr>
                <a:xfrm>
                  <a:off x="5451856" y="1023302"/>
                  <a:ext cx="1937160" cy="14320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1" name="rbu_line_1">
                  <a:extLst>
                    <a:ext uri="{FF2B5EF4-FFF2-40B4-BE49-F238E27FC236}">
                      <a16:creationId xmlns:a16="http://schemas.microsoft.com/office/drawing/2014/main" id="{BF3818B8-5C38-71E1-7396-2063A1C81744}"/>
                    </a:ext>
                  </a:extLst>
                </p14:cNvPr>
                <p14:cNvContentPartPr/>
                <p14:nvPr/>
              </p14:nvContentPartPr>
              <p14:xfrm>
                <a:off x="5597656" y="823142"/>
                <a:ext cx="1534320" cy="1739160"/>
              </p14:xfrm>
            </p:contentPart>
          </mc:Choice>
          <mc:Fallback xmlns="">
            <p:pic>
              <p:nvPicPr>
                <p:cNvPr id="31" name="rbu_line_1">
                  <a:extLst>
                    <a:ext uri="{FF2B5EF4-FFF2-40B4-BE49-F238E27FC236}">
                      <a16:creationId xmlns:a16="http://schemas.microsoft.com/office/drawing/2014/main" id="{BF3818B8-5C38-71E1-7396-2063A1C81744}"/>
                    </a:ext>
                  </a:extLst>
                </p:cNvPr>
                <p:cNvPicPr/>
                <p:nvPr/>
              </p:nvPicPr>
              <p:blipFill>
                <a:blip r:embed="rId21"/>
                <a:stretch>
                  <a:fillRect/>
                </a:stretch>
              </p:blipFill>
              <p:spPr>
                <a:xfrm>
                  <a:off x="5561656" y="787142"/>
                  <a:ext cx="1605960" cy="1810800"/>
                </a:xfrm>
                <a:prstGeom prst="rect">
                  <a:avLst/>
                </a:prstGeom>
              </p:spPr>
            </p:pic>
          </mc:Fallback>
        </mc:AlternateContent>
      </p:grpSp>
      <p:sp>
        <p:nvSpPr>
          <p:cNvPr id="4" name="TextBox 3">
            <a:extLst>
              <a:ext uri="{FF2B5EF4-FFF2-40B4-BE49-F238E27FC236}">
                <a16:creationId xmlns:a16="http://schemas.microsoft.com/office/drawing/2014/main" id="{4E6AF215-8F57-3AFE-A299-47BA86121EB1}"/>
              </a:ext>
            </a:extLst>
          </p:cNvPr>
          <p:cNvSpPr txBox="1"/>
          <p:nvPr/>
        </p:nvSpPr>
        <p:spPr>
          <a:xfrm>
            <a:off x="1391971" y="1139629"/>
            <a:ext cx="617925" cy="307777"/>
          </a:xfrm>
          <a:prstGeom prst="rect">
            <a:avLst/>
          </a:prstGeom>
          <a:noFill/>
        </p:spPr>
        <p:txBody>
          <a:bodyPr wrap="square" rtlCol="0">
            <a:spAutoFit/>
          </a:bodyPr>
          <a:lstStyle/>
          <a:p>
            <a:r>
              <a:rPr lang="en-US" dirty="0">
                <a:latin typeface="Open Sans" panose="020B0606030504020204" pitchFamily="34" charset="0"/>
                <a:ea typeface="Open Sans" panose="020B0606030504020204" pitchFamily="34" charset="0"/>
                <a:cs typeface="Open Sans" panose="020B0606030504020204" pitchFamily="34" charset="0"/>
              </a:rPr>
              <a:t>A</a:t>
            </a:r>
          </a:p>
        </p:txBody>
      </p:sp>
      <p:sp>
        <p:nvSpPr>
          <p:cNvPr id="5" name="TextBox 4">
            <a:extLst>
              <a:ext uri="{FF2B5EF4-FFF2-40B4-BE49-F238E27FC236}">
                <a16:creationId xmlns:a16="http://schemas.microsoft.com/office/drawing/2014/main" id="{4AC7CBA8-654B-1C3C-FD72-8D467A03B14E}"/>
              </a:ext>
            </a:extLst>
          </p:cNvPr>
          <p:cNvSpPr txBox="1"/>
          <p:nvPr/>
        </p:nvSpPr>
        <p:spPr>
          <a:xfrm>
            <a:off x="3213735" y="1143032"/>
            <a:ext cx="617925" cy="307777"/>
          </a:xfrm>
          <a:prstGeom prst="rect">
            <a:avLst/>
          </a:prstGeom>
          <a:noFill/>
        </p:spPr>
        <p:txBody>
          <a:bodyPr wrap="square" rtlCol="0">
            <a:spAutoFit/>
          </a:bodyPr>
          <a:lstStyle/>
          <a:p>
            <a:r>
              <a:rPr lang="en-US" dirty="0">
                <a:latin typeface="Open Sans" panose="020B0606030504020204" pitchFamily="34" charset="0"/>
                <a:ea typeface="Open Sans" panose="020B0606030504020204" pitchFamily="34" charset="0"/>
                <a:cs typeface="Open Sans" panose="020B0606030504020204" pitchFamily="34" charset="0"/>
              </a:rPr>
              <a:t>B</a:t>
            </a:r>
          </a:p>
        </p:txBody>
      </p:sp>
      <p:sp>
        <p:nvSpPr>
          <p:cNvPr id="6" name="TextBox 5">
            <a:extLst>
              <a:ext uri="{FF2B5EF4-FFF2-40B4-BE49-F238E27FC236}">
                <a16:creationId xmlns:a16="http://schemas.microsoft.com/office/drawing/2014/main" id="{A1AF9CB5-CAC5-DA67-8531-64C767665CFE}"/>
              </a:ext>
            </a:extLst>
          </p:cNvPr>
          <p:cNvSpPr txBox="1"/>
          <p:nvPr/>
        </p:nvSpPr>
        <p:spPr>
          <a:xfrm>
            <a:off x="5026795" y="1139629"/>
            <a:ext cx="617925" cy="307777"/>
          </a:xfrm>
          <a:prstGeom prst="rect">
            <a:avLst/>
          </a:prstGeom>
          <a:noFill/>
        </p:spPr>
        <p:txBody>
          <a:bodyPr wrap="square" rtlCol="0">
            <a:spAutoFit/>
          </a:bodyPr>
          <a:lstStyle/>
          <a:p>
            <a:r>
              <a:rPr lang="en-US" dirty="0">
                <a:latin typeface="Open Sans" panose="020B0606030504020204" pitchFamily="34" charset="0"/>
                <a:ea typeface="Open Sans" panose="020B0606030504020204" pitchFamily="34" charset="0"/>
                <a:cs typeface="Open Sans" panose="020B0606030504020204" pitchFamily="34" charset="0"/>
              </a:rPr>
              <a:t>C</a:t>
            </a:r>
          </a:p>
        </p:txBody>
      </p:sp>
      <p:sp>
        <p:nvSpPr>
          <p:cNvPr id="7" name="TextBox 6">
            <a:extLst>
              <a:ext uri="{FF2B5EF4-FFF2-40B4-BE49-F238E27FC236}">
                <a16:creationId xmlns:a16="http://schemas.microsoft.com/office/drawing/2014/main" id="{1960A34E-9DD2-9E84-055E-D294ABB9FC8E}"/>
              </a:ext>
            </a:extLst>
          </p:cNvPr>
          <p:cNvSpPr txBox="1"/>
          <p:nvPr/>
        </p:nvSpPr>
        <p:spPr>
          <a:xfrm>
            <a:off x="6758758" y="1146213"/>
            <a:ext cx="617925" cy="307777"/>
          </a:xfrm>
          <a:prstGeom prst="rect">
            <a:avLst/>
          </a:prstGeom>
          <a:noFill/>
        </p:spPr>
        <p:txBody>
          <a:bodyPr wrap="square" rtlCol="0">
            <a:spAutoFit/>
          </a:bodyPr>
          <a:lstStyle/>
          <a:p>
            <a:r>
              <a:rPr lang="en-US" dirty="0">
                <a:latin typeface="Open Sans" panose="020B0606030504020204" pitchFamily="34" charset="0"/>
                <a:ea typeface="Open Sans" panose="020B0606030504020204" pitchFamily="34" charset="0"/>
                <a:cs typeface="Open Sans" panose="020B0606030504020204" pitchFamily="34" charset="0"/>
              </a:rPr>
              <a:t>D</a:t>
            </a:r>
          </a:p>
        </p:txBody>
      </p:sp>
      <p:sp>
        <p:nvSpPr>
          <p:cNvPr id="8" name="TextBox 7">
            <a:extLst>
              <a:ext uri="{FF2B5EF4-FFF2-40B4-BE49-F238E27FC236}">
                <a16:creationId xmlns:a16="http://schemas.microsoft.com/office/drawing/2014/main" id="{8093EED9-56BA-B0CF-09F2-0A26EE5B12D5}"/>
              </a:ext>
            </a:extLst>
          </p:cNvPr>
          <p:cNvSpPr txBox="1"/>
          <p:nvPr/>
        </p:nvSpPr>
        <p:spPr>
          <a:xfrm>
            <a:off x="8570649" y="1114219"/>
            <a:ext cx="617925" cy="307777"/>
          </a:xfrm>
          <a:prstGeom prst="rect">
            <a:avLst/>
          </a:prstGeom>
          <a:noFill/>
        </p:spPr>
        <p:txBody>
          <a:bodyPr wrap="square" rtlCol="0">
            <a:spAutoFit/>
          </a:bodyPr>
          <a:lstStyle/>
          <a:p>
            <a:r>
              <a:rPr lang="en-US" dirty="0">
                <a:latin typeface="Open Sans" panose="020B0606030504020204" pitchFamily="34" charset="0"/>
                <a:ea typeface="Open Sans" panose="020B0606030504020204" pitchFamily="34" charset="0"/>
                <a:cs typeface="Open Sans" panose="020B0606030504020204" pitchFamily="34" charset="0"/>
              </a:rPr>
              <a:t>E</a:t>
            </a:r>
          </a:p>
        </p:txBody>
      </p:sp>
    </p:spTree>
    <p:custDataLst>
      <p:tags r:id="rId1"/>
    </p:custDataLst>
    <p:extLst>
      <p:ext uri="{BB962C8B-B14F-4D97-AF65-F5344CB8AC3E}">
        <p14:creationId xmlns:p14="http://schemas.microsoft.com/office/powerpoint/2010/main" val="2297517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64"/>
                                        </p:tgtEl>
                                        <p:attrNameLst>
                                          <p:attrName>style.visibility</p:attrName>
                                        </p:attrNameLst>
                                      </p:cBhvr>
                                      <p:to>
                                        <p:strVal val="visible"/>
                                      </p:to>
                                    </p:set>
                                    <p:anim calcmode="lin" valueType="num">
                                      <p:cBhvr>
                                        <p:cTn id="7" dur="500" fill="hold"/>
                                        <p:tgtEl>
                                          <p:spTgt spid="64"/>
                                        </p:tgtEl>
                                        <p:attrNameLst>
                                          <p:attrName>drawProgress</p:attrName>
                                        </p:attrNameLst>
                                      </p:cBhvr>
                                      <p:tavLst>
                                        <p:tav tm="0">
                                          <p:val>
                                            <p:fltVal val="0"/>
                                          </p:val>
                                        </p:tav>
                                        <p:tav tm="100000">
                                          <p:val>
                                            <p:fltVal val="1"/>
                                          </p:val>
                                        </p:tav>
                                      </p:tavLst>
                                    </p:anim>
                                  </p:childTnLst>
                                </p:cTn>
                              </p:par>
                            </p:childTnLst>
                          </p:cTn>
                        </p:par>
                      </p:childTnLst>
                    </p:cTn>
                  </p:par>
                  <p:par>
                    <p:cTn id="8" fill="hold">
                      <p:stCondLst>
                        <p:cond delay="indefinite"/>
                      </p:stCondLst>
                      <p:childTnLst>
                        <p:par>
                          <p:cTn id="9" fill="hold">
                            <p:stCondLst>
                              <p:cond delay="0"/>
                            </p:stCondLst>
                            <p:childTnLst>
                              <p:par>
                                <p:cTn id="10" presetID="63" presetClass="entr" presetSubtype="0" fill="hold" nodeType="clickEffect">
                                  <p:stCondLst>
                                    <p:cond delay="0"/>
                                  </p:stCondLst>
                                  <p:childTnLst>
                                    <p:set>
                                      <p:cBhvr>
                                        <p:cTn id="11" dur="1" fill="hold">
                                          <p:stCondLst>
                                            <p:cond delay="0"/>
                                          </p:stCondLst>
                                        </p:cTn>
                                        <p:tgtEl>
                                          <p:spTgt spid="33"/>
                                        </p:tgtEl>
                                        <p:attrNameLst>
                                          <p:attrName>style.visibility</p:attrName>
                                        </p:attrNameLst>
                                      </p:cBhvr>
                                      <p:to>
                                        <p:strVal val="visible"/>
                                      </p:to>
                                    </p:set>
                                    <p:anim calcmode="lin" valueType="num">
                                      <p:cBhvr>
                                        <p:cTn id="12" dur="500" fill="hold"/>
                                        <p:tgtEl>
                                          <p:spTgt spid="33"/>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168">
          <a:extLst>
            <a:ext uri="{FF2B5EF4-FFF2-40B4-BE49-F238E27FC236}">
              <a16:creationId xmlns:a16="http://schemas.microsoft.com/office/drawing/2014/main" id="{6CE7B3D7-A3B6-0110-E770-3F3459111825}"/>
            </a:ext>
          </a:extLst>
        </p:cNvPr>
        <p:cNvGrpSpPr/>
        <p:nvPr/>
      </p:nvGrpSpPr>
      <p:grpSpPr>
        <a:xfrm>
          <a:off x="0" y="0"/>
          <a:ext cx="0" cy="0"/>
          <a:chOff x="0" y="0"/>
          <a:chExt cx="0" cy="0"/>
        </a:xfrm>
      </p:grpSpPr>
      <p:sp>
        <p:nvSpPr>
          <p:cNvPr id="170" name="Google Shape;170;p20">
            <a:extLst>
              <a:ext uri="{FF2B5EF4-FFF2-40B4-BE49-F238E27FC236}">
                <a16:creationId xmlns:a16="http://schemas.microsoft.com/office/drawing/2014/main" id="{6D66DD86-2C17-EA8D-5F7C-AC80A3B7AAC7}"/>
              </a:ext>
            </a:extLst>
          </p:cNvPr>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71</a:t>
            </a:fld>
            <a:endParaRPr/>
          </a:p>
        </p:txBody>
      </p:sp>
      <p:sp>
        <p:nvSpPr>
          <p:cNvPr id="11" name="Rectangle 10">
            <a:extLst>
              <a:ext uri="{FF2B5EF4-FFF2-40B4-BE49-F238E27FC236}">
                <a16:creationId xmlns:a16="http://schemas.microsoft.com/office/drawing/2014/main" id="{18AD2FC2-6F71-21C4-101C-2C8D0F252227}"/>
              </a:ext>
            </a:extLst>
          </p:cNvPr>
          <p:cNvSpPr/>
          <p:nvPr/>
        </p:nvSpPr>
        <p:spPr>
          <a:xfrm>
            <a:off x="597331" y="3575188"/>
            <a:ext cx="902043" cy="16681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 name="Chart 1">
            <a:extLst>
              <a:ext uri="{FF2B5EF4-FFF2-40B4-BE49-F238E27FC236}">
                <a16:creationId xmlns:a16="http://schemas.microsoft.com/office/drawing/2014/main" id="{030500A6-5539-21AB-5875-861484F73F4F}"/>
              </a:ext>
            </a:extLst>
          </p:cNvPr>
          <p:cNvGraphicFramePr/>
          <p:nvPr/>
        </p:nvGraphicFramePr>
        <p:xfrm>
          <a:off x="306386" y="727944"/>
          <a:ext cx="1472400" cy="1288800"/>
        </p:xfrm>
        <a:graphic>
          <a:graphicData uri="http://schemas.openxmlformats.org/drawingml/2006/chart">
            <c:chart xmlns:c="http://schemas.openxmlformats.org/drawingml/2006/chart" xmlns:r="http://schemas.openxmlformats.org/officeDocument/2006/relationships" r:id="rId3"/>
          </a:graphicData>
        </a:graphic>
      </p:graphicFrame>
      <p:sp>
        <p:nvSpPr>
          <p:cNvPr id="5" name="Rounded Rectangle 4">
            <a:extLst>
              <a:ext uri="{FF2B5EF4-FFF2-40B4-BE49-F238E27FC236}">
                <a16:creationId xmlns:a16="http://schemas.microsoft.com/office/drawing/2014/main" id="{3DE443A4-5495-DD65-A204-D6FDAD141A29}"/>
              </a:ext>
            </a:extLst>
          </p:cNvPr>
          <p:cNvSpPr/>
          <p:nvPr/>
        </p:nvSpPr>
        <p:spPr>
          <a:xfrm>
            <a:off x="214834" y="2081023"/>
            <a:ext cx="2014632" cy="324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numCol="1" rtlCol="0" anchor="ctr"/>
          <a:lstStyle/>
          <a:p>
            <a:pPr algn="r"/>
            <a:r>
              <a:rPr lang="en-US" sz="1200" dirty="0" err="1">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push_operations</a:t>
            </a:r>
            <a:r>
              <a:rPr lang="en-US" sz="1200"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/user_6</a:t>
            </a:r>
          </a:p>
        </p:txBody>
      </p:sp>
      <p:graphicFrame>
        <p:nvGraphicFramePr>
          <p:cNvPr id="7" name="Chart 6">
            <a:extLst>
              <a:ext uri="{FF2B5EF4-FFF2-40B4-BE49-F238E27FC236}">
                <a16:creationId xmlns:a16="http://schemas.microsoft.com/office/drawing/2014/main" id="{4F1ECA27-0DA1-A5BB-92B3-0622A3A6FA90}"/>
              </a:ext>
            </a:extLst>
          </p:cNvPr>
          <p:cNvGraphicFramePr/>
          <p:nvPr>
            <p:extLst>
              <p:ext uri="{D42A27DB-BD31-4B8C-83A1-F6EECF244321}">
                <p14:modId xmlns:p14="http://schemas.microsoft.com/office/powerpoint/2010/main" val="757213789"/>
              </p:ext>
            </p:extLst>
          </p:nvPr>
        </p:nvGraphicFramePr>
        <p:xfrm>
          <a:off x="2716100" y="727668"/>
          <a:ext cx="1472400" cy="1288800"/>
        </p:xfrm>
        <a:graphic>
          <a:graphicData uri="http://schemas.openxmlformats.org/drawingml/2006/chart">
            <c:chart xmlns:c="http://schemas.openxmlformats.org/drawingml/2006/chart" xmlns:r="http://schemas.openxmlformats.org/officeDocument/2006/relationships" r:id="rId4"/>
          </a:graphicData>
        </a:graphic>
      </p:graphicFrame>
      <p:sp>
        <p:nvSpPr>
          <p:cNvPr id="9" name="Rounded Rectangle 8">
            <a:extLst>
              <a:ext uri="{FF2B5EF4-FFF2-40B4-BE49-F238E27FC236}">
                <a16:creationId xmlns:a16="http://schemas.microsoft.com/office/drawing/2014/main" id="{90F884B0-B0B6-0904-14E9-4C7AB4F987ED}"/>
              </a:ext>
            </a:extLst>
          </p:cNvPr>
          <p:cNvSpPr/>
          <p:nvPr/>
        </p:nvSpPr>
        <p:spPr>
          <a:xfrm>
            <a:off x="2444300" y="2081299"/>
            <a:ext cx="2016000" cy="324000"/>
          </a:xfrm>
          <a:prstGeom prst="roundRect">
            <a:avLst/>
          </a:prstGeom>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numCol="1" rtlCol="0" anchor="ctr"/>
          <a:lstStyle/>
          <a:p>
            <a:pPr algn="ctr"/>
            <a:r>
              <a:rPr lang="en-US" sz="1200" dirty="0" err="1">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spam_and_bots</a:t>
            </a:r>
            <a:r>
              <a:rPr lang="en-US" sz="1200"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/user_8</a:t>
            </a:r>
          </a:p>
        </p:txBody>
      </p:sp>
      <p:graphicFrame>
        <p:nvGraphicFramePr>
          <p:cNvPr id="14" name="Chart 13">
            <a:extLst>
              <a:ext uri="{FF2B5EF4-FFF2-40B4-BE49-F238E27FC236}">
                <a16:creationId xmlns:a16="http://schemas.microsoft.com/office/drawing/2014/main" id="{03D55390-0CD6-A6ED-1321-0AB6C2482C88}"/>
              </a:ext>
            </a:extLst>
          </p:cNvPr>
          <p:cNvGraphicFramePr/>
          <p:nvPr/>
        </p:nvGraphicFramePr>
        <p:xfrm>
          <a:off x="4948734" y="727668"/>
          <a:ext cx="1472400" cy="1288800"/>
        </p:xfrm>
        <a:graphic>
          <a:graphicData uri="http://schemas.openxmlformats.org/drawingml/2006/chart">
            <c:chart xmlns:c="http://schemas.openxmlformats.org/drawingml/2006/chart" xmlns:r="http://schemas.openxmlformats.org/officeDocument/2006/relationships" r:id="rId5"/>
          </a:graphicData>
        </a:graphic>
      </p:graphicFrame>
      <p:sp>
        <p:nvSpPr>
          <p:cNvPr id="16" name="Rounded Rectangle 15">
            <a:extLst>
              <a:ext uri="{FF2B5EF4-FFF2-40B4-BE49-F238E27FC236}">
                <a16:creationId xmlns:a16="http://schemas.microsoft.com/office/drawing/2014/main" id="{40AE7D05-BEF5-40F0-599D-6C37B2803BB8}"/>
              </a:ext>
            </a:extLst>
          </p:cNvPr>
          <p:cNvSpPr/>
          <p:nvPr/>
        </p:nvSpPr>
        <p:spPr>
          <a:xfrm>
            <a:off x="4675134" y="2081299"/>
            <a:ext cx="2019600" cy="324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numCol="1" rtlCol="0" anchor="ctr"/>
          <a:lstStyle/>
          <a:p>
            <a:pPr algn="ctr"/>
            <a:r>
              <a:rPr lang="en-US" sz="1200" dirty="0" err="1">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biz_quotes</a:t>
            </a:r>
            <a:r>
              <a:rPr lang="en-US" sz="1200"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/user_2</a:t>
            </a:r>
          </a:p>
        </p:txBody>
      </p:sp>
      <p:sp>
        <p:nvSpPr>
          <p:cNvPr id="18" name="Rounded Rectangle 17">
            <a:extLst>
              <a:ext uri="{FF2B5EF4-FFF2-40B4-BE49-F238E27FC236}">
                <a16:creationId xmlns:a16="http://schemas.microsoft.com/office/drawing/2014/main" id="{F127B669-495C-63A5-C2DC-48F178216ADC}"/>
              </a:ext>
            </a:extLst>
          </p:cNvPr>
          <p:cNvSpPr/>
          <p:nvPr/>
        </p:nvSpPr>
        <p:spPr>
          <a:xfrm>
            <a:off x="6909568" y="2074826"/>
            <a:ext cx="2019600" cy="324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numCol="1" rtlCol="0" anchor="ctr"/>
          <a:lstStyle/>
          <a:p>
            <a:pPr algn="ctr"/>
            <a:r>
              <a:rPr lang="en-US" sz="1200" dirty="0" err="1">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secrel</a:t>
            </a:r>
            <a:r>
              <a:rPr lang="en-US" sz="1200"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/batch	</a:t>
            </a:r>
          </a:p>
        </p:txBody>
      </p:sp>
      <p:grpSp>
        <p:nvGrpSpPr>
          <p:cNvPr id="30" name="push_operations_user_6">
            <a:extLst>
              <a:ext uri="{FF2B5EF4-FFF2-40B4-BE49-F238E27FC236}">
                <a16:creationId xmlns:a16="http://schemas.microsoft.com/office/drawing/2014/main" id="{6AFC3BFF-53B0-E2D4-B2E7-B6AA019E2C2C}"/>
              </a:ext>
            </a:extLst>
          </p:cNvPr>
          <p:cNvGrpSpPr/>
          <p:nvPr/>
        </p:nvGrpSpPr>
        <p:grpSpPr>
          <a:xfrm>
            <a:off x="291110" y="378589"/>
            <a:ext cx="1703520" cy="2218320"/>
            <a:chOff x="291110" y="676535"/>
            <a:chExt cx="1703520" cy="2218320"/>
          </a:xfrm>
        </p:grpSpPr>
        <mc:AlternateContent xmlns:mc="http://schemas.openxmlformats.org/markup-compatibility/2006" xmlns:p14="http://schemas.microsoft.com/office/powerpoint/2010/main">
          <mc:Choice Requires="p14">
            <p:contentPart p14:bwMode="auto" r:id="rId6">
              <p14:nvContentPartPr>
                <p14:cNvPr id="27" name="Ink 26">
                  <a:extLst>
                    <a:ext uri="{FF2B5EF4-FFF2-40B4-BE49-F238E27FC236}">
                      <a16:creationId xmlns:a16="http://schemas.microsoft.com/office/drawing/2014/main" id="{A65786BC-1A90-AC76-F7FD-87229739E485}"/>
                    </a:ext>
                  </a:extLst>
                </p14:cNvPr>
                <p14:cNvContentPartPr/>
                <p14:nvPr/>
              </p14:nvContentPartPr>
              <p14:xfrm>
                <a:off x="291110" y="882815"/>
                <a:ext cx="1655640" cy="1931400"/>
              </p14:xfrm>
            </p:contentPart>
          </mc:Choice>
          <mc:Fallback xmlns="">
            <p:pic>
              <p:nvPicPr>
                <p:cNvPr id="27" name="Ink 26">
                  <a:extLst>
                    <a:ext uri="{FF2B5EF4-FFF2-40B4-BE49-F238E27FC236}">
                      <a16:creationId xmlns:a16="http://schemas.microsoft.com/office/drawing/2014/main" id="{A65786BC-1A90-AC76-F7FD-87229739E485}"/>
                    </a:ext>
                  </a:extLst>
                </p:cNvPr>
                <p:cNvPicPr/>
                <p:nvPr/>
              </p:nvPicPr>
              <p:blipFill>
                <a:blip r:embed="rId7"/>
                <a:stretch>
                  <a:fillRect/>
                </a:stretch>
              </p:blipFill>
              <p:spPr>
                <a:xfrm>
                  <a:off x="255110" y="846815"/>
                  <a:ext cx="1727280" cy="20030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8" name="Ink 27">
                  <a:extLst>
                    <a:ext uri="{FF2B5EF4-FFF2-40B4-BE49-F238E27FC236}">
                      <a16:creationId xmlns:a16="http://schemas.microsoft.com/office/drawing/2014/main" id="{01386966-60AD-F719-6B90-412ABC5CD3BB}"/>
                    </a:ext>
                  </a:extLst>
                </p14:cNvPr>
                <p14:cNvContentPartPr/>
                <p14:nvPr/>
              </p14:nvContentPartPr>
              <p14:xfrm>
                <a:off x="546710" y="676535"/>
                <a:ext cx="1447920" cy="2218320"/>
              </p14:xfrm>
            </p:contentPart>
          </mc:Choice>
          <mc:Fallback xmlns="">
            <p:pic>
              <p:nvPicPr>
                <p:cNvPr id="28" name="Ink 27">
                  <a:extLst>
                    <a:ext uri="{FF2B5EF4-FFF2-40B4-BE49-F238E27FC236}">
                      <a16:creationId xmlns:a16="http://schemas.microsoft.com/office/drawing/2014/main" id="{01386966-60AD-F719-6B90-412ABC5CD3BB}"/>
                    </a:ext>
                  </a:extLst>
                </p:cNvPr>
                <p:cNvPicPr/>
                <p:nvPr/>
              </p:nvPicPr>
              <p:blipFill>
                <a:blip r:embed="rId9"/>
                <a:stretch>
                  <a:fillRect/>
                </a:stretch>
              </p:blipFill>
              <p:spPr>
                <a:xfrm>
                  <a:off x="510710" y="640535"/>
                  <a:ext cx="1519560" cy="2289960"/>
                </a:xfrm>
                <a:prstGeom prst="rect">
                  <a:avLst/>
                </a:prstGeom>
              </p:spPr>
            </p:pic>
          </mc:Fallback>
        </mc:AlternateContent>
      </p:grpSp>
      <p:grpSp>
        <p:nvGrpSpPr>
          <p:cNvPr id="31" name="biz_quotes_user">
            <a:extLst>
              <a:ext uri="{FF2B5EF4-FFF2-40B4-BE49-F238E27FC236}">
                <a16:creationId xmlns:a16="http://schemas.microsoft.com/office/drawing/2014/main" id="{200C89A6-A0C3-C870-2161-81CCA382AE00}"/>
              </a:ext>
            </a:extLst>
          </p:cNvPr>
          <p:cNvGrpSpPr/>
          <p:nvPr/>
        </p:nvGrpSpPr>
        <p:grpSpPr>
          <a:xfrm>
            <a:off x="4759114" y="378589"/>
            <a:ext cx="1703520" cy="2218320"/>
            <a:chOff x="291110" y="676535"/>
            <a:chExt cx="1703520" cy="2218320"/>
          </a:xfrm>
        </p:grpSpPr>
        <mc:AlternateContent xmlns:mc="http://schemas.openxmlformats.org/markup-compatibility/2006" xmlns:p14="http://schemas.microsoft.com/office/powerpoint/2010/main">
          <mc:Choice Requires="p14">
            <p:contentPart p14:bwMode="auto" r:id="rId10">
              <p14:nvContentPartPr>
                <p14:cNvPr id="32" name="Ink 31">
                  <a:extLst>
                    <a:ext uri="{FF2B5EF4-FFF2-40B4-BE49-F238E27FC236}">
                      <a16:creationId xmlns:a16="http://schemas.microsoft.com/office/drawing/2014/main" id="{E8B7914C-F2C9-030D-5992-973BB4E2F67D}"/>
                    </a:ext>
                  </a:extLst>
                </p14:cNvPr>
                <p14:cNvContentPartPr/>
                <p14:nvPr/>
              </p14:nvContentPartPr>
              <p14:xfrm>
                <a:off x="291110" y="882815"/>
                <a:ext cx="1655640" cy="1931400"/>
              </p14:xfrm>
            </p:contentPart>
          </mc:Choice>
          <mc:Fallback xmlns="">
            <p:pic>
              <p:nvPicPr>
                <p:cNvPr id="32" name="Ink 31">
                  <a:extLst>
                    <a:ext uri="{FF2B5EF4-FFF2-40B4-BE49-F238E27FC236}">
                      <a16:creationId xmlns:a16="http://schemas.microsoft.com/office/drawing/2014/main" id="{E8B7914C-F2C9-030D-5992-973BB4E2F67D}"/>
                    </a:ext>
                  </a:extLst>
                </p:cNvPr>
                <p:cNvPicPr/>
                <p:nvPr/>
              </p:nvPicPr>
              <p:blipFill>
                <a:blip r:embed="rId7"/>
                <a:stretch>
                  <a:fillRect/>
                </a:stretch>
              </p:blipFill>
              <p:spPr>
                <a:xfrm>
                  <a:off x="255110" y="846815"/>
                  <a:ext cx="1727280" cy="20030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33" name="Ink 32">
                  <a:extLst>
                    <a:ext uri="{FF2B5EF4-FFF2-40B4-BE49-F238E27FC236}">
                      <a16:creationId xmlns:a16="http://schemas.microsoft.com/office/drawing/2014/main" id="{00051E92-341F-08CD-B897-8A10B604F833}"/>
                    </a:ext>
                  </a:extLst>
                </p14:cNvPr>
                <p14:cNvContentPartPr/>
                <p14:nvPr/>
              </p14:nvContentPartPr>
              <p14:xfrm>
                <a:off x="546710" y="676535"/>
                <a:ext cx="1447920" cy="2218320"/>
              </p14:xfrm>
            </p:contentPart>
          </mc:Choice>
          <mc:Fallback xmlns="">
            <p:pic>
              <p:nvPicPr>
                <p:cNvPr id="33" name="Ink 32">
                  <a:extLst>
                    <a:ext uri="{FF2B5EF4-FFF2-40B4-BE49-F238E27FC236}">
                      <a16:creationId xmlns:a16="http://schemas.microsoft.com/office/drawing/2014/main" id="{00051E92-341F-08CD-B897-8A10B604F833}"/>
                    </a:ext>
                  </a:extLst>
                </p:cNvPr>
                <p:cNvPicPr/>
                <p:nvPr/>
              </p:nvPicPr>
              <p:blipFill>
                <a:blip r:embed="rId9"/>
                <a:stretch>
                  <a:fillRect/>
                </a:stretch>
              </p:blipFill>
              <p:spPr>
                <a:xfrm>
                  <a:off x="510710" y="640535"/>
                  <a:ext cx="1519560" cy="22899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2">
            <p14:nvContentPartPr>
              <p14:cNvPr id="3" name="Ink 2">
                <a:extLst>
                  <a:ext uri="{FF2B5EF4-FFF2-40B4-BE49-F238E27FC236}">
                    <a16:creationId xmlns:a16="http://schemas.microsoft.com/office/drawing/2014/main" id="{97B6782F-7C00-1E35-7C1C-4B25FABB7D05}"/>
                  </a:ext>
                </a:extLst>
              </p14:cNvPr>
              <p14:cNvContentPartPr/>
              <p14:nvPr/>
            </p14:nvContentPartPr>
            <p14:xfrm>
              <a:off x="852856" y="4845058"/>
              <a:ext cx="360" cy="360"/>
            </p14:xfrm>
          </p:contentPart>
        </mc:Choice>
        <mc:Fallback xmlns="">
          <p:pic>
            <p:nvPicPr>
              <p:cNvPr id="3" name="Ink 2">
                <a:extLst>
                  <a:ext uri="{FF2B5EF4-FFF2-40B4-BE49-F238E27FC236}">
                    <a16:creationId xmlns:a16="http://schemas.microsoft.com/office/drawing/2014/main" id="{97B6782F-7C00-1E35-7C1C-4B25FABB7D05}"/>
                  </a:ext>
                </a:extLst>
              </p:cNvPr>
              <p:cNvPicPr/>
              <p:nvPr/>
            </p:nvPicPr>
            <p:blipFill>
              <a:blip r:embed="rId13"/>
              <a:stretch>
                <a:fillRect/>
              </a:stretch>
            </p:blipFill>
            <p:spPr>
              <a:xfrm>
                <a:off x="846736" y="4838938"/>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4" name="Ink 3">
                <a:extLst>
                  <a:ext uri="{FF2B5EF4-FFF2-40B4-BE49-F238E27FC236}">
                    <a16:creationId xmlns:a16="http://schemas.microsoft.com/office/drawing/2014/main" id="{4C49D39B-1DAC-604D-1E2D-FE045EEE53F5}"/>
                  </a:ext>
                </a:extLst>
              </p14:cNvPr>
              <p14:cNvContentPartPr/>
              <p14:nvPr/>
            </p14:nvContentPartPr>
            <p14:xfrm>
              <a:off x="852856" y="4845058"/>
              <a:ext cx="360" cy="360"/>
            </p14:xfrm>
          </p:contentPart>
        </mc:Choice>
        <mc:Fallback xmlns="">
          <p:pic>
            <p:nvPicPr>
              <p:cNvPr id="4" name="Ink 3">
                <a:extLst>
                  <a:ext uri="{FF2B5EF4-FFF2-40B4-BE49-F238E27FC236}">
                    <a16:creationId xmlns:a16="http://schemas.microsoft.com/office/drawing/2014/main" id="{4C49D39B-1DAC-604D-1E2D-FE045EEE53F5}"/>
                  </a:ext>
                </a:extLst>
              </p:cNvPr>
              <p:cNvPicPr/>
              <p:nvPr/>
            </p:nvPicPr>
            <p:blipFill>
              <a:blip r:embed="rId13"/>
              <a:stretch>
                <a:fillRect/>
              </a:stretch>
            </p:blipFill>
            <p:spPr>
              <a:xfrm>
                <a:off x="846736" y="4838938"/>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6" name="Ink 5">
                <a:extLst>
                  <a:ext uri="{FF2B5EF4-FFF2-40B4-BE49-F238E27FC236}">
                    <a16:creationId xmlns:a16="http://schemas.microsoft.com/office/drawing/2014/main" id="{3B5DCD76-5F7D-A50A-142A-ACBF5D76FB0C}"/>
                  </a:ext>
                </a:extLst>
              </p14:cNvPr>
              <p14:cNvContentPartPr/>
              <p14:nvPr/>
            </p14:nvContentPartPr>
            <p14:xfrm>
              <a:off x="852856" y="4845058"/>
              <a:ext cx="360" cy="360"/>
            </p14:xfrm>
          </p:contentPart>
        </mc:Choice>
        <mc:Fallback xmlns="">
          <p:pic>
            <p:nvPicPr>
              <p:cNvPr id="6" name="Ink 5">
                <a:extLst>
                  <a:ext uri="{FF2B5EF4-FFF2-40B4-BE49-F238E27FC236}">
                    <a16:creationId xmlns:a16="http://schemas.microsoft.com/office/drawing/2014/main" id="{3B5DCD76-5F7D-A50A-142A-ACBF5D76FB0C}"/>
                  </a:ext>
                </a:extLst>
              </p:cNvPr>
              <p:cNvPicPr/>
              <p:nvPr/>
            </p:nvPicPr>
            <p:blipFill>
              <a:blip r:embed="rId13"/>
              <a:stretch>
                <a:fillRect/>
              </a:stretch>
            </p:blipFill>
            <p:spPr>
              <a:xfrm>
                <a:off x="846736" y="4838938"/>
                <a:ext cx="12600" cy="12600"/>
              </a:xfrm>
              <a:prstGeom prst="rect">
                <a:avLst/>
              </a:prstGeom>
            </p:spPr>
          </p:pic>
        </mc:Fallback>
      </mc:AlternateContent>
      <p:grpSp>
        <p:nvGrpSpPr>
          <p:cNvPr id="8" name="Group 7">
            <a:extLst>
              <a:ext uri="{FF2B5EF4-FFF2-40B4-BE49-F238E27FC236}">
                <a16:creationId xmlns:a16="http://schemas.microsoft.com/office/drawing/2014/main" id="{725DAEDA-DA84-CC26-1860-AB07083EFF89}"/>
              </a:ext>
            </a:extLst>
          </p:cNvPr>
          <p:cNvGrpSpPr/>
          <p:nvPr/>
        </p:nvGrpSpPr>
        <p:grpSpPr>
          <a:xfrm>
            <a:off x="300000" y="2790360"/>
            <a:ext cx="1468800" cy="1760885"/>
            <a:chOff x="300000" y="1136241"/>
            <a:chExt cx="1468800" cy="1760885"/>
          </a:xfrm>
        </p:grpSpPr>
        <p:graphicFrame>
          <p:nvGraphicFramePr>
            <p:cNvPr id="10" name="Chart 9">
              <a:extLst>
                <a:ext uri="{FF2B5EF4-FFF2-40B4-BE49-F238E27FC236}">
                  <a16:creationId xmlns:a16="http://schemas.microsoft.com/office/drawing/2014/main" id="{9EF69325-0FFC-877C-33DE-4ADEDF7877F7}"/>
                </a:ext>
              </a:extLst>
            </p:cNvPr>
            <p:cNvGraphicFramePr/>
            <p:nvPr/>
          </p:nvGraphicFramePr>
          <p:xfrm>
            <a:off x="300000" y="1136241"/>
            <a:ext cx="1468800" cy="1288800"/>
          </p:xfrm>
          <a:graphic>
            <a:graphicData uri="http://schemas.openxmlformats.org/drawingml/2006/chart">
              <c:chart xmlns:c="http://schemas.openxmlformats.org/drawingml/2006/chart" xmlns:r="http://schemas.openxmlformats.org/officeDocument/2006/relationships" r:id="rId16"/>
            </a:graphicData>
          </a:graphic>
        </p:graphicFrame>
        <p:sp>
          <p:nvSpPr>
            <p:cNvPr id="12" name="Rounded Rectangle 11">
              <a:extLst>
                <a:ext uri="{FF2B5EF4-FFF2-40B4-BE49-F238E27FC236}">
                  <a16:creationId xmlns:a16="http://schemas.microsoft.com/office/drawing/2014/main" id="{E32B48FD-11C0-AA30-226C-1266630F3EF5}"/>
                </a:ext>
              </a:extLst>
            </p:cNvPr>
            <p:cNvSpPr/>
            <p:nvPr/>
          </p:nvSpPr>
          <p:spPr>
            <a:xfrm>
              <a:off x="300000" y="2522726"/>
              <a:ext cx="1468800" cy="3744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numCol="1" rtlCol="0" anchor="ctr"/>
            <a:lstStyle/>
            <a:p>
              <a:pPr algn="ctr"/>
              <a:r>
                <a:rPr lang="en-US" sz="1000"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marketing/user_4</a:t>
              </a:r>
              <a:endParaRPr lang="en-US" sz="1200"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13" name="Group 12">
            <a:extLst>
              <a:ext uri="{FF2B5EF4-FFF2-40B4-BE49-F238E27FC236}">
                <a16:creationId xmlns:a16="http://schemas.microsoft.com/office/drawing/2014/main" id="{2A065F07-FFEF-B64E-7DEF-85A923709A7B}"/>
              </a:ext>
            </a:extLst>
          </p:cNvPr>
          <p:cNvGrpSpPr/>
          <p:nvPr/>
        </p:nvGrpSpPr>
        <p:grpSpPr>
          <a:xfrm>
            <a:off x="2072258" y="2790360"/>
            <a:ext cx="1468800" cy="1760885"/>
            <a:chOff x="2072258" y="1136241"/>
            <a:chExt cx="1468800" cy="1760885"/>
          </a:xfrm>
        </p:grpSpPr>
        <p:graphicFrame>
          <p:nvGraphicFramePr>
            <p:cNvPr id="15" name="reviews/user 7">
              <a:extLst>
                <a:ext uri="{FF2B5EF4-FFF2-40B4-BE49-F238E27FC236}">
                  <a16:creationId xmlns:a16="http://schemas.microsoft.com/office/drawing/2014/main" id="{F540EFF0-AD46-C8A4-F53B-FE64FB798546}"/>
                </a:ext>
              </a:extLst>
            </p:cNvPr>
            <p:cNvGraphicFramePr>
              <a:graphicFrameLocks/>
            </p:cNvGraphicFramePr>
            <p:nvPr/>
          </p:nvGraphicFramePr>
          <p:xfrm>
            <a:off x="2072258" y="1136241"/>
            <a:ext cx="1468800" cy="1288800"/>
          </p:xfrm>
          <a:graphic>
            <a:graphicData uri="http://schemas.openxmlformats.org/drawingml/2006/chart">
              <c:chart xmlns:c="http://schemas.openxmlformats.org/drawingml/2006/chart" xmlns:r="http://schemas.openxmlformats.org/officeDocument/2006/relationships" r:id="rId17"/>
            </a:graphicData>
          </a:graphic>
        </p:graphicFrame>
        <p:sp>
          <p:nvSpPr>
            <p:cNvPr id="19" name="Rounded Rectangle 18">
              <a:extLst>
                <a:ext uri="{FF2B5EF4-FFF2-40B4-BE49-F238E27FC236}">
                  <a16:creationId xmlns:a16="http://schemas.microsoft.com/office/drawing/2014/main" id="{4C69580D-D183-9EF1-BC8B-B3A02BA5CDC6}"/>
                </a:ext>
              </a:extLst>
            </p:cNvPr>
            <p:cNvSpPr/>
            <p:nvPr/>
          </p:nvSpPr>
          <p:spPr>
            <a:xfrm>
              <a:off x="2072258" y="2522726"/>
              <a:ext cx="1468800" cy="3744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numCol="1" rtlCol="0" anchor="ctr"/>
            <a:lstStyle/>
            <a:p>
              <a:pPr algn="ctr"/>
              <a:r>
                <a:rPr lang="en-US" sz="1000"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reviews/user_7</a:t>
              </a:r>
              <a:endParaRPr lang="en-US" sz="1200"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20" name="Group 19">
            <a:extLst>
              <a:ext uri="{FF2B5EF4-FFF2-40B4-BE49-F238E27FC236}">
                <a16:creationId xmlns:a16="http://schemas.microsoft.com/office/drawing/2014/main" id="{A01A756E-24EE-9707-A8E7-58A11DA6A18A}"/>
              </a:ext>
            </a:extLst>
          </p:cNvPr>
          <p:cNvGrpSpPr/>
          <p:nvPr/>
        </p:nvGrpSpPr>
        <p:grpSpPr>
          <a:xfrm>
            <a:off x="7364987" y="2790360"/>
            <a:ext cx="1468800" cy="1760885"/>
            <a:chOff x="7364987" y="1136241"/>
            <a:chExt cx="1468800" cy="1760885"/>
          </a:xfrm>
        </p:grpSpPr>
        <p:graphicFrame>
          <p:nvGraphicFramePr>
            <p:cNvPr id="21" name="Chart 20">
              <a:extLst>
                <a:ext uri="{FF2B5EF4-FFF2-40B4-BE49-F238E27FC236}">
                  <a16:creationId xmlns:a16="http://schemas.microsoft.com/office/drawing/2014/main" id="{7DABF7D8-A685-F1B3-E274-D6635AF32568}"/>
                </a:ext>
              </a:extLst>
            </p:cNvPr>
            <p:cNvGraphicFramePr/>
            <p:nvPr/>
          </p:nvGraphicFramePr>
          <p:xfrm>
            <a:off x="7364987" y="1136241"/>
            <a:ext cx="1468800" cy="1288800"/>
          </p:xfrm>
          <a:graphic>
            <a:graphicData uri="http://schemas.openxmlformats.org/drawingml/2006/chart">
              <c:chart xmlns:c="http://schemas.openxmlformats.org/drawingml/2006/chart" xmlns:r="http://schemas.openxmlformats.org/officeDocument/2006/relationships" r:id="rId18"/>
            </a:graphicData>
          </a:graphic>
        </p:graphicFrame>
        <p:sp>
          <p:nvSpPr>
            <p:cNvPr id="22" name="Rounded Rectangle 21">
              <a:extLst>
                <a:ext uri="{FF2B5EF4-FFF2-40B4-BE49-F238E27FC236}">
                  <a16:creationId xmlns:a16="http://schemas.microsoft.com/office/drawing/2014/main" id="{5EC9FCA4-7BEC-1B72-E4DF-95098ED177BF}"/>
                </a:ext>
              </a:extLst>
            </p:cNvPr>
            <p:cNvSpPr/>
            <p:nvPr/>
          </p:nvSpPr>
          <p:spPr>
            <a:xfrm>
              <a:off x="7364987" y="2522726"/>
              <a:ext cx="1468800" cy="3744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numCol="1" rtlCol="0" anchor="ctr"/>
            <a:lstStyle/>
            <a:p>
              <a:pPr algn="ctr"/>
              <a:r>
                <a:rPr lang="en-US" sz="1000"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analytics/batch</a:t>
              </a:r>
            </a:p>
          </p:txBody>
        </p:sp>
      </p:grpSp>
      <p:grpSp>
        <p:nvGrpSpPr>
          <p:cNvPr id="23" name="Group 22">
            <a:extLst>
              <a:ext uri="{FF2B5EF4-FFF2-40B4-BE49-F238E27FC236}">
                <a16:creationId xmlns:a16="http://schemas.microsoft.com/office/drawing/2014/main" id="{7CA2322A-6F42-B5B7-E8D2-4E4BC578ED89}"/>
              </a:ext>
            </a:extLst>
          </p:cNvPr>
          <p:cNvGrpSpPr/>
          <p:nvPr/>
        </p:nvGrpSpPr>
        <p:grpSpPr>
          <a:xfrm>
            <a:off x="5606400" y="2790360"/>
            <a:ext cx="1468800" cy="1760885"/>
            <a:chOff x="5606400" y="1136241"/>
            <a:chExt cx="1468800" cy="1760885"/>
          </a:xfrm>
        </p:grpSpPr>
        <p:graphicFrame>
          <p:nvGraphicFramePr>
            <p:cNvPr id="24" name="Chart 23">
              <a:extLst>
                <a:ext uri="{FF2B5EF4-FFF2-40B4-BE49-F238E27FC236}">
                  <a16:creationId xmlns:a16="http://schemas.microsoft.com/office/drawing/2014/main" id="{E6BF623D-602D-056B-62B0-D42C2A9A3E0F}"/>
                </a:ext>
              </a:extLst>
            </p:cNvPr>
            <p:cNvGraphicFramePr/>
            <p:nvPr/>
          </p:nvGraphicFramePr>
          <p:xfrm>
            <a:off x="5606400" y="1136241"/>
            <a:ext cx="1468800" cy="1288800"/>
          </p:xfrm>
          <a:graphic>
            <a:graphicData uri="http://schemas.openxmlformats.org/drawingml/2006/chart">
              <c:chart xmlns:c="http://schemas.openxmlformats.org/drawingml/2006/chart" xmlns:r="http://schemas.openxmlformats.org/officeDocument/2006/relationships" r:id="rId19"/>
            </a:graphicData>
          </a:graphic>
        </p:graphicFrame>
        <p:sp>
          <p:nvSpPr>
            <p:cNvPr id="25" name="Rounded Rectangle 24">
              <a:extLst>
                <a:ext uri="{FF2B5EF4-FFF2-40B4-BE49-F238E27FC236}">
                  <a16:creationId xmlns:a16="http://schemas.microsoft.com/office/drawing/2014/main" id="{0C383DC9-DC47-98FB-D73D-ABA3F544D2DA}"/>
                </a:ext>
              </a:extLst>
            </p:cNvPr>
            <p:cNvSpPr/>
            <p:nvPr/>
          </p:nvSpPr>
          <p:spPr>
            <a:xfrm>
              <a:off x="5606400" y="2522726"/>
              <a:ext cx="1468800" cy="3744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numCol="1" rtlCol="0" anchor="ctr"/>
            <a:lstStyle/>
            <a:p>
              <a:pPr algn="ctr"/>
              <a:r>
                <a:rPr lang="en-US" sz="1000"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reviews/</a:t>
              </a:r>
              <a:r>
                <a:rPr lang="en-US" sz="1000" dirty="0" err="1">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batch_user</a:t>
              </a:r>
              <a:endParaRPr lang="en-US" sz="1000"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26" name="Group 25">
            <a:extLst>
              <a:ext uri="{FF2B5EF4-FFF2-40B4-BE49-F238E27FC236}">
                <a16:creationId xmlns:a16="http://schemas.microsoft.com/office/drawing/2014/main" id="{AEB18318-83FF-B6FF-B686-134449E8ABCA}"/>
              </a:ext>
            </a:extLst>
          </p:cNvPr>
          <p:cNvGrpSpPr/>
          <p:nvPr/>
        </p:nvGrpSpPr>
        <p:grpSpPr>
          <a:xfrm>
            <a:off x="3858214" y="2790360"/>
            <a:ext cx="1468800" cy="1760885"/>
            <a:chOff x="3858214" y="1136241"/>
            <a:chExt cx="1468800" cy="1760885"/>
          </a:xfrm>
        </p:grpSpPr>
        <p:graphicFrame>
          <p:nvGraphicFramePr>
            <p:cNvPr id="29" name="Chart 28">
              <a:extLst>
                <a:ext uri="{FF2B5EF4-FFF2-40B4-BE49-F238E27FC236}">
                  <a16:creationId xmlns:a16="http://schemas.microsoft.com/office/drawing/2014/main" id="{035373F7-78F8-8C8F-AC50-B81264BC030F}"/>
                </a:ext>
              </a:extLst>
            </p:cNvPr>
            <p:cNvGraphicFramePr/>
            <p:nvPr/>
          </p:nvGraphicFramePr>
          <p:xfrm>
            <a:off x="3858214" y="1136241"/>
            <a:ext cx="1468800" cy="1288800"/>
          </p:xfrm>
          <a:graphic>
            <a:graphicData uri="http://schemas.openxmlformats.org/drawingml/2006/chart">
              <c:chart xmlns:c="http://schemas.openxmlformats.org/drawingml/2006/chart" xmlns:r="http://schemas.openxmlformats.org/officeDocument/2006/relationships" r:id="rId20"/>
            </a:graphicData>
          </a:graphic>
        </p:graphicFrame>
        <p:sp>
          <p:nvSpPr>
            <p:cNvPr id="34" name="Rounded Rectangle 33">
              <a:extLst>
                <a:ext uri="{FF2B5EF4-FFF2-40B4-BE49-F238E27FC236}">
                  <a16:creationId xmlns:a16="http://schemas.microsoft.com/office/drawing/2014/main" id="{0BDAD604-2359-9FA5-737B-AE83AFD5A289}"/>
                </a:ext>
              </a:extLst>
            </p:cNvPr>
            <p:cNvSpPr/>
            <p:nvPr/>
          </p:nvSpPr>
          <p:spPr>
            <a:xfrm>
              <a:off x="3858214" y="2522726"/>
              <a:ext cx="1468800" cy="3744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numCol="1" rtlCol="0" anchor="ctr"/>
            <a:lstStyle/>
            <a:p>
              <a:pPr algn="ctr"/>
              <a:r>
                <a:rPr lang="en-US" sz="1000"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security/user_8</a:t>
              </a:r>
              <a:endParaRPr lang="en-US" sz="1200"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35" name="reviews_user_7">
            <a:extLst>
              <a:ext uri="{FF2B5EF4-FFF2-40B4-BE49-F238E27FC236}">
                <a16:creationId xmlns:a16="http://schemas.microsoft.com/office/drawing/2014/main" id="{EC7EB889-FB6E-D258-24B5-7C6D3B818D4A}"/>
              </a:ext>
            </a:extLst>
          </p:cNvPr>
          <p:cNvGrpSpPr/>
          <p:nvPr/>
        </p:nvGrpSpPr>
        <p:grpSpPr>
          <a:xfrm>
            <a:off x="1995136" y="2706581"/>
            <a:ext cx="1569600" cy="1458000"/>
            <a:chOff x="1995136" y="1052462"/>
            <a:chExt cx="1569600" cy="1458000"/>
          </a:xfrm>
        </p:grpSpPr>
        <mc:AlternateContent xmlns:mc="http://schemas.openxmlformats.org/markup-compatibility/2006" xmlns:p14="http://schemas.microsoft.com/office/powerpoint/2010/main">
          <mc:Choice Requires="p14">
            <p:contentPart p14:bwMode="auto" r:id="rId21">
              <p14:nvContentPartPr>
                <p14:cNvPr id="36" name="Ink 35">
                  <a:extLst>
                    <a:ext uri="{FF2B5EF4-FFF2-40B4-BE49-F238E27FC236}">
                      <a16:creationId xmlns:a16="http://schemas.microsoft.com/office/drawing/2014/main" id="{6A901924-B8CE-C6B1-16D9-B3F215D6D8D6}"/>
                    </a:ext>
                  </a:extLst>
                </p14:cNvPr>
                <p14:cNvContentPartPr/>
                <p14:nvPr/>
              </p14:nvContentPartPr>
              <p14:xfrm>
                <a:off x="1995136" y="1052462"/>
                <a:ext cx="1465200" cy="1377360"/>
              </p14:xfrm>
            </p:contentPart>
          </mc:Choice>
          <mc:Fallback xmlns="">
            <p:pic>
              <p:nvPicPr>
                <p:cNvPr id="36" name="Ink 35">
                  <a:extLst>
                    <a:ext uri="{FF2B5EF4-FFF2-40B4-BE49-F238E27FC236}">
                      <a16:creationId xmlns:a16="http://schemas.microsoft.com/office/drawing/2014/main" id="{6A901924-B8CE-C6B1-16D9-B3F215D6D8D6}"/>
                    </a:ext>
                  </a:extLst>
                </p:cNvPr>
                <p:cNvPicPr/>
                <p:nvPr/>
              </p:nvPicPr>
              <p:blipFill>
                <a:blip r:embed="rId22"/>
                <a:stretch>
                  <a:fillRect/>
                </a:stretch>
              </p:blipFill>
              <p:spPr>
                <a:xfrm>
                  <a:off x="1959136" y="1016462"/>
                  <a:ext cx="1536840" cy="14490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37" name="Ink 36">
                  <a:extLst>
                    <a:ext uri="{FF2B5EF4-FFF2-40B4-BE49-F238E27FC236}">
                      <a16:creationId xmlns:a16="http://schemas.microsoft.com/office/drawing/2014/main" id="{FF394D4A-0A33-6089-5787-D781ADFC55DB}"/>
                    </a:ext>
                  </a:extLst>
                </p14:cNvPr>
                <p14:cNvContentPartPr/>
                <p14:nvPr/>
              </p14:nvContentPartPr>
              <p14:xfrm>
                <a:off x="2009896" y="1070102"/>
                <a:ext cx="1554840" cy="1440360"/>
              </p14:xfrm>
            </p:contentPart>
          </mc:Choice>
          <mc:Fallback xmlns="">
            <p:pic>
              <p:nvPicPr>
                <p:cNvPr id="37" name="Ink 36">
                  <a:extLst>
                    <a:ext uri="{FF2B5EF4-FFF2-40B4-BE49-F238E27FC236}">
                      <a16:creationId xmlns:a16="http://schemas.microsoft.com/office/drawing/2014/main" id="{FF394D4A-0A33-6089-5787-D781ADFC55DB}"/>
                    </a:ext>
                  </a:extLst>
                </p:cNvPr>
                <p:cNvPicPr/>
                <p:nvPr/>
              </p:nvPicPr>
              <p:blipFill>
                <a:blip r:embed="rId24"/>
                <a:stretch>
                  <a:fillRect/>
                </a:stretch>
              </p:blipFill>
              <p:spPr>
                <a:xfrm>
                  <a:off x="1973896" y="1034102"/>
                  <a:ext cx="1626480" cy="1512000"/>
                </a:xfrm>
                <a:prstGeom prst="rect">
                  <a:avLst/>
                </a:prstGeom>
              </p:spPr>
            </p:pic>
          </mc:Fallback>
        </mc:AlternateContent>
      </p:grpSp>
      <p:grpSp>
        <p:nvGrpSpPr>
          <p:cNvPr id="38" name="reviews_batch_user_2">
            <a:extLst>
              <a:ext uri="{FF2B5EF4-FFF2-40B4-BE49-F238E27FC236}">
                <a16:creationId xmlns:a16="http://schemas.microsoft.com/office/drawing/2014/main" id="{132991A6-A4C2-5A61-B08F-C16CC8A77E46}"/>
              </a:ext>
            </a:extLst>
          </p:cNvPr>
          <p:cNvGrpSpPr/>
          <p:nvPr/>
        </p:nvGrpSpPr>
        <p:grpSpPr>
          <a:xfrm>
            <a:off x="5487856" y="2734132"/>
            <a:ext cx="1865520" cy="1739160"/>
            <a:chOff x="5487856" y="823142"/>
            <a:chExt cx="1865520" cy="1739160"/>
          </a:xfrm>
        </p:grpSpPr>
        <mc:AlternateContent xmlns:mc="http://schemas.openxmlformats.org/markup-compatibility/2006" xmlns:p14="http://schemas.microsoft.com/office/powerpoint/2010/main">
          <mc:Choice Requires="p14">
            <p:contentPart p14:bwMode="auto" r:id="rId25">
              <p14:nvContentPartPr>
                <p14:cNvPr id="39" name="rbu_line_2">
                  <a:extLst>
                    <a:ext uri="{FF2B5EF4-FFF2-40B4-BE49-F238E27FC236}">
                      <a16:creationId xmlns:a16="http://schemas.microsoft.com/office/drawing/2014/main" id="{566FBBB9-A990-829C-C8E3-9B17D713E263}"/>
                    </a:ext>
                  </a:extLst>
                </p14:cNvPr>
                <p14:cNvContentPartPr/>
                <p14:nvPr/>
              </p14:nvContentPartPr>
              <p14:xfrm>
                <a:off x="5487856" y="1058942"/>
                <a:ext cx="1865520" cy="1360440"/>
              </p14:xfrm>
            </p:contentPart>
          </mc:Choice>
          <mc:Fallback xmlns="">
            <p:pic>
              <p:nvPicPr>
                <p:cNvPr id="39" name="rbu_line_2">
                  <a:extLst>
                    <a:ext uri="{FF2B5EF4-FFF2-40B4-BE49-F238E27FC236}">
                      <a16:creationId xmlns:a16="http://schemas.microsoft.com/office/drawing/2014/main" id="{566FBBB9-A990-829C-C8E3-9B17D713E263}"/>
                    </a:ext>
                  </a:extLst>
                </p:cNvPr>
                <p:cNvPicPr/>
                <p:nvPr/>
              </p:nvPicPr>
              <p:blipFill>
                <a:blip r:embed="rId26"/>
                <a:stretch>
                  <a:fillRect/>
                </a:stretch>
              </p:blipFill>
              <p:spPr>
                <a:xfrm>
                  <a:off x="5451863" y="1022942"/>
                  <a:ext cx="1937146" cy="143208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40" name="rbu_line_1">
                  <a:extLst>
                    <a:ext uri="{FF2B5EF4-FFF2-40B4-BE49-F238E27FC236}">
                      <a16:creationId xmlns:a16="http://schemas.microsoft.com/office/drawing/2014/main" id="{5DE0E65E-72F3-7E3D-6427-B126457713F2}"/>
                    </a:ext>
                  </a:extLst>
                </p14:cNvPr>
                <p14:cNvContentPartPr/>
                <p14:nvPr/>
              </p14:nvContentPartPr>
              <p14:xfrm>
                <a:off x="5597656" y="823142"/>
                <a:ext cx="1534320" cy="1739160"/>
              </p14:xfrm>
            </p:contentPart>
          </mc:Choice>
          <mc:Fallback xmlns="">
            <p:pic>
              <p:nvPicPr>
                <p:cNvPr id="40" name="rbu_line_1">
                  <a:extLst>
                    <a:ext uri="{FF2B5EF4-FFF2-40B4-BE49-F238E27FC236}">
                      <a16:creationId xmlns:a16="http://schemas.microsoft.com/office/drawing/2014/main" id="{5DE0E65E-72F3-7E3D-6427-B126457713F2}"/>
                    </a:ext>
                  </a:extLst>
                </p:cNvPr>
                <p:cNvPicPr/>
                <p:nvPr/>
              </p:nvPicPr>
              <p:blipFill>
                <a:blip r:embed="rId28"/>
                <a:stretch>
                  <a:fillRect/>
                </a:stretch>
              </p:blipFill>
              <p:spPr>
                <a:xfrm>
                  <a:off x="5561656" y="787142"/>
                  <a:ext cx="1605960" cy="1810800"/>
                </a:xfrm>
                <a:prstGeom prst="rect">
                  <a:avLst/>
                </a:prstGeom>
              </p:spPr>
            </p:pic>
          </mc:Fallback>
        </mc:AlternateContent>
      </p:grpSp>
      <p:graphicFrame>
        <p:nvGraphicFramePr>
          <p:cNvPr id="41" name="Chart 40">
            <a:extLst>
              <a:ext uri="{FF2B5EF4-FFF2-40B4-BE49-F238E27FC236}">
                <a16:creationId xmlns:a16="http://schemas.microsoft.com/office/drawing/2014/main" id="{9061C2E6-A6CC-1513-B4B2-7C31602C045C}"/>
              </a:ext>
            </a:extLst>
          </p:cNvPr>
          <p:cNvGraphicFramePr/>
          <p:nvPr/>
        </p:nvGraphicFramePr>
        <p:xfrm>
          <a:off x="7183168" y="727668"/>
          <a:ext cx="1472400" cy="1288800"/>
        </p:xfrm>
        <a:graphic>
          <a:graphicData uri="http://schemas.openxmlformats.org/drawingml/2006/chart">
            <c:chart xmlns:c="http://schemas.openxmlformats.org/drawingml/2006/chart" xmlns:r="http://schemas.openxmlformats.org/officeDocument/2006/relationships" r:id="rId29"/>
          </a:graphicData>
        </a:graphic>
      </p:graphicFrame>
    </p:spTree>
    <p:extLst>
      <p:ext uri="{BB962C8B-B14F-4D97-AF65-F5344CB8AC3E}">
        <p14:creationId xmlns:p14="http://schemas.microsoft.com/office/powerpoint/2010/main" val="167694217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168">
          <a:extLst>
            <a:ext uri="{FF2B5EF4-FFF2-40B4-BE49-F238E27FC236}">
              <a16:creationId xmlns:a16="http://schemas.microsoft.com/office/drawing/2014/main" id="{A77F3E12-C557-4B27-7E56-D555045D7D08}"/>
            </a:ext>
          </a:extLst>
        </p:cNvPr>
        <p:cNvGrpSpPr/>
        <p:nvPr/>
      </p:nvGrpSpPr>
      <p:grpSpPr>
        <a:xfrm>
          <a:off x="0" y="0"/>
          <a:ext cx="0" cy="0"/>
          <a:chOff x="0" y="0"/>
          <a:chExt cx="0" cy="0"/>
        </a:xfrm>
      </p:grpSpPr>
      <p:sp>
        <p:nvSpPr>
          <p:cNvPr id="170" name="Google Shape;170;p20">
            <a:extLst>
              <a:ext uri="{FF2B5EF4-FFF2-40B4-BE49-F238E27FC236}">
                <a16:creationId xmlns:a16="http://schemas.microsoft.com/office/drawing/2014/main" id="{E74EEAFA-1A8C-7810-AA8A-1F12BFF48857}"/>
              </a:ext>
            </a:extLst>
          </p:cNvPr>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72</a:t>
            </a:fld>
            <a:endParaRPr/>
          </a:p>
        </p:txBody>
      </p:sp>
      <p:sp>
        <p:nvSpPr>
          <p:cNvPr id="17" name="Subtitle 16">
            <a:extLst>
              <a:ext uri="{FF2B5EF4-FFF2-40B4-BE49-F238E27FC236}">
                <a16:creationId xmlns:a16="http://schemas.microsoft.com/office/drawing/2014/main" id="{19E6C5F9-8EB1-FA8D-4720-FD32A0A0F177}"/>
              </a:ext>
            </a:extLst>
          </p:cNvPr>
          <p:cNvSpPr>
            <a:spLocks noGrp="1"/>
          </p:cNvSpPr>
          <p:nvPr>
            <p:ph type="subTitle" idx="1"/>
          </p:nvPr>
        </p:nvSpPr>
        <p:spPr>
          <a:xfrm>
            <a:off x="105289" y="104029"/>
            <a:ext cx="8664900" cy="377700"/>
          </a:xfrm>
        </p:spPr>
        <p:txBody>
          <a:bodyPr/>
          <a:lstStyle/>
          <a:p>
            <a:r>
              <a:rPr lang="en-US" dirty="0"/>
              <a:t>What makes it hard to use the new table?</a:t>
            </a:r>
          </a:p>
        </p:txBody>
      </p:sp>
      <p:sp>
        <p:nvSpPr>
          <p:cNvPr id="11" name="Rectangle 10">
            <a:extLst>
              <a:ext uri="{FF2B5EF4-FFF2-40B4-BE49-F238E27FC236}">
                <a16:creationId xmlns:a16="http://schemas.microsoft.com/office/drawing/2014/main" id="{098E3732-CD7A-2450-406C-097D8DA5A49E}"/>
              </a:ext>
            </a:extLst>
          </p:cNvPr>
          <p:cNvSpPr/>
          <p:nvPr/>
        </p:nvSpPr>
        <p:spPr>
          <a:xfrm>
            <a:off x="597331" y="3575188"/>
            <a:ext cx="902043" cy="16681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 name="Chart 1">
            <a:extLst>
              <a:ext uri="{FF2B5EF4-FFF2-40B4-BE49-F238E27FC236}">
                <a16:creationId xmlns:a16="http://schemas.microsoft.com/office/drawing/2014/main" id="{003005EC-179F-B09B-C3D8-B5B557E6CFF5}"/>
              </a:ext>
            </a:extLst>
          </p:cNvPr>
          <p:cNvGraphicFramePr/>
          <p:nvPr/>
        </p:nvGraphicFramePr>
        <p:xfrm>
          <a:off x="306386" y="727944"/>
          <a:ext cx="1472400" cy="1288800"/>
        </p:xfrm>
        <a:graphic>
          <a:graphicData uri="http://schemas.openxmlformats.org/drawingml/2006/chart">
            <c:chart xmlns:c="http://schemas.openxmlformats.org/drawingml/2006/chart" xmlns:r="http://schemas.openxmlformats.org/officeDocument/2006/relationships" r:id="rId3"/>
          </a:graphicData>
        </a:graphic>
      </p:graphicFrame>
      <p:sp>
        <p:nvSpPr>
          <p:cNvPr id="5" name="Rounded Rectangle 4">
            <a:extLst>
              <a:ext uri="{FF2B5EF4-FFF2-40B4-BE49-F238E27FC236}">
                <a16:creationId xmlns:a16="http://schemas.microsoft.com/office/drawing/2014/main" id="{F02CFB12-DD7A-3148-E9D0-4A6326007B64}"/>
              </a:ext>
            </a:extLst>
          </p:cNvPr>
          <p:cNvSpPr/>
          <p:nvPr/>
        </p:nvSpPr>
        <p:spPr>
          <a:xfrm>
            <a:off x="214834" y="2081023"/>
            <a:ext cx="2014632" cy="324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numCol="1" rtlCol="0" anchor="ctr"/>
          <a:lstStyle/>
          <a:p>
            <a:pPr algn="r"/>
            <a:r>
              <a:rPr lang="en-US" sz="1200" dirty="0" err="1">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push_operations</a:t>
            </a:r>
            <a:r>
              <a:rPr lang="en-US" sz="1200"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/user_6</a:t>
            </a:r>
          </a:p>
        </p:txBody>
      </p:sp>
      <p:graphicFrame>
        <p:nvGraphicFramePr>
          <p:cNvPr id="7" name="Chart 6">
            <a:extLst>
              <a:ext uri="{FF2B5EF4-FFF2-40B4-BE49-F238E27FC236}">
                <a16:creationId xmlns:a16="http://schemas.microsoft.com/office/drawing/2014/main" id="{BBA70573-2C7E-D739-C4C3-90304F543423}"/>
              </a:ext>
            </a:extLst>
          </p:cNvPr>
          <p:cNvGraphicFramePr/>
          <p:nvPr>
            <p:extLst>
              <p:ext uri="{D42A27DB-BD31-4B8C-83A1-F6EECF244321}">
                <p14:modId xmlns:p14="http://schemas.microsoft.com/office/powerpoint/2010/main" val="3407046895"/>
              </p:ext>
            </p:extLst>
          </p:nvPr>
        </p:nvGraphicFramePr>
        <p:xfrm>
          <a:off x="2716100" y="727668"/>
          <a:ext cx="1472400" cy="1288800"/>
        </p:xfrm>
        <a:graphic>
          <a:graphicData uri="http://schemas.openxmlformats.org/drawingml/2006/chart">
            <c:chart xmlns:c="http://schemas.openxmlformats.org/drawingml/2006/chart" xmlns:r="http://schemas.openxmlformats.org/officeDocument/2006/relationships" r:id="rId4"/>
          </a:graphicData>
        </a:graphic>
      </p:graphicFrame>
      <p:sp>
        <p:nvSpPr>
          <p:cNvPr id="9" name="Rounded Rectangle 8">
            <a:extLst>
              <a:ext uri="{FF2B5EF4-FFF2-40B4-BE49-F238E27FC236}">
                <a16:creationId xmlns:a16="http://schemas.microsoft.com/office/drawing/2014/main" id="{95318AA8-9CF1-F0D0-2E9F-90121A6165CB}"/>
              </a:ext>
            </a:extLst>
          </p:cNvPr>
          <p:cNvSpPr/>
          <p:nvPr/>
        </p:nvSpPr>
        <p:spPr>
          <a:xfrm>
            <a:off x="2444300" y="2081299"/>
            <a:ext cx="2016000" cy="324000"/>
          </a:xfrm>
          <a:prstGeom prst="roundRect">
            <a:avLst/>
          </a:prstGeom>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numCol="1" rtlCol="0" anchor="ctr"/>
          <a:lstStyle/>
          <a:p>
            <a:pPr algn="ctr"/>
            <a:r>
              <a:rPr lang="en-US" sz="1200" dirty="0" err="1">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spam_and_bots</a:t>
            </a:r>
            <a:r>
              <a:rPr lang="en-US" sz="1200"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/user_8</a:t>
            </a:r>
          </a:p>
        </p:txBody>
      </p:sp>
      <p:graphicFrame>
        <p:nvGraphicFramePr>
          <p:cNvPr id="14" name="Chart 13">
            <a:extLst>
              <a:ext uri="{FF2B5EF4-FFF2-40B4-BE49-F238E27FC236}">
                <a16:creationId xmlns:a16="http://schemas.microsoft.com/office/drawing/2014/main" id="{A4BA6345-0199-64CB-7989-A959ADA1729B}"/>
              </a:ext>
            </a:extLst>
          </p:cNvPr>
          <p:cNvGraphicFramePr/>
          <p:nvPr/>
        </p:nvGraphicFramePr>
        <p:xfrm>
          <a:off x="4948734" y="727668"/>
          <a:ext cx="1472400" cy="1288800"/>
        </p:xfrm>
        <a:graphic>
          <a:graphicData uri="http://schemas.openxmlformats.org/drawingml/2006/chart">
            <c:chart xmlns:c="http://schemas.openxmlformats.org/drawingml/2006/chart" xmlns:r="http://schemas.openxmlformats.org/officeDocument/2006/relationships" r:id="rId5"/>
          </a:graphicData>
        </a:graphic>
      </p:graphicFrame>
      <p:sp>
        <p:nvSpPr>
          <p:cNvPr id="16" name="Rounded Rectangle 15">
            <a:extLst>
              <a:ext uri="{FF2B5EF4-FFF2-40B4-BE49-F238E27FC236}">
                <a16:creationId xmlns:a16="http://schemas.microsoft.com/office/drawing/2014/main" id="{0F26A87F-8F24-A681-A760-DF4842ADABE3}"/>
              </a:ext>
            </a:extLst>
          </p:cNvPr>
          <p:cNvSpPr/>
          <p:nvPr/>
        </p:nvSpPr>
        <p:spPr>
          <a:xfrm>
            <a:off x="4675134" y="2081299"/>
            <a:ext cx="2019600" cy="324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numCol="1" rtlCol="0" anchor="ctr"/>
          <a:lstStyle/>
          <a:p>
            <a:pPr algn="ctr"/>
            <a:r>
              <a:rPr lang="en-US" sz="1200" dirty="0" err="1">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biz_quotes</a:t>
            </a:r>
            <a:r>
              <a:rPr lang="en-US" sz="1200"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/user_2</a:t>
            </a:r>
          </a:p>
        </p:txBody>
      </p:sp>
      <p:sp>
        <p:nvSpPr>
          <p:cNvPr id="18" name="Rounded Rectangle 17">
            <a:extLst>
              <a:ext uri="{FF2B5EF4-FFF2-40B4-BE49-F238E27FC236}">
                <a16:creationId xmlns:a16="http://schemas.microsoft.com/office/drawing/2014/main" id="{DE92878B-89AF-2A3B-41BE-316A67F41714}"/>
              </a:ext>
            </a:extLst>
          </p:cNvPr>
          <p:cNvSpPr/>
          <p:nvPr/>
        </p:nvSpPr>
        <p:spPr>
          <a:xfrm>
            <a:off x="6909568" y="2074826"/>
            <a:ext cx="2019600" cy="324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numCol="1" rtlCol="0" anchor="ctr"/>
          <a:lstStyle/>
          <a:p>
            <a:pPr algn="ctr"/>
            <a:r>
              <a:rPr lang="en-US" sz="1200" dirty="0" err="1">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secrel</a:t>
            </a:r>
            <a:r>
              <a:rPr lang="en-US" sz="1200"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/batch	</a:t>
            </a:r>
          </a:p>
        </p:txBody>
      </p:sp>
      <p:grpSp>
        <p:nvGrpSpPr>
          <p:cNvPr id="30" name="push_operations_user_6">
            <a:extLst>
              <a:ext uri="{FF2B5EF4-FFF2-40B4-BE49-F238E27FC236}">
                <a16:creationId xmlns:a16="http://schemas.microsoft.com/office/drawing/2014/main" id="{DFD429B5-E01D-4CCE-BA1E-7751690B6B9E}"/>
              </a:ext>
            </a:extLst>
          </p:cNvPr>
          <p:cNvGrpSpPr/>
          <p:nvPr/>
        </p:nvGrpSpPr>
        <p:grpSpPr>
          <a:xfrm>
            <a:off x="201244" y="523198"/>
            <a:ext cx="1703520" cy="2218320"/>
            <a:chOff x="291110" y="676535"/>
            <a:chExt cx="1703520" cy="2218320"/>
          </a:xfrm>
        </p:grpSpPr>
        <mc:AlternateContent xmlns:mc="http://schemas.openxmlformats.org/markup-compatibility/2006" xmlns:p14="http://schemas.microsoft.com/office/powerpoint/2010/main">
          <mc:Choice Requires="p14">
            <p:contentPart p14:bwMode="auto" r:id="rId6">
              <p14:nvContentPartPr>
                <p14:cNvPr id="27" name="Ink 26">
                  <a:extLst>
                    <a:ext uri="{FF2B5EF4-FFF2-40B4-BE49-F238E27FC236}">
                      <a16:creationId xmlns:a16="http://schemas.microsoft.com/office/drawing/2014/main" id="{0AC2A939-311D-9400-1E63-32C2BF2EE806}"/>
                    </a:ext>
                  </a:extLst>
                </p14:cNvPr>
                <p14:cNvContentPartPr/>
                <p14:nvPr/>
              </p14:nvContentPartPr>
              <p14:xfrm>
                <a:off x="291110" y="882815"/>
                <a:ext cx="1655640" cy="1931400"/>
              </p14:xfrm>
            </p:contentPart>
          </mc:Choice>
          <mc:Fallback xmlns="">
            <p:pic>
              <p:nvPicPr>
                <p:cNvPr id="27" name="Ink 26">
                  <a:extLst>
                    <a:ext uri="{FF2B5EF4-FFF2-40B4-BE49-F238E27FC236}">
                      <a16:creationId xmlns:a16="http://schemas.microsoft.com/office/drawing/2014/main" id="{0AC2A939-311D-9400-1E63-32C2BF2EE806}"/>
                    </a:ext>
                  </a:extLst>
                </p:cNvPr>
                <p:cNvPicPr/>
                <p:nvPr/>
              </p:nvPicPr>
              <p:blipFill>
                <a:blip r:embed="rId7"/>
                <a:stretch>
                  <a:fillRect/>
                </a:stretch>
              </p:blipFill>
              <p:spPr>
                <a:xfrm>
                  <a:off x="255110" y="846815"/>
                  <a:ext cx="1727280" cy="20030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8" name="Ink 27">
                  <a:extLst>
                    <a:ext uri="{FF2B5EF4-FFF2-40B4-BE49-F238E27FC236}">
                      <a16:creationId xmlns:a16="http://schemas.microsoft.com/office/drawing/2014/main" id="{44B3071A-DCB9-56C5-8DA7-54A65A2B4801}"/>
                    </a:ext>
                  </a:extLst>
                </p14:cNvPr>
                <p14:cNvContentPartPr/>
                <p14:nvPr/>
              </p14:nvContentPartPr>
              <p14:xfrm>
                <a:off x="546710" y="676535"/>
                <a:ext cx="1447920" cy="2218320"/>
              </p14:xfrm>
            </p:contentPart>
          </mc:Choice>
          <mc:Fallback xmlns="">
            <p:pic>
              <p:nvPicPr>
                <p:cNvPr id="28" name="Ink 27">
                  <a:extLst>
                    <a:ext uri="{FF2B5EF4-FFF2-40B4-BE49-F238E27FC236}">
                      <a16:creationId xmlns:a16="http://schemas.microsoft.com/office/drawing/2014/main" id="{44B3071A-DCB9-56C5-8DA7-54A65A2B4801}"/>
                    </a:ext>
                  </a:extLst>
                </p:cNvPr>
                <p:cNvPicPr/>
                <p:nvPr/>
              </p:nvPicPr>
              <p:blipFill>
                <a:blip r:embed="rId9"/>
                <a:stretch>
                  <a:fillRect/>
                </a:stretch>
              </p:blipFill>
              <p:spPr>
                <a:xfrm>
                  <a:off x="510710" y="640535"/>
                  <a:ext cx="1519560" cy="2289960"/>
                </a:xfrm>
                <a:prstGeom prst="rect">
                  <a:avLst/>
                </a:prstGeom>
              </p:spPr>
            </p:pic>
          </mc:Fallback>
        </mc:AlternateContent>
      </p:grpSp>
      <p:grpSp>
        <p:nvGrpSpPr>
          <p:cNvPr id="31" name="biz_quotes_user">
            <a:extLst>
              <a:ext uri="{FF2B5EF4-FFF2-40B4-BE49-F238E27FC236}">
                <a16:creationId xmlns:a16="http://schemas.microsoft.com/office/drawing/2014/main" id="{5D63722F-76A3-FF02-09A3-2FA9D9D58054}"/>
              </a:ext>
            </a:extLst>
          </p:cNvPr>
          <p:cNvGrpSpPr/>
          <p:nvPr/>
        </p:nvGrpSpPr>
        <p:grpSpPr>
          <a:xfrm>
            <a:off x="4759114" y="378589"/>
            <a:ext cx="1703520" cy="2218320"/>
            <a:chOff x="291110" y="676535"/>
            <a:chExt cx="1703520" cy="2218320"/>
          </a:xfrm>
        </p:grpSpPr>
        <mc:AlternateContent xmlns:mc="http://schemas.openxmlformats.org/markup-compatibility/2006" xmlns:p14="http://schemas.microsoft.com/office/powerpoint/2010/main">
          <mc:Choice Requires="p14">
            <p:contentPart p14:bwMode="auto" r:id="rId10">
              <p14:nvContentPartPr>
                <p14:cNvPr id="32" name="Ink 31">
                  <a:extLst>
                    <a:ext uri="{FF2B5EF4-FFF2-40B4-BE49-F238E27FC236}">
                      <a16:creationId xmlns:a16="http://schemas.microsoft.com/office/drawing/2014/main" id="{5CEF8913-B922-DE0A-E944-F6E15294CBAC}"/>
                    </a:ext>
                  </a:extLst>
                </p14:cNvPr>
                <p14:cNvContentPartPr/>
                <p14:nvPr/>
              </p14:nvContentPartPr>
              <p14:xfrm>
                <a:off x="291110" y="882815"/>
                <a:ext cx="1655640" cy="1931400"/>
              </p14:xfrm>
            </p:contentPart>
          </mc:Choice>
          <mc:Fallback xmlns="">
            <p:pic>
              <p:nvPicPr>
                <p:cNvPr id="32" name="Ink 31">
                  <a:extLst>
                    <a:ext uri="{FF2B5EF4-FFF2-40B4-BE49-F238E27FC236}">
                      <a16:creationId xmlns:a16="http://schemas.microsoft.com/office/drawing/2014/main" id="{5CEF8913-B922-DE0A-E944-F6E15294CBAC}"/>
                    </a:ext>
                  </a:extLst>
                </p:cNvPr>
                <p:cNvPicPr/>
                <p:nvPr/>
              </p:nvPicPr>
              <p:blipFill>
                <a:blip r:embed="rId7"/>
                <a:stretch>
                  <a:fillRect/>
                </a:stretch>
              </p:blipFill>
              <p:spPr>
                <a:xfrm>
                  <a:off x="255110" y="846815"/>
                  <a:ext cx="1727280" cy="20030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33" name="Ink 32">
                  <a:extLst>
                    <a:ext uri="{FF2B5EF4-FFF2-40B4-BE49-F238E27FC236}">
                      <a16:creationId xmlns:a16="http://schemas.microsoft.com/office/drawing/2014/main" id="{FEEB20A0-BA30-8762-1E5D-6A3DE9F4DAA4}"/>
                    </a:ext>
                  </a:extLst>
                </p14:cNvPr>
                <p14:cNvContentPartPr/>
                <p14:nvPr/>
              </p14:nvContentPartPr>
              <p14:xfrm>
                <a:off x="546710" y="676535"/>
                <a:ext cx="1447920" cy="2218320"/>
              </p14:xfrm>
            </p:contentPart>
          </mc:Choice>
          <mc:Fallback xmlns="">
            <p:pic>
              <p:nvPicPr>
                <p:cNvPr id="33" name="Ink 32">
                  <a:extLst>
                    <a:ext uri="{FF2B5EF4-FFF2-40B4-BE49-F238E27FC236}">
                      <a16:creationId xmlns:a16="http://schemas.microsoft.com/office/drawing/2014/main" id="{FEEB20A0-BA30-8762-1E5D-6A3DE9F4DAA4}"/>
                    </a:ext>
                  </a:extLst>
                </p:cNvPr>
                <p:cNvPicPr/>
                <p:nvPr/>
              </p:nvPicPr>
              <p:blipFill>
                <a:blip r:embed="rId9"/>
                <a:stretch>
                  <a:fillRect/>
                </a:stretch>
              </p:blipFill>
              <p:spPr>
                <a:xfrm>
                  <a:off x="510710" y="640535"/>
                  <a:ext cx="1519560" cy="22899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2">
            <p14:nvContentPartPr>
              <p14:cNvPr id="3" name="Ink 2">
                <a:extLst>
                  <a:ext uri="{FF2B5EF4-FFF2-40B4-BE49-F238E27FC236}">
                    <a16:creationId xmlns:a16="http://schemas.microsoft.com/office/drawing/2014/main" id="{010306DE-D2E8-39C8-49ED-1ED87131B5AD}"/>
                  </a:ext>
                </a:extLst>
              </p14:cNvPr>
              <p14:cNvContentPartPr/>
              <p14:nvPr/>
            </p14:nvContentPartPr>
            <p14:xfrm>
              <a:off x="852856" y="4845058"/>
              <a:ext cx="360" cy="360"/>
            </p14:xfrm>
          </p:contentPart>
        </mc:Choice>
        <mc:Fallback xmlns="">
          <p:pic>
            <p:nvPicPr>
              <p:cNvPr id="3" name="Ink 2">
                <a:extLst>
                  <a:ext uri="{FF2B5EF4-FFF2-40B4-BE49-F238E27FC236}">
                    <a16:creationId xmlns:a16="http://schemas.microsoft.com/office/drawing/2014/main" id="{010306DE-D2E8-39C8-49ED-1ED87131B5AD}"/>
                  </a:ext>
                </a:extLst>
              </p:cNvPr>
              <p:cNvPicPr/>
              <p:nvPr/>
            </p:nvPicPr>
            <p:blipFill>
              <a:blip r:embed="rId13"/>
              <a:stretch>
                <a:fillRect/>
              </a:stretch>
            </p:blipFill>
            <p:spPr>
              <a:xfrm>
                <a:off x="846736" y="4838938"/>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4" name="Ink 3">
                <a:extLst>
                  <a:ext uri="{FF2B5EF4-FFF2-40B4-BE49-F238E27FC236}">
                    <a16:creationId xmlns:a16="http://schemas.microsoft.com/office/drawing/2014/main" id="{C5036566-44DC-0575-1506-8B3D680CDE34}"/>
                  </a:ext>
                </a:extLst>
              </p14:cNvPr>
              <p14:cNvContentPartPr/>
              <p14:nvPr/>
            </p14:nvContentPartPr>
            <p14:xfrm>
              <a:off x="852856" y="4845058"/>
              <a:ext cx="360" cy="360"/>
            </p14:xfrm>
          </p:contentPart>
        </mc:Choice>
        <mc:Fallback xmlns="">
          <p:pic>
            <p:nvPicPr>
              <p:cNvPr id="4" name="Ink 3">
                <a:extLst>
                  <a:ext uri="{FF2B5EF4-FFF2-40B4-BE49-F238E27FC236}">
                    <a16:creationId xmlns:a16="http://schemas.microsoft.com/office/drawing/2014/main" id="{C5036566-44DC-0575-1506-8B3D680CDE34}"/>
                  </a:ext>
                </a:extLst>
              </p:cNvPr>
              <p:cNvPicPr/>
              <p:nvPr/>
            </p:nvPicPr>
            <p:blipFill>
              <a:blip r:embed="rId13"/>
              <a:stretch>
                <a:fillRect/>
              </a:stretch>
            </p:blipFill>
            <p:spPr>
              <a:xfrm>
                <a:off x="846736" y="4838938"/>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6" name="Ink 5">
                <a:extLst>
                  <a:ext uri="{FF2B5EF4-FFF2-40B4-BE49-F238E27FC236}">
                    <a16:creationId xmlns:a16="http://schemas.microsoft.com/office/drawing/2014/main" id="{B9E86A20-E299-9D30-7532-14AC89D7CC01}"/>
                  </a:ext>
                </a:extLst>
              </p14:cNvPr>
              <p14:cNvContentPartPr/>
              <p14:nvPr/>
            </p14:nvContentPartPr>
            <p14:xfrm>
              <a:off x="852856" y="4845058"/>
              <a:ext cx="360" cy="360"/>
            </p14:xfrm>
          </p:contentPart>
        </mc:Choice>
        <mc:Fallback xmlns="">
          <p:pic>
            <p:nvPicPr>
              <p:cNvPr id="6" name="Ink 5">
                <a:extLst>
                  <a:ext uri="{FF2B5EF4-FFF2-40B4-BE49-F238E27FC236}">
                    <a16:creationId xmlns:a16="http://schemas.microsoft.com/office/drawing/2014/main" id="{B9E86A20-E299-9D30-7532-14AC89D7CC01}"/>
                  </a:ext>
                </a:extLst>
              </p:cNvPr>
              <p:cNvPicPr/>
              <p:nvPr/>
            </p:nvPicPr>
            <p:blipFill>
              <a:blip r:embed="rId13"/>
              <a:stretch>
                <a:fillRect/>
              </a:stretch>
            </p:blipFill>
            <p:spPr>
              <a:xfrm>
                <a:off x="846736" y="4838938"/>
                <a:ext cx="12600" cy="12600"/>
              </a:xfrm>
              <a:prstGeom prst="rect">
                <a:avLst/>
              </a:prstGeom>
            </p:spPr>
          </p:pic>
        </mc:Fallback>
      </mc:AlternateContent>
      <p:grpSp>
        <p:nvGrpSpPr>
          <p:cNvPr id="8" name="Group 7">
            <a:extLst>
              <a:ext uri="{FF2B5EF4-FFF2-40B4-BE49-F238E27FC236}">
                <a16:creationId xmlns:a16="http://schemas.microsoft.com/office/drawing/2014/main" id="{4704C853-23E5-1B89-6215-819C046F1BEE}"/>
              </a:ext>
            </a:extLst>
          </p:cNvPr>
          <p:cNvGrpSpPr/>
          <p:nvPr/>
        </p:nvGrpSpPr>
        <p:grpSpPr>
          <a:xfrm>
            <a:off x="300000" y="2790360"/>
            <a:ext cx="1468800" cy="1760885"/>
            <a:chOff x="300000" y="1136241"/>
            <a:chExt cx="1468800" cy="1760885"/>
          </a:xfrm>
        </p:grpSpPr>
        <p:graphicFrame>
          <p:nvGraphicFramePr>
            <p:cNvPr id="10" name="Chart 9">
              <a:extLst>
                <a:ext uri="{FF2B5EF4-FFF2-40B4-BE49-F238E27FC236}">
                  <a16:creationId xmlns:a16="http://schemas.microsoft.com/office/drawing/2014/main" id="{0220DA8A-D783-2A57-2408-1BCBB25B9CFC}"/>
                </a:ext>
              </a:extLst>
            </p:cNvPr>
            <p:cNvGraphicFramePr/>
            <p:nvPr>
              <p:extLst>
                <p:ext uri="{D42A27DB-BD31-4B8C-83A1-F6EECF244321}">
                  <p14:modId xmlns:p14="http://schemas.microsoft.com/office/powerpoint/2010/main" val="179054833"/>
                </p:ext>
              </p:extLst>
            </p:nvPr>
          </p:nvGraphicFramePr>
          <p:xfrm>
            <a:off x="300000" y="1136241"/>
            <a:ext cx="1468800" cy="1288800"/>
          </p:xfrm>
          <a:graphic>
            <a:graphicData uri="http://schemas.openxmlformats.org/drawingml/2006/chart">
              <c:chart xmlns:c="http://schemas.openxmlformats.org/drawingml/2006/chart" xmlns:r="http://schemas.openxmlformats.org/officeDocument/2006/relationships" r:id="rId16"/>
            </a:graphicData>
          </a:graphic>
        </p:graphicFrame>
        <p:sp>
          <p:nvSpPr>
            <p:cNvPr id="12" name="Rounded Rectangle 11">
              <a:extLst>
                <a:ext uri="{FF2B5EF4-FFF2-40B4-BE49-F238E27FC236}">
                  <a16:creationId xmlns:a16="http://schemas.microsoft.com/office/drawing/2014/main" id="{3B2660C9-0332-D32A-0C3F-F249972E27DB}"/>
                </a:ext>
              </a:extLst>
            </p:cNvPr>
            <p:cNvSpPr/>
            <p:nvPr/>
          </p:nvSpPr>
          <p:spPr>
            <a:xfrm>
              <a:off x="300000" y="2522726"/>
              <a:ext cx="1468800" cy="374400"/>
            </a:xfrm>
            <a:prstGeom prst="roundRect">
              <a:avLst/>
            </a:prstGeom>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numCol="1" rtlCol="0" anchor="ctr"/>
            <a:lstStyle/>
            <a:p>
              <a:pPr algn="ctr"/>
              <a:r>
                <a:rPr lang="en-US" sz="1000"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marketing/user_4</a:t>
              </a:r>
              <a:endParaRPr lang="en-US" sz="1200"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13" name="Group 12">
            <a:extLst>
              <a:ext uri="{FF2B5EF4-FFF2-40B4-BE49-F238E27FC236}">
                <a16:creationId xmlns:a16="http://schemas.microsoft.com/office/drawing/2014/main" id="{A0DF9E18-85D3-69FE-3F8F-42F625697874}"/>
              </a:ext>
            </a:extLst>
          </p:cNvPr>
          <p:cNvGrpSpPr/>
          <p:nvPr/>
        </p:nvGrpSpPr>
        <p:grpSpPr>
          <a:xfrm>
            <a:off x="2072258" y="2790360"/>
            <a:ext cx="1468800" cy="1760885"/>
            <a:chOff x="2072258" y="1136241"/>
            <a:chExt cx="1468800" cy="1760885"/>
          </a:xfrm>
        </p:grpSpPr>
        <p:graphicFrame>
          <p:nvGraphicFramePr>
            <p:cNvPr id="15" name="reviews/user 7">
              <a:extLst>
                <a:ext uri="{FF2B5EF4-FFF2-40B4-BE49-F238E27FC236}">
                  <a16:creationId xmlns:a16="http://schemas.microsoft.com/office/drawing/2014/main" id="{4942242C-6D7D-6F24-4E28-791AEFA15713}"/>
                </a:ext>
              </a:extLst>
            </p:cNvPr>
            <p:cNvGraphicFramePr>
              <a:graphicFrameLocks/>
            </p:cNvGraphicFramePr>
            <p:nvPr/>
          </p:nvGraphicFramePr>
          <p:xfrm>
            <a:off x="2072258" y="1136241"/>
            <a:ext cx="1468800" cy="1288800"/>
          </p:xfrm>
          <a:graphic>
            <a:graphicData uri="http://schemas.openxmlformats.org/drawingml/2006/chart">
              <c:chart xmlns:c="http://schemas.openxmlformats.org/drawingml/2006/chart" xmlns:r="http://schemas.openxmlformats.org/officeDocument/2006/relationships" r:id="rId17"/>
            </a:graphicData>
          </a:graphic>
        </p:graphicFrame>
        <p:sp>
          <p:nvSpPr>
            <p:cNvPr id="19" name="Rounded Rectangle 18">
              <a:extLst>
                <a:ext uri="{FF2B5EF4-FFF2-40B4-BE49-F238E27FC236}">
                  <a16:creationId xmlns:a16="http://schemas.microsoft.com/office/drawing/2014/main" id="{04E21765-D1EB-C370-C254-D84EA7ECC224}"/>
                </a:ext>
              </a:extLst>
            </p:cNvPr>
            <p:cNvSpPr/>
            <p:nvPr/>
          </p:nvSpPr>
          <p:spPr>
            <a:xfrm>
              <a:off x="2072258" y="2522726"/>
              <a:ext cx="1468800" cy="3744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numCol="1" rtlCol="0" anchor="ctr"/>
            <a:lstStyle/>
            <a:p>
              <a:pPr algn="ctr"/>
              <a:r>
                <a:rPr lang="en-US" sz="1000"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reviews/user_7</a:t>
              </a:r>
              <a:endParaRPr lang="en-US" sz="1200"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20" name="Group 19">
            <a:extLst>
              <a:ext uri="{FF2B5EF4-FFF2-40B4-BE49-F238E27FC236}">
                <a16:creationId xmlns:a16="http://schemas.microsoft.com/office/drawing/2014/main" id="{D6BC1EB3-4C56-0096-3B62-7CDDABE55169}"/>
              </a:ext>
            </a:extLst>
          </p:cNvPr>
          <p:cNvGrpSpPr/>
          <p:nvPr/>
        </p:nvGrpSpPr>
        <p:grpSpPr>
          <a:xfrm>
            <a:off x="7364987" y="2790360"/>
            <a:ext cx="1468800" cy="1760885"/>
            <a:chOff x="7364987" y="1136241"/>
            <a:chExt cx="1468800" cy="1760885"/>
          </a:xfrm>
        </p:grpSpPr>
        <p:graphicFrame>
          <p:nvGraphicFramePr>
            <p:cNvPr id="21" name="Chart 20">
              <a:extLst>
                <a:ext uri="{FF2B5EF4-FFF2-40B4-BE49-F238E27FC236}">
                  <a16:creationId xmlns:a16="http://schemas.microsoft.com/office/drawing/2014/main" id="{050B3FA0-34FD-81CF-94F6-B4563DD22F26}"/>
                </a:ext>
              </a:extLst>
            </p:cNvPr>
            <p:cNvGraphicFramePr/>
            <p:nvPr/>
          </p:nvGraphicFramePr>
          <p:xfrm>
            <a:off x="7364987" y="1136241"/>
            <a:ext cx="1468800" cy="1288800"/>
          </p:xfrm>
          <a:graphic>
            <a:graphicData uri="http://schemas.openxmlformats.org/drawingml/2006/chart">
              <c:chart xmlns:c="http://schemas.openxmlformats.org/drawingml/2006/chart" xmlns:r="http://schemas.openxmlformats.org/officeDocument/2006/relationships" r:id="rId18"/>
            </a:graphicData>
          </a:graphic>
        </p:graphicFrame>
        <p:sp>
          <p:nvSpPr>
            <p:cNvPr id="22" name="Rounded Rectangle 21">
              <a:extLst>
                <a:ext uri="{FF2B5EF4-FFF2-40B4-BE49-F238E27FC236}">
                  <a16:creationId xmlns:a16="http://schemas.microsoft.com/office/drawing/2014/main" id="{725B1041-1103-802A-20B5-87B70767B317}"/>
                </a:ext>
              </a:extLst>
            </p:cNvPr>
            <p:cNvSpPr/>
            <p:nvPr/>
          </p:nvSpPr>
          <p:spPr>
            <a:xfrm>
              <a:off x="7364987" y="2522726"/>
              <a:ext cx="1468800" cy="3744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numCol="1" rtlCol="0" anchor="ctr"/>
            <a:lstStyle/>
            <a:p>
              <a:pPr algn="ctr"/>
              <a:r>
                <a:rPr lang="en-US" sz="1000"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analytics/batch</a:t>
              </a:r>
            </a:p>
          </p:txBody>
        </p:sp>
      </p:grpSp>
      <p:grpSp>
        <p:nvGrpSpPr>
          <p:cNvPr id="23" name="Group 22">
            <a:extLst>
              <a:ext uri="{FF2B5EF4-FFF2-40B4-BE49-F238E27FC236}">
                <a16:creationId xmlns:a16="http://schemas.microsoft.com/office/drawing/2014/main" id="{BC8CC34F-98A3-9344-CDA9-C6524B20B57F}"/>
              </a:ext>
            </a:extLst>
          </p:cNvPr>
          <p:cNvGrpSpPr/>
          <p:nvPr/>
        </p:nvGrpSpPr>
        <p:grpSpPr>
          <a:xfrm>
            <a:off x="5606400" y="2790360"/>
            <a:ext cx="1468800" cy="1760885"/>
            <a:chOff x="5606400" y="1136241"/>
            <a:chExt cx="1468800" cy="1760885"/>
          </a:xfrm>
        </p:grpSpPr>
        <p:graphicFrame>
          <p:nvGraphicFramePr>
            <p:cNvPr id="24" name="Chart 23">
              <a:extLst>
                <a:ext uri="{FF2B5EF4-FFF2-40B4-BE49-F238E27FC236}">
                  <a16:creationId xmlns:a16="http://schemas.microsoft.com/office/drawing/2014/main" id="{2EE6ACA9-29F0-71AC-8A7C-9A2593AF096E}"/>
                </a:ext>
              </a:extLst>
            </p:cNvPr>
            <p:cNvGraphicFramePr/>
            <p:nvPr/>
          </p:nvGraphicFramePr>
          <p:xfrm>
            <a:off x="5606400" y="1136241"/>
            <a:ext cx="1468800" cy="1288800"/>
          </p:xfrm>
          <a:graphic>
            <a:graphicData uri="http://schemas.openxmlformats.org/drawingml/2006/chart">
              <c:chart xmlns:c="http://schemas.openxmlformats.org/drawingml/2006/chart" xmlns:r="http://schemas.openxmlformats.org/officeDocument/2006/relationships" r:id="rId19"/>
            </a:graphicData>
          </a:graphic>
        </p:graphicFrame>
        <p:sp>
          <p:nvSpPr>
            <p:cNvPr id="25" name="Rounded Rectangle 24">
              <a:extLst>
                <a:ext uri="{FF2B5EF4-FFF2-40B4-BE49-F238E27FC236}">
                  <a16:creationId xmlns:a16="http://schemas.microsoft.com/office/drawing/2014/main" id="{3EF5C5F6-1A0E-0B0D-C637-AA9C764A722A}"/>
                </a:ext>
              </a:extLst>
            </p:cNvPr>
            <p:cNvSpPr/>
            <p:nvPr/>
          </p:nvSpPr>
          <p:spPr>
            <a:xfrm>
              <a:off x="5606400" y="2522726"/>
              <a:ext cx="1468800" cy="3744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numCol="1" rtlCol="0" anchor="ctr"/>
            <a:lstStyle/>
            <a:p>
              <a:pPr algn="ctr"/>
              <a:r>
                <a:rPr lang="en-US" sz="1000"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reviews/</a:t>
              </a:r>
              <a:r>
                <a:rPr lang="en-US" sz="1000" dirty="0" err="1">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batch_user</a:t>
              </a:r>
              <a:endParaRPr lang="en-US" sz="1000"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26" name="Group 25">
            <a:extLst>
              <a:ext uri="{FF2B5EF4-FFF2-40B4-BE49-F238E27FC236}">
                <a16:creationId xmlns:a16="http://schemas.microsoft.com/office/drawing/2014/main" id="{A0C3419A-4790-727B-C57B-8EA79B4D33CE}"/>
              </a:ext>
            </a:extLst>
          </p:cNvPr>
          <p:cNvGrpSpPr/>
          <p:nvPr/>
        </p:nvGrpSpPr>
        <p:grpSpPr>
          <a:xfrm>
            <a:off x="3858214" y="2790360"/>
            <a:ext cx="1468800" cy="1760885"/>
            <a:chOff x="3858214" y="1136241"/>
            <a:chExt cx="1468800" cy="1760885"/>
          </a:xfrm>
        </p:grpSpPr>
        <p:graphicFrame>
          <p:nvGraphicFramePr>
            <p:cNvPr id="29" name="Chart 28">
              <a:extLst>
                <a:ext uri="{FF2B5EF4-FFF2-40B4-BE49-F238E27FC236}">
                  <a16:creationId xmlns:a16="http://schemas.microsoft.com/office/drawing/2014/main" id="{A59F4CD6-A771-8DE9-E882-C37C4C058647}"/>
                </a:ext>
              </a:extLst>
            </p:cNvPr>
            <p:cNvGraphicFramePr/>
            <p:nvPr/>
          </p:nvGraphicFramePr>
          <p:xfrm>
            <a:off x="3858214" y="1136241"/>
            <a:ext cx="1468800" cy="1288800"/>
          </p:xfrm>
          <a:graphic>
            <a:graphicData uri="http://schemas.openxmlformats.org/drawingml/2006/chart">
              <c:chart xmlns:c="http://schemas.openxmlformats.org/drawingml/2006/chart" xmlns:r="http://schemas.openxmlformats.org/officeDocument/2006/relationships" r:id="rId20"/>
            </a:graphicData>
          </a:graphic>
        </p:graphicFrame>
        <p:sp>
          <p:nvSpPr>
            <p:cNvPr id="34" name="Rounded Rectangle 33">
              <a:extLst>
                <a:ext uri="{FF2B5EF4-FFF2-40B4-BE49-F238E27FC236}">
                  <a16:creationId xmlns:a16="http://schemas.microsoft.com/office/drawing/2014/main" id="{42383AC7-FA91-17DB-EE5D-FFFC6C59CC48}"/>
                </a:ext>
              </a:extLst>
            </p:cNvPr>
            <p:cNvSpPr/>
            <p:nvPr/>
          </p:nvSpPr>
          <p:spPr>
            <a:xfrm>
              <a:off x="3858214" y="2522726"/>
              <a:ext cx="1468800" cy="3744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numCol="1" rtlCol="0" anchor="ctr"/>
            <a:lstStyle/>
            <a:p>
              <a:pPr algn="ctr"/>
              <a:r>
                <a:rPr lang="en-US" sz="1000"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security/user_8</a:t>
              </a:r>
              <a:endParaRPr lang="en-US" sz="1200"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35" name="reviews_user_7">
            <a:extLst>
              <a:ext uri="{FF2B5EF4-FFF2-40B4-BE49-F238E27FC236}">
                <a16:creationId xmlns:a16="http://schemas.microsoft.com/office/drawing/2014/main" id="{2335DC87-CF4E-D416-A518-D3B383C40806}"/>
              </a:ext>
            </a:extLst>
          </p:cNvPr>
          <p:cNvGrpSpPr/>
          <p:nvPr/>
        </p:nvGrpSpPr>
        <p:grpSpPr>
          <a:xfrm>
            <a:off x="1995136" y="2706581"/>
            <a:ext cx="1569600" cy="1458000"/>
            <a:chOff x="1995136" y="1052462"/>
            <a:chExt cx="1569600" cy="1458000"/>
          </a:xfrm>
        </p:grpSpPr>
        <mc:AlternateContent xmlns:mc="http://schemas.openxmlformats.org/markup-compatibility/2006" xmlns:p14="http://schemas.microsoft.com/office/powerpoint/2010/main">
          <mc:Choice Requires="p14">
            <p:contentPart p14:bwMode="auto" r:id="rId21">
              <p14:nvContentPartPr>
                <p14:cNvPr id="36" name="Ink 35">
                  <a:extLst>
                    <a:ext uri="{FF2B5EF4-FFF2-40B4-BE49-F238E27FC236}">
                      <a16:creationId xmlns:a16="http://schemas.microsoft.com/office/drawing/2014/main" id="{A0339CFD-3B7A-F4C6-0F84-A28B0E1EAB5C}"/>
                    </a:ext>
                  </a:extLst>
                </p14:cNvPr>
                <p14:cNvContentPartPr/>
                <p14:nvPr/>
              </p14:nvContentPartPr>
              <p14:xfrm>
                <a:off x="1995136" y="1052462"/>
                <a:ext cx="1465200" cy="1377360"/>
              </p14:xfrm>
            </p:contentPart>
          </mc:Choice>
          <mc:Fallback xmlns="">
            <p:pic>
              <p:nvPicPr>
                <p:cNvPr id="36" name="Ink 35">
                  <a:extLst>
                    <a:ext uri="{FF2B5EF4-FFF2-40B4-BE49-F238E27FC236}">
                      <a16:creationId xmlns:a16="http://schemas.microsoft.com/office/drawing/2014/main" id="{A0339CFD-3B7A-F4C6-0F84-A28B0E1EAB5C}"/>
                    </a:ext>
                  </a:extLst>
                </p:cNvPr>
                <p:cNvPicPr/>
                <p:nvPr/>
              </p:nvPicPr>
              <p:blipFill>
                <a:blip r:embed="rId22"/>
                <a:stretch>
                  <a:fillRect/>
                </a:stretch>
              </p:blipFill>
              <p:spPr>
                <a:xfrm>
                  <a:off x="1959496" y="1016462"/>
                  <a:ext cx="1536840" cy="14490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37" name="Ink 36">
                  <a:extLst>
                    <a:ext uri="{FF2B5EF4-FFF2-40B4-BE49-F238E27FC236}">
                      <a16:creationId xmlns:a16="http://schemas.microsoft.com/office/drawing/2014/main" id="{912DCFAB-DC04-2B96-0328-D89EBDD61CFD}"/>
                    </a:ext>
                  </a:extLst>
                </p14:cNvPr>
                <p14:cNvContentPartPr/>
                <p14:nvPr/>
              </p14:nvContentPartPr>
              <p14:xfrm>
                <a:off x="2009896" y="1070102"/>
                <a:ext cx="1554840" cy="1440360"/>
              </p14:xfrm>
            </p:contentPart>
          </mc:Choice>
          <mc:Fallback xmlns="">
            <p:pic>
              <p:nvPicPr>
                <p:cNvPr id="37" name="Ink 36">
                  <a:extLst>
                    <a:ext uri="{FF2B5EF4-FFF2-40B4-BE49-F238E27FC236}">
                      <a16:creationId xmlns:a16="http://schemas.microsoft.com/office/drawing/2014/main" id="{912DCFAB-DC04-2B96-0328-D89EBDD61CFD}"/>
                    </a:ext>
                  </a:extLst>
                </p:cNvPr>
                <p:cNvPicPr/>
                <p:nvPr/>
              </p:nvPicPr>
              <p:blipFill>
                <a:blip r:embed="rId24"/>
                <a:stretch>
                  <a:fillRect/>
                </a:stretch>
              </p:blipFill>
              <p:spPr>
                <a:xfrm>
                  <a:off x="1974256" y="1034102"/>
                  <a:ext cx="1626480" cy="1512000"/>
                </a:xfrm>
                <a:prstGeom prst="rect">
                  <a:avLst/>
                </a:prstGeom>
              </p:spPr>
            </p:pic>
          </mc:Fallback>
        </mc:AlternateContent>
      </p:grpSp>
      <p:grpSp>
        <p:nvGrpSpPr>
          <p:cNvPr id="38" name="reviews_batch_user_2">
            <a:extLst>
              <a:ext uri="{FF2B5EF4-FFF2-40B4-BE49-F238E27FC236}">
                <a16:creationId xmlns:a16="http://schemas.microsoft.com/office/drawing/2014/main" id="{D2B82421-5BF0-3183-B9B9-3FF0D4038E31}"/>
              </a:ext>
            </a:extLst>
          </p:cNvPr>
          <p:cNvGrpSpPr/>
          <p:nvPr/>
        </p:nvGrpSpPr>
        <p:grpSpPr>
          <a:xfrm>
            <a:off x="5487856" y="2734132"/>
            <a:ext cx="1865520" cy="1739160"/>
            <a:chOff x="5487856" y="823142"/>
            <a:chExt cx="1865520" cy="1739160"/>
          </a:xfrm>
        </p:grpSpPr>
        <mc:AlternateContent xmlns:mc="http://schemas.openxmlformats.org/markup-compatibility/2006" xmlns:p14="http://schemas.microsoft.com/office/powerpoint/2010/main">
          <mc:Choice Requires="p14">
            <p:contentPart p14:bwMode="auto" r:id="rId25">
              <p14:nvContentPartPr>
                <p14:cNvPr id="39" name="rbu_line_2">
                  <a:extLst>
                    <a:ext uri="{FF2B5EF4-FFF2-40B4-BE49-F238E27FC236}">
                      <a16:creationId xmlns:a16="http://schemas.microsoft.com/office/drawing/2014/main" id="{750F9296-2827-65B9-6AD1-C2F6D2317E4A}"/>
                    </a:ext>
                  </a:extLst>
                </p14:cNvPr>
                <p14:cNvContentPartPr/>
                <p14:nvPr/>
              </p14:nvContentPartPr>
              <p14:xfrm>
                <a:off x="5487856" y="1058942"/>
                <a:ext cx="1865520" cy="1360440"/>
              </p14:xfrm>
            </p:contentPart>
          </mc:Choice>
          <mc:Fallback xmlns="">
            <p:pic>
              <p:nvPicPr>
                <p:cNvPr id="39" name="rbu_line_2">
                  <a:extLst>
                    <a:ext uri="{FF2B5EF4-FFF2-40B4-BE49-F238E27FC236}">
                      <a16:creationId xmlns:a16="http://schemas.microsoft.com/office/drawing/2014/main" id="{750F9296-2827-65B9-6AD1-C2F6D2317E4A}"/>
                    </a:ext>
                  </a:extLst>
                </p:cNvPr>
                <p:cNvPicPr/>
                <p:nvPr/>
              </p:nvPicPr>
              <p:blipFill>
                <a:blip r:embed="rId26"/>
                <a:stretch>
                  <a:fillRect/>
                </a:stretch>
              </p:blipFill>
              <p:spPr>
                <a:xfrm>
                  <a:off x="5451856" y="1023302"/>
                  <a:ext cx="1937160" cy="143208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40" name="rbu_line_1">
                  <a:extLst>
                    <a:ext uri="{FF2B5EF4-FFF2-40B4-BE49-F238E27FC236}">
                      <a16:creationId xmlns:a16="http://schemas.microsoft.com/office/drawing/2014/main" id="{0847DC40-DA79-6AC9-9323-19664A9A7224}"/>
                    </a:ext>
                  </a:extLst>
                </p14:cNvPr>
                <p14:cNvContentPartPr/>
                <p14:nvPr/>
              </p14:nvContentPartPr>
              <p14:xfrm>
                <a:off x="5597656" y="823142"/>
                <a:ext cx="1534320" cy="1739160"/>
              </p14:xfrm>
            </p:contentPart>
          </mc:Choice>
          <mc:Fallback xmlns="">
            <p:pic>
              <p:nvPicPr>
                <p:cNvPr id="40" name="rbu_line_1">
                  <a:extLst>
                    <a:ext uri="{FF2B5EF4-FFF2-40B4-BE49-F238E27FC236}">
                      <a16:creationId xmlns:a16="http://schemas.microsoft.com/office/drawing/2014/main" id="{0847DC40-DA79-6AC9-9323-19664A9A7224}"/>
                    </a:ext>
                  </a:extLst>
                </p:cNvPr>
                <p:cNvPicPr/>
                <p:nvPr/>
              </p:nvPicPr>
              <p:blipFill>
                <a:blip r:embed="rId28"/>
                <a:stretch>
                  <a:fillRect/>
                </a:stretch>
              </p:blipFill>
              <p:spPr>
                <a:xfrm>
                  <a:off x="5561656" y="787142"/>
                  <a:ext cx="1605960" cy="1810800"/>
                </a:xfrm>
                <a:prstGeom prst="rect">
                  <a:avLst/>
                </a:prstGeom>
              </p:spPr>
            </p:pic>
          </mc:Fallback>
        </mc:AlternateContent>
      </p:grpSp>
      <p:graphicFrame>
        <p:nvGraphicFramePr>
          <p:cNvPr id="41" name="Chart 40">
            <a:extLst>
              <a:ext uri="{FF2B5EF4-FFF2-40B4-BE49-F238E27FC236}">
                <a16:creationId xmlns:a16="http://schemas.microsoft.com/office/drawing/2014/main" id="{ECCB4636-C23C-0673-9762-DA34C20EEEAD}"/>
              </a:ext>
            </a:extLst>
          </p:cNvPr>
          <p:cNvGraphicFramePr/>
          <p:nvPr/>
        </p:nvGraphicFramePr>
        <p:xfrm>
          <a:off x="7183168" y="727668"/>
          <a:ext cx="1472400" cy="1288800"/>
        </p:xfrm>
        <a:graphic>
          <a:graphicData uri="http://schemas.openxmlformats.org/drawingml/2006/chart">
            <c:chart xmlns:c="http://schemas.openxmlformats.org/drawingml/2006/chart" xmlns:r="http://schemas.openxmlformats.org/officeDocument/2006/relationships" r:id="rId29"/>
          </a:graphicData>
        </a:graphic>
      </p:graphicFrame>
    </p:spTree>
    <p:extLst>
      <p:ext uri="{BB962C8B-B14F-4D97-AF65-F5344CB8AC3E}">
        <p14:creationId xmlns:p14="http://schemas.microsoft.com/office/powerpoint/2010/main" val="164578685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1E5779-A496-4FA1-1BCF-775C4F479531}"/>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A5F1049-AFBF-8DDA-3CC8-A0A70CC1353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73</a:t>
            </a:fld>
            <a:endParaRPr lang="en"/>
          </a:p>
        </p:txBody>
      </p:sp>
      <mc:AlternateContent xmlns:mc="http://schemas.openxmlformats.org/markup-compatibility/2006" xmlns:p14="http://schemas.microsoft.com/office/powerpoint/2010/main">
        <mc:Choice Requires="p14">
          <p:contentPart p14:bwMode="auto" r:id="rId3">
            <p14:nvContentPartPr>
              <p14:cNvPr id="10" name="Ink 9">
                <a:extLst>
                  <a:ext uri="{FF2B5EF4-FFF2-40B4-BE49-F238E27FC236}">
                    <a16:creationId xmlns:a16="http://schemas.microsoft.com/office/drawing/2014/main" id="{822A136C-4293-56C6-7EFD-B6755935A827}"/>
                  </a:ext>
                </a:extLst>
              </p14:cNvPr>
              <p14:cNvContentPartPr/>
              <p14:nvPr/>
            </p14:nvContentPartPr>
            <p14:xfrm>
              <a:off x="852856" y="3190939"/>
              <a:ext cx="360" cy="360"/>
            </p14:xfrm>
          </p:contentPart>
        </mc:Choice>
        <mc:Fallback xmlns="">
          <p:pic>
            <p:nvPicPr>
              <p:cNvPr id="10" name="Ink 9">
                <a:extLst>
                  <a:ext uri="{FF2B5EF4-FFF2-40B4-BE49-F238E27FC236}">
                    <a16:creationId xmlns:a16="http://schemas.microsoft.com/office/drawing/2014/main" id="{822A136C-4293-56C6-7EFD-B6755935A827}"/>
                  </a:ext>
                </a:extLst>
              </p:cNvPr>
              <p:cNvPicPr/>
              <p:nvPr/>
            </p:nvPicPr>
            <p:blipFill>
              <a:blip r:embed="rId4"/>
              <a:stretch>
                <a:fillRect/>
              </a:stretch>
            </p:blipFill>
            <p:spPr>
              <a:xfrm>
                <a:off x="846736" y="3184819"/>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C4A926DA-C93A-5EC9-EA8D-3529A8A080C8}"/>
                  </a:ext>
                </a:extLst>
              </p14:cNvPr>
              <p14:cNvContentPartPr/>
              <p14:nvPr/>
            </p14:nvContentPartPr>
            <p14:xfrm>
              <a:off x="852856" y="3190939"/>
              <a:ext cx="360" cy="360"/>
            </p14:xfrm>
          </p:contentPart>
        </mc:Choice>
        <mc:Fallback xmlns="">
          <p:pic>
            <p:nvPicPr>
              <p:cNvPr id="7" name="Ink 6">
                <a:extLst>
                  <a:ext uri="{FF2B5EF4-FFF2-40B4-BE49-F238E27FC236}">
                    <a16:creationId xmlns:a16="http://schemas.microsoft.com/office/drawing/2014/main" id="{C4A926DA-C93A-5EC9-EA8D-3529A8A080C8}"/>
                  </a:ext>
                </a:extLst>
              </p:cNvPr>
              <p:cNvPicPr/>
              <p:nvPr/>
            </p:nvPicPr>
            <p:blipFill>
              <a:blip r:embed="rId4"/>
              <a:stretch>
                <a:fillRect/>
              </a:stretch>
            </p:blipFill>
            <p:spPr>
              <a:xfrm>
                <a:off x="846736" y="3184819"/>
                <a:ext cx="12600" cy="12600"/>
              </a:xfrm>
              <a:prstGeom prst="rect">
                <a:avLst/>
              </a:prstGeom>
            </p:spPr>
          </p:pic>
        </mc:Fallback>
      </mc:AlternateContent>
      <p:sp>
        <p:nvSpPr>
          <p:cNvPr id="3" name="Rectangle 2">
            <a:extLst>
              <a:ext uri="{FF2B5EF4-FFF2-40B4-BE49-F238E27FC236}">
                <a16:creationId xmlns:a16="http://schemas.microsoft.com/office/drawing/2014/main" id="{02F5474B-2688-5FD9-9BB9-DCFDACD6CD71}"/>
              </a:ext>
            </a:extLst>
          </p:cNvPr>
          <p:cNvSpPr/>
          <p:nvPr/>
        </p:nvSpPr>
        <p:spPr>
          <a:xfrm>
            <a:off x="379929" y="94315"/>
            <a:ext cx="4481848" cy="83934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6">
            <p14:nvContentPartPr>
              <p14:cNvPr id="44" name="Ink 43">
                <a:extLst>
                  <a:ext uri="{FF2B5EF4-FFF2-40B4-BE49-F238E27FC236}">
                    <a16:creationId xmlns:a16="http://schemas.microsoft.com/office/drawing/2014/main" id="{3B5D19B6-6C04-3B09-3381-EC39FAA95A6C}"/>
                  </a:ext>
                </a:extLst>
              </p14:cNvPr>
              <p14:cNvContentPartPr/>
              <p14:nvPr/>
            </p14:nvContentPartPr>
            <p14:xfrm>
              <a:off x="852856" y="-1574245"/>
              <a:ext cx="360" cy="360"/>
            </p14:xfrm>
          </p:contentPart>
        </mc:Choice>
        <mc:Fallback xmlns="">
          <p:pic>
            <p:nvPicPr>
              <p:cNvPr id="44" name="Ink 43">
                <a:extLst>
                  <a:ext uri="{FF2B5EF4-FFF2-40B4-BE49-F238E27FC236}">
                    <a16:creationId xmlns:a16="http://schemas.microsoft.com/office/drawing/2014/main" id="{3B5D19B6-6C04-3B09-3381-EC39FAA95A6C}"/>
                  </a:ext>
                </a:extLst>
              </p:cNvPr>
              <p:cNvPicPr/>
              <p:nvPr/>
            </p:nvPicPr>
            <p:blipFill>
              <a:blip r:embed="rId4"/>
              <a:stretch>
                <a:fillRect/>
              </a:stretch>
            </p:blipFill>
            <p:spPr>
              <a:xfrm>
                <a:off x="846736" y="-1580365"/>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45" name="Ink 44">
                <a:extLst>
                  <a:ext uri="{FF2B5EF4-FFF2-40B4-BE49-F238E27FC236}">
                    <a16:creationId xmlns:a16="http://schemas.microsoft.com/office/drawing/2014/main" id="{F33DC2A9-1706-4482-7003-233D68F0D2C3}"/>
                  </a:ext>
                </a:extLst>
              </p14:cNvPr>
              <p14:cNvContentPartPr/>
              <p14:nvPr/>
            </p14:nvContentPartPr>
            <p14:xfrm>
              <a:off x="852856" y="-1574245"/>
              <a:ext cx="360" cy="360"/>
            </p14:xfrm>
          </p:contentPart>
        </mc:Choice>
        <mc:Fallback xmlns="">
          <p:pic>
            <p:nvPicPr>
              <p:cNvPr id="45" name="Ink 44">
                <a:extLst>
                  <a:ext uri="{FF2B5EF4-FFF2-40B4-BE49-F238E27FC236}">
                    <a16:creationId xmlns:a16="http://schemas.microsoft.com/office/drawing/2014/main" id="{F33DC2A9-1706-4482-7003-233D68F0D2C3}"/>
                  </a:ext>
                </a:extLst>
              </p:cNvPr>
              <p:cNvPicPr/>
              <p:nvPr/>
            </p:nvPicPr>
            <p:blipFill>
              <a:blip r:embed="rId4"/>
              <a:stretch>
                <a:fillRect/>
              </a:stretch>
            </p:blipFill>
            <p:spPr>
              <a:xfrm>
                <a:off x="846736" y="-1580365"/>
                <a:ext cx="12600" cy="12600"/>
              </a:xfrm>
              <a:prstGeom prst="rect">
                <a:avLst/>
              </a:prstGeom>
            </p:spPr>
          </p:pic>
        </mc:Fallback>
      </mc:AlternateContent>
      <p:grpSp>
        <p:nvGrpSpPr>
          <p:cNvPr id="46" name="Group 45">
            <a:extLst>
              <a:ext uri="{FF2B5EF4-FFF2-40B4-BE49-F238E27FC236}">
                <a16:creationId xmlns:a16="http://schemas.microsoft.com/office/drawing/2014/main" id="{033DBBFE-FA2E-AFBB-3E52-FFBE960F571B}"/>
              </a:ext>
            </a:extLst>
          </p:cNvPr>
          <p:cNvGrpSpPr/>
          <p:nvPr/>
        </p:nvGrpSpPr>
        <p:grpSpPr>
          <a:xfrm>
            <a:off x="437882" y="-3683358"/>
            <a:ext cx="1378040" cy="502275"/>
            <a:chOff x="437882" y="1081826"/>
            <a:chExt cx="1378040" cy="502275"/>
          </a:xfrm>
        </p:grpSpPr>
        <p:sp>
          <p:nvSpPr>
            <p:cNvPr id="47" name="Rounded Rectangle 46">
              <a:extLst>
                <a:ext uri="{FF2B5EF4-FFF2-40B4-BE49-F238E27FC236}">
                  <a16:creationId xmlns:a16="http://schemas.microsoft.com/office/drawing/2014/main" id="{12EB109C-4013-8C7F-3B9F-76C266BCB594}"/>
                </a:ext>
              </a:extLst>
            </p:cNvPr>
            <p:cNvSpPr/>
            <p:nvPr/>
          </p:nvSpPr>
          <p:spPr>
            <a:xfrm>
              <a:off x="515156" y="1300766"/>
              <a:ext cx="1300766" cy="28333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latin typeface="Open Sans" panose="020B0606030504020204" pitchFamily="34" charset="0"/>
                  <a:ea typeface="Open Sans" panose="020B0606030504020204" pitchFamily="34" charset="0"/>
                  <a:cs typeface="Open Sans" panose="020B0606030504020204" pitchFamily="34" charset="0"/>
                </a:rPr>
                <a:t>last 3 months</a:t>
              </a:r>
            </a:p>
          </p:txBody>
        </p:sp>
        <p:sp>
          <p:nvSpPr>
            <p:cNvPr id="48" name="TextBox 47">
              <a:extLst>
                <a:ext uri="{FF2B5EF4-FFF2-40B4-BE49-F238E27FC236}">
                  <a16:creationId xmlns:a16="http://schemas.microsoft.com/office/drawing/2014/main" id="{12504DFC-7A4E-05E3-39E2-3C65C9F20A6B}"/>
                </a:ext>
              </a:extLst>
            </p:cNvPr>
            <p:cNvSpPr txBox="1"/>
            <p:nvPr/>
          </p:nvSpPr>
          <p:spPr>
            <a:xfrm>
              <a:off x="437882" y="1081826"/>
              <a:ext cx="862737" cy="246221"/>
            </a:xfrm>
            <a:prstGeom prst="rect">
              <a:avLst/>
            </a:prstGeom>
            <a:noFill/>
          </p:spPr>
          <p:txBody>
            <a:bodyPr wrap="none" rtlCol="0">
              <a:spAutoFit/>
            </a:bodyPr>
            <a:lstStyle/>
            <a:p>
              <a:r>
                <a:rPr lang="en-US" sz="1000" dirty="0">
                  <a:latin typeface="Open Sans" panose="020B0606030504020204" pitchFamily="34" charset="0"/>
                  <a:ea typeface="Open Sans" panose="020B0606030504020204" pitchFamily="34" charset="0"/>
                  <a:cs typeface="Open Sans" panose="020B0606030504020204" pitchFamily="34" charset="0"/>
                </a:rPr>
                <a:t>date range:</a:t>
              </a:r>
            </a:p>
          </p:txBody>
        </p:sp>
      </p:grpSp>
      <p:grpSp>
        <p:nvGrpSpPr>
          <p:cNvPr id="49" name="Group 48">
            <a:extLst>
              <a:ext uri="{FF2B5EF4-FFF2-40B4-BE49-F238E27FC236}">
                <a16:creationId xmlns:a16="http://schemas.microsoft.com/office/drawing/2014/main" id="{507F0119-E4FF-4571-87C6-D08D0D0EF8EE}"/>
              </a:ext>
            </a:extLst>
          </p:cNvPr>
          <p:cNvGrpSpPr/>
          <p:nvPr/>
        </p:nvGrpSpPr>
        <p:grpSpPr>
          <a:xfrm>
            <a:off x="1893196" y="-3683358"/>
            <a:ext cx="1378040" cy="502275"/>
            <a:chOff x="437882" y="1081826"/>
            <a:chExt cx="1378040" cy="502275"/>
          </a:xfrm>
        </p:grpSpPr>
        <p:sp>
          <p:nvSpPr>
            <p:cNvPr id="50" name="Rounded Rectangle 49">
              <a:extLst>
                <a:ext uri="{FF2B5EF4-FFF2-40B4-BE49-F238E27FC236}">
                  <a16:creationId xmlns:a16="http://schemas.microsoft.com/office/drawing/2014/main" id="{991FC953-9A64-20D0-6210-6EA55E6775CC}"/>
                </a:ext>
              </a:extLst>
            </p:cNvPr>
            <p:cNvSpPr/>
            <p:nvPr/>
          </p:nvSpPr>
          <p:spPr>
            <a:xfrm>
              <a:off x="515156" y="1300766"/>
              <a:ext cx="1300766" cy="28333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session_summary</a:t>
              </a:r>
              <a:endParaRPr lang="en-US" sz="1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51" name="TextBox 50">
              <a:extLst>
                <a:ext uri="{FF2B5EF4-FFF2-40B4-BE49-F238E27FC236}">
                  <a16:creationId xmlns:a16="http://schemas.microsoft.com/office/drawing/2014/main" id="{AA894384-3DCA-BDED-490F-6E0B9FC9FF85}"/>
                </a:ext>
              </a:extLst>
            </p:cNvPr>
            <p:cNvSpPr txBox="1"/>
            <p:nvPr/>
          </p:nvSpPr>
          <p:spPr>
            <a:xfrm>
              <a:off x="437882" y="1081826"/>
              <a:ext cx="889987" cy="246221"/>
            </a:xfrm>
            <a:prstGeom prst="rect">
              <a:avLst/>
            </a:prstGeom>
            <a:noFill/>
          </p:spPr>
          <p:txBody>
            <a:bodyPr wrap="none" rtlCol="0">
              <a:spAutoFit/>
            </a:bodyPr>
            <a:lstStyle/>
            <a:p>
              <a:r>
                <a:rPr lang="en-US" sz="1000" dirty="0">
                  <a:latin typeface="Open Sans" panose="020B0606030504020204" pitchFamily="34" charset="0"/>
                  <a:ea typeface="Open Sans" panose="020B0606030504020204" pitchFamily="34" charset="0"/>
                  <a:cs typeface="Open Sans" panose="020B0606030504020204" pitchFamily="34" charset="0"/>
                </a:rPr>
                <a:t>table name:</a:t>
              </a:r>
            </a:p>
          </p:txBody>
        </p:sp>
      </p:grpSp>
      <mc:AlternateContent xmlns:mc="http://schemas.openxmlformats.org/markup-compatibility/2006" xmlns:p14="http://schemas.microsoft.com/office/powerpoint/2010/main">
        <mc:Choice Requires="p14">
          <p:contentPart p14:bwMode="auto" r:id="rId8">
            <p14:nvContentPartPr>
              <p14:cNvPr id="4" name="Ink 3">
                <a:extLst>
                  <a:ext uri="{FF2B5EF4-FFF2-40B4-BE49-F238E27FC236}">
                    <a16:creationId xmlns:a16="http://schemas.microsoft.com/office/drawing/2014/main" id="{E1B97A49-6A58-F9B7-4C44-16F5C603C745}"/>
                  </a:ext>
                </a:extLst>
              </p14:cNvPr>
              <p14:cNvContentPartPr/>
              <p14:nvPr/>
            </p14:nvContentPartPr>
            <p14:xfrm>
              <a:off x="852856" y="3190939"/>
              <a:ext cx="360" cy="360"/>
            </p14:xfrm>
          </p:contentPart>
        </mc:Choice>
        <mc:Fallback xmlns="">
          <p:pic>
            <p:nvPicPr>
              <p:cNvPr id="4" name="Ink 3">
                <a:extLst>
                  <a:ext uri="{FF2B5EF4-FFF2-40B4-BE49-F238E27FC236}">
                    <a16:creationId xmlns:a16="http://schemas.microsoft.com/office/drawing/2014/main" id="{E1B97A49-6A58-F9B7-4C44-16F5C603C745}"/>
                  </a:ext>
                </a:extLst>
              </p:cNvPr>
              <p:cNvPicPr/>
              <p:nvPr/>
            </p:nvPicPr>
            <p:blipFill>
              <a:blip r:embed="rId4"/>
              <a:stretch>
                <a:fillRect/>
              </a:stretch>
            </p:blipFill>
            <p:spPr>
              <a:xfrm>
                <a:off x="846736" y="3184819"/>
                <a:ext cx="12600" cy="12600"/>
              </a:xfrm>
              <a:prstGeom prst="rect">
                <a:avLst/>
              </a:prstGeom>
            </p:spPr>
          </p:pic>
        </mc:Fallback>
      </mc:AlternateContent>
      <p:grpSp>
        <p:nvGrpSpPr>
          <p:cNvPr id="5" name="Group 4">
            <a:extLst>
              <a:ext uri="{FF2B5EF4-FFF2-40B4-BE49-F238E27FC236}">
                <a16:creationId xmlns:a16="http://schemas.microsoft.com/office/drawing/2014/main" id="{5A2D49EE-27A0-1A45-1BE7-85C6DF3DA65A}"/>
              </a:ext>
            </a:extLst>
          </p:cNvPr>
          <p:cNvGrpSpPr/>
          <p:nvPr/>
        </p:nvGrpSpPr>
        <p:grpSpPr>
          <a:xfrm>
            <a:off x="437882" y="1081826"/>
            <a:ext cx="1378040" cy="502275"/>
            <a:chOff x="437882" y="1081826"/>
            <a:chExt cx="1378040" cy="502275"/>
          </a:xfrm>
        </p:grpSpPr>
        <p:sp>
          <p:nvSpPr>
            <p:cNvPr id="9" name="Rounded Rectangle 8">
              <a:extLst>
                <a:ext uri="{FF2B5EF4-FFF2-40B4-BE49-F238E27FC236}">
                  <a16:creationId xmlns:a16="http://schemas.microsoft.com/office/drawing/2014/main" id="{0B3CD224-65AF-E9E7-A017-248D57A6B331}"/>
                </a:ext>
              </a:extLst>
            </p:cNvPr>
            <p:cNvSpPr/>
            <p:nvPr/>
          </p:nvSpPr>
          <p:spPr>
            <a:xfrm>
              <a:off x="515156" y="1300766"/>
              <a:ext cx="1300766" cy="28333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latin typeface="Open Sans" panose="020B0606030504020204" pitchFamily="34" charset="0"/>
                  <a:ea typeface="Open Sans" panose="020B0606030504020204" pitchFamily="34" charset="0"/>
                  <a:cs typeface="Open Sans" panose="020B0606030504020204" pitchFamily="34" charset="0"/>
                </a:rPr>
                <a:t>last 3 months</a:t>
              </a:r>
            </a:p>
          </p:txBody>
        </p:sp>
        <p:sp>
          <p:nvSpPr>
            <p:cNvPr id="11" name="TextBox 10">
              <a:extLst>
                <a:ext uri="{FF2B5EF4-FFF2-40B4-BE49-F238E27FC236}">
                  <a16:creationId xmlns:a16="http://schemas.microsoft.com/office/drawing/2014/main" id="{2EFEDFCA-364B-03C2-4D9E-78788897A309}"/>
                </a:ext>
              </a:extLst>
            </p:cNvPr>
            <p:cNvSpPr txBox="1"/>
            <p:nvPr/>
          </p:nvSpPr>
          <p:spPr>
            <a:xfrm>
              <a:off x="437882" y="1081826"/>
              <a:ext cx="862737" cy="246221"/>
            </a:xfrm>
            <a:prstGeom prst="rect">
              <a:avLst/>
            </a:prstGeom>
            <a:noFill/>
          </p:spPr>
          <p:txBody>
            <a:bodyPr wrap="none" rtlCol="0">
              <a:spAutoFit/>
            </a:bodyPr>
            <a:lstStyle/>
            <a:p>
              <a:r>
                <a:rPr lang="en-US" sz="1000" dirty="0">
                  <a:latin typeface="Open Sans" panose="020B0606030504020204" pitchFamily="34" charset="0"/>
                  <a:ea typeface="Open Sans" panose="020B0606030504020204" pitchFamily="34" charset="0"/>
                  <a:cs typeface="Open Sans" panose="020B0606030504020204" pitchFamily="34" charset="0"/>
                </a:rPr>
                <a:t>date range:</a:t>
              </a:r>
            </a:p>
          </p:txBody>
        </p:sp>
      </p:grpSp>
      <p:grpSp>
        <p:nvGrpSpPr>
          <p:cNvPr id="12" name="Group 11">
            <a:extLst>
              <a:ext uri="{FF2B5EF4-FFF2-40B4-BE49-F238E27FC236}">
                <a16:creationId xmlns:a16="http://schemas.microsoft.com/office/drawing/2014/main" id="{090BA982-42BF-E425-311C-B1ECEE7B1996}"/>
              </a:ext>
            </a:extLst>
          </p:cNvPr>
          <p:cNvGrpSpPr/>
          <p:nvPr/>
        </p:nvGrpSpPr>
        <p:grpSpPr>
          <a:xfrm>
            <a:off x="1893196" y="1081826"/>
            <a:ext cx="1378040" cy="502275"/>
            <a:chOff x="437882" y="1081826"/>
            <a:chExt cx="1378040" cy="502275"/>
          </a:xfrm>
        </p:grpSpPr>
        <p:sp>
          <p:nvSpPr>
            <p:cNvPr id="13" name="Rounded Rectangle 12">
              <a:extLst>
                <a:ext uri="{FF2B5EF4-FFF2-40B4-BE49-F238E27FC236}">
                  <a16:creationId xmlns:a16="http://schemas.microsoft.com/office/drawing/2014/main" id="{14F952F0-CBDD-2E49-73F5-A15036C6D7F8}"/>
                </a:ext>
              </a:extLst>
            </p:cNvPr>
            <p:cNvSpPr/>
            <p:nvPr/>
          </p:nvSpPr>
          <p:spPr>
            <a:xfrm>
              <a:off x="515156" y="1300766"/>
              <a:ext cx="1300766" cy="28333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session_summary</a:t>
              </a:r>
              <a:endParaRPr lang="en-US" sz="1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4" name="TextBox 13">
              <a:extLst>
                <a:ext uri="{FF2B5EF4-FFF2-40B4-BE49-F238E27FC236}">
                  <a16:creationId xmlns:a16="http://schemas.microsoft.com/office/drawing/2014/main" id="{7353A035-B87A-159C-2561-952DC6CE5198}"/>
                </a:ext>
              </a:extLst>
            </p:cNvPr>
            <p:cNvSpPr txBox="1"/>
            <p:nvPr/>
          </p:nvSpPr>
          <p:spPr>
            <a:xfrm>
              <a:off x="437882" y="1081826"/>
              <a:ext cx="889987" cy="246221"/>
            </a:xfrm>
            <a:prstGeom prst="rect">
              <a:avLst/>
            </a:prstGeom>
            <a:noFill/>
          </p:spPr>
          <p:txBody>
            <a:bodyPr wrap="none" rtlCol="0">
              <a:spAutoFit/>
            </a:bodyPr>
            <a:lstStyle/>
            <a:p>
              <a:r>
                <a:rPr lang="en-US" sz="1000" dirty="0">
                  <a:latin typeface="Open Sans" panose="020B0606030504020204" pitchFamily="34" charset="0"/>
                  <a:ea typeface="Open Sans" panose="020B0606030504020204" pitchFamily="34" charset="0"/>
                  <a:cs typeface="Open Sans" panose="020B0606030504020204" pitchFamily="34" charset="0"/>
                </a:rPr>
                <a:t>table name:</a:t>
              </a:r>
            </a:p>
          </p:txBody>
        </p:sp>
      </p:grpSp>
      <p:sp>
        <p:nvSpPr>
          <p:cNvPr id="29" name="TextBox 28">
            <a:extLst>
              <a:ext uri="{FF2B5EF4-FFF2-40B4-BE49-F238E27FC236}">
                <a16:creationId xmlns:a16="http://schemas.microsoft.com/office/drawing/2014/main" id="{1F13F2F8-1C05-5A87-6981-A4767698E1D0}"/>
              </a:ext>
            </a:extLst>
          </p:cNvPr>
          <p:cNvSpPr txBox="1"/>
          <p:nvPr/>
        </p:nvSpPr>
        <p:spPr>
          <a:xfrm>
            <a:off x="3425784" y="1081826"/>
            <a:ext cx="856325" cy="246221"/>
          </a:xfrm>
          <a:prstGeom prst="rect">
            <a:avLst/>
          </a:prstGeom>
          <a:noFill/>
        </p:spPr>
        <p:txBody>
          <a:bodyPr wrap="none" rtlCol="0">
            <a:spAutoFit/>
          </a:bodyPr>
          <a:lstStyle/>
          <a:p>
            <a:r>
              <a:rPr lang="en-US" sz="1000" dirty="0">
                <a:latin typeface="Open Sans" panose="020B0606030504020204" pitchFamily="34" charset="0"/>
                <a:ea typeface="Open Sans" panose="020B0606030504020204" pitchFamily="34" charset="0"/>
                <a:cs typeface="Open Sans" panose="020B0606030504020204" pitchFamily="34" charset="0"/>
              </a:rPr>
              <a:t>user name:</a:t>
            </a:r>
          </a:p>
        </p:txBody>
      </p:sp>
      <p:sp>
        <p:nvSpPr>
          <p:cNvPr id="43" name="Rounded Rectangle 42">
            <a:extLst>
              <a:ext uri="{FF2B5EF4-FFF2-40B4-BE49-F238E27FC236}">
                <a16:creationId xmlns:a16="http://schemas.microsoft.com/office/drawing/2014/main" id="{963BCCB5-3429-28AB-D08E-007E28C5E4EE}"/>
              </a:ext>
            </a:extLst>
          </p:cNvPr>
          <p:cNvSpPr/>
          <p:nvPr/>
        </p:nvSpPr>
        <p:spPr>
          <a:xfrm>
            <a:off x="4502449" y="1822587"/>
            <a:ext cx="3924000" cy="324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numCol="2" rtlCol="0" anchor="ctr"/>
          <a:lstStyle/>
          <a:p>
            <a:pPr algn="r"/>
            <a:r>
              <a:rPr lang="en-US" sz="1200" dirty="0" err="1">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spam_and_bots</a:t>
            </a:r>
            <a:r>
              <a:rPr lang="en-US" sz="1200"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/user_8	11</a:t>
            </a:r>
          </a:p>
        </p:txBody>
      </p:sp>
      <p:sp>
        <p:nvSpPr>
          <p:cNvPr id="8" name="Rounded Rectangle 7">
            <a:extLst>
              <a:ext uri="{FF2B5EF4-FFF2-40B4-BE49-F238E27FC236}">
                <a16:creationId xmlns:a16="http://schemas.microsoft.com/office/drawing/2014/main" id="{F4E75D81-2F6B-3499-28C8-3009FF7D2D02}"/>
              </a:ext>
            </a:extLst>
          </p:cNvPr>
          <p:cNvSpPr/>
          <p:nvPr/>
        </p:nvSpPr>
        <p:spPr>
          <a:xfrm>
            <a:off x="3503057" y="1300766"/>
            <a:ext cx="1718937" cy="28333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spam_and_bots</a:t>
            </a:r>
            <a:r>
              <a:rPr lang="en-US" sz="1000" dirty="0">
                <a:solidFill>
                  <a:schemeClr val="tx1"/>
                </a:solidFill>
                <a:latin typeface="Open Sans" panose="020B0606030504020204" pitchFamily="34" charset="0"/>
                <a:ea typeface="Open Sans" panose="020B0606030504020204" pitchFamily="34" charset="0"/>
                <a:cs typeface="Open Sans" panose="020B0606030504020204" pitchFamily="34" charset="0"/>
              </a:rPr>
              <a:t>/user_8</a:t>
            </a:r>
          </a:p>
        </p:txBody>
      </p:sp>
      <p:graphicFrame>
        <p:nvGraphicFramePr>
          <p:cNvPr id="17" name="Chart 16">
            <a:extLst>
              <a:ext uri="{FF2B5EF4-FFF2-40B4-BE49-F238E27FC236}">
                <a16:creationId xmlns:a16="http://schemas.microsoft.com/office/drawing/2014/main" id="{1D47008D-E985-30B1-9CBF-044E3110B770}"/>
              </a:ext>
            </a:extLst>
          </p:cNvPr>
          <p:cNvGraphicFramePr/>
          <p:nvPr/>
        </p:nvGraphicFramePr>
        <p:xfrm>
          <a:off x="551399" y="1701513"/>
          <a:ext cx="3628800" cy="2552400"/>
        </p:xfrm>
        <a:graphic>
          <a:graphicData uri="http://schemas.openxmlformats.org/drawingml/2006/chart">
            <c:chart xmlns:c="http://schemas.openxmlformats.org/drawingml/2006/chart" xmlns:r="http://schemas.openxmlformats.org/officeDocument/2006/relationships" r:id="rId9"/>
          </a:graphicData>
        </a:graphic>
      </p:graphicFrame>
      <p:sp>
        <p:nvSpPr>
          <p:cNvPr id="24" name="Subtitle 3">
            <a:extLst>
              <a:ext uri="{FF2B5EF4-FFF2-40B4-BE49-F238E27FC236}">
                <a16:creationId xmlns:a16="http://schemas.microsoft.com/office/drawing/2014/main" id="{FB5EBE56-E13A-4E24-3D16-CA1F194CB1B9}"/>
              </a:ext>
            </a:extLst>
          </p:cNvPr>
          <p:cNvSpPr>
            <a:spLocks noGrp="1"/>
          </p:cNvSpPr>
          <p:nvPr>
            <p:ph type="subTitle" idx="1"/>
          </p:nvPr>
        </p:nvSpPr>
        <p:spPr>
          <a:xfrm>
            <a:off x="228600" y="551800"/>
            <a:ext cx="8664900" cy="377700"/>
          </a:xfrm>
        </p:spPr>
        <p:txBody>
          <a:bodyPr/>
          <a:lstStyle/>
          <a:p>
            <a:r>
              <a:rPr lang="en-US" dirty="0"/>
              <a:t>How is the team using the new table?</a:t>
            </a:r>
          </a:p>
        </p:txBody>
      </p:sp>
    </p:spTree>
    <p:custDataLst>
      <p:tags r:id="rId1"/>
    </p:custDataLst>
    <p:extLst>
      <p:ext uri="{BB962C8B-B14F-4D97-AF65-F5344CB8AC3E}">
        <p14:creationId xmlns:p14="http://schemas.microsoft.com/office/powerpoint/2010/main" val="150076443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A0DF4D-74AB-E286-026C-BD09D2008164}"/>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13FF49F-608F-FEDB-12B2-0F805DE2458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74</a:t>
            </a:fld>
            <a:endParaRPr lang="en"/>
          </a:p>
        </p:txBody>
      </p:sp>
      <mc:AlternateContent xmlns:mc="http://schemas.openxmlformats.org/markup-compatibility/2006" xmlns:p14="http://schemas.microsoft.com/office/powerpoint/2010/main">
        <mc:Choice Requires="p14">
          <p:contentPart p14:bwMode="auto" r:id="rId3">
            <p14:nvContentPartPr>
              <p14:cNvPr id="10" name="Ink 9">
                <a:extLst>
                  <a:ext uri="{FF2B5EF4-FFF2-40B4-BE49-F238E27FC236}">
                    <a16:creationId xmlns:a16="http://schemas.microsoft.com/office/drawing/2014/main" id="{F36FFAB3-CB61-2F28-7223-D57353D7C99E}"/>
                  </a:ext>
                </a:extLst>
              </p14:cNvPr>
              <p14:cNvContentPartPr/>
              <p14:nvPr/>
            </p14:nvContentPartPr>
            <p14:xfrm>
              <a:off x="852856" y="3190939"/>
              <a:ext cx="360" cy="360"/>
            </p14:xfrm>
          </p:contentPart>
        </mc:Choice>
        <mc:Fallback xmlns="">
          <p:pic>
            <p:nvPicPr>
              <p:cNvPr id="10" name="Ink 9">
                <a:extLst>
                  <a:ext uri="{FF2B5EF4-FFF2-40B4-BE49-F238E27FC236}">
                    <a16:creationId xmlns:a16="http://schemas.microsoft.com/office/drawing/2014/main" id="{F36FFAB3-CB61-2F28-7223-D57353D7C99E}"/>
                  </a:ext>
                </a:extLst>
              </p:cNvPr>
              <p:cNvPicPr/>
              <p:nvPr/>
            </p:nvPicPr>
            <p:blipFill>
              <a:blip r:embed="rId4"/>
              <a:stretch>
                <a:fillRect/>
              </a:stretch>
            </p:blipFill>
            <p:spPr>
              <a:xfrm>
                <a:off x="846736" y="3184819"/>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1425C328-F675-66FE-D456-726F0DC76B3D}"/>
                  </a:ext>
                </a:extLst>
              </p14:cNvPr>
              <p14:cNvContentPartPr/>
              <p14:nvPr/>
            </p14:nvContentPartPr>
            <p14:xfrm>
              <a:off x="852856" y="3190939"/>
              <a:ext cx="360" cy="360"/>
            </p14:xfrm>
          </p:contentPart>
        </mc:Choice>
        <mc:Fallback xmlns="">
          <p:pic>
            <p:nvPicPr>
              <p:cNvPr id="7" name="Ink 6">
                <a:extLst>
                  <a:ext uri="{FF2B5EF4-FFF2-40B4-BE49-F238E27FC236}">
                    <a16:creationId xmlns:a16="http://schemas.microsoft.com/office/drawing/2014/main" id="{1425C328-F675-66FE-D456-726F0DC76B3D}"/>
                  </a:ext>
                </a:extLst>
              </p:cNvPr>
              <p:cNvPicPr/>
              <p:nvPr/>
            </p:nvPicPr>
            <p:blipFill>
              <a:blip r:embed="rId4"/>
              <a:stretch>
                <a:fillRect/>
              </a:stretch>
            </p:blipFill>
            <p:spPr>
              <a:xfrm>
                <a:off x="846736" y="3184819"/>
                <a:ext cx="12600" cy="12600"/>
              </a:xfrm>
              <a:prstGeom prst="rect">
                <a:avLst/>
              </a:prstGeom>
            </p:spPr>
          </p:pic>
        </mc:Fallback>
      </mc:AlternateContent>
      <p:sp>
        <p:nvSpPr>
          <p:cNvPr id="3" name="Rectangle 2">
            <a:extLst>
              <a:ext uri="{FF2B5EF4-FFF2-40B4-BE49-F238E27FC236}">
                <a16:creationId xmlns:a16="http://schemas.microsoft.com/office/drawing/2014/main" id="{637BCC62-C386-3AD6-29E3-2D9C73BC2D6F}"/>
              </a:ext>
            </a:extLst>
          </p:cNvPr>
          <p:cNvSpPr/>
          <p:nvPr/>
        </p:nvSpPr>
        <p:spPr>
          <a:xfrm>
            <a:off x="379929" y="94315"/>
            <a:ext cx="4481848" cy="83934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6">
            <p14:nvContentPartPr>
              <p14:cNvPr id="44" name="Ink 43">
                <a:extLst>
                  <a:ext uri="{FF2B5EF4-FFF2-40B4-BE49-F238E27FC236}">
                    <a16:creationId xmlns:a16="http://schemas.microsoft.com/office/drawing/2014/main" id="{8BAF4CE9-2A3E-8CDE-BF08-EDCE68F00599}"/>
                  </a:ext>
                </a:extLst>
              </p14:cNvPr>
              <p14:cNvContentPartPr/>
              <p14:nvPr/>
            </p14:nvContentPartPr>
            <p14:xfrm>
              <a:off x="852856" y="-1574245"/>
              <a:ext cx="360" cy="360"/>
            </p14:xfrm>
          </p:contentPart>
        </mc:Choice>
        <mc:Fallback xmlns="">
          <p:pic>
            <p:nvPicPr>
              <p:cNvPr id="44" name="Ink 43">
                <a:extLst>
                  <a:ext uri="{FF2B5EF4-FFF2-40B4-BE49-F238E27FC236}">
                    <a16:creationId xmlns:a16="http://schemas.microsoft.com/office/drawing/2014/main" id="{8BAF4CE9-2A3E-8CDE-BF08-EDCE68F00599}"/>
                  </a:ext>
                </a:extLst>
              </p:cNvPr>
              <p:cNvPicPr/>
              <p:nvPr/>
            </p:nvPicPr>
            <p:blipFill>
              <a:blip r:embed="rId4"/>
              <a:stretch>
                <a:fillRect/>
              </a:stretch>
            </p:blipFill>
            <p:spPr>
              <a:xfrm>
                <a:off x="846736" y="-1580365"/>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45" name="Ink 44">
                <a:extLst>
                  <a:ext uri="{FF2B5EF4-FFF2-40B4-BE49-F238E27FC236}">
                    <a16:creationId xmlns:a16="http://schemas.microsoft.com/office/drawing/2014/main" id="{59B86520-DB55-F6BB-B27D-036F7D92678E}"/>
                  </a:ext>
                </a:extLst>
              </p14:cNvPr>
              <p14:cNvContentPartPr/>
              <p14:nvPr/>
            </p14:nvContentPartPr>
            <p14:xfrm>
              <a:off x="852856" y="-1574245"/>
              <a:ext cx="360" cy="360"/>
            </p14:xfrm>
          </p:contentPart>
        </mc:Choice>
        <mc:Fallback xmlns="">
          <p:pic>
            <p:nvPicPr>
              <p:cNvPr id="45" name="Ink 44">
                <a:extLst>
                  <a:ext uri="{FF2B5EF4-FFF2-40B4-BE49-F238E27FC236}">
                    <a16:creationId xmlns:a16="http://schemas.microsoft.com/office/drawing/2014/main" id="{59B86520-DB55-F6BB-B27D-036F7D92678E}"/>
                  </a:ext>
                </a:extLst>
              </p:cNvPr>
              <p:cNvPicPr/>
              <p:nvPr/>
            </p:nvPicPr>
            <p:blipFill>
              <a:blip r:embed="rId4"/>
              <a:stretch>
                <a:fillRect/>
              </a:stretch>
            </p:blipFill>
            <p:spPr>
              <a:xfrm>
                <a:off x="846736" y="-1580365"/>
                <a:ext cx="12600" cy="12600"/>
              </a:xfrm>
              <a:prstGeom prst="rect">
                <a:avLst/>
              </a:prstGeom>
            </p:spPr>
          </p:pic>
        </mc:Fallback>
      </mc:AlternateContent>
      <p:grpSp>
        <p:nvGrpSpPr>
          <p:cNvPr id="46" name="Group 45">
            <a:extLst>
              <a:ext uri="{FF2B5EF4-FFF2-40B4-BE49-F238E27FC236}">
                <a16:creationId xmlns:a16="http://schemas.microsoft.com/office/drawing/2014/main" id="{8F924206-8A7D-F513-39CA-A869C75BCF3F}"/>
              </a:ext>
            </a:extLst>
          </p:cNvPr>
          <p:cNvGrpSpPr/>
          <p:nvPr/>
        </p:nvGrpSpPr>
        <p:grpSpPr>
          <a:xfrm>
            <a:off x="437882" y="-3683358"/>
            <a:ext cx="1378040" cy="502275"/>
            <a:chOff x="437882" y="1081826"/>
            <a:chExt cx="1378040" cy="502275"/>
          </a:xfrm>
        </p:grpSpPr>
        <p:sp>
          <p:nvSpPr>
            <p:cNvPr id="47" name="Rounded Rectangle 46">
              <a:extLst>
                <a:ext uri="{FF2B5EF4-FFF2-40B4-BE49-F238E27FC236}">
                  <a16:creationId xmlns:a16="http://schemas.microsoft.com/office/drawing/2014/main" id="{B26413C6-E17C-C6ED-3EA6-8D1BFBE33D0F}"/>
                </a:ext>
              </a:extLst>
            </p:cNvPr>
            <p:cNvSpPr/>
            <p:nvPr/>
          </p:nvSpPr>
          <p:spPr>
            <a:xfrm>
              <a:off x="515156" y="1300766"/>
              <a:ext cx="1300766" cy="28333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latin typeface="Open Sans" panose="020B0606030504020204" pitchFamily="34" charset="0"/>
                  <a:ea typeface="Open Sans" panose="020B0606030504020204" pitchFamily="34" charset="0"/>
                  <a:cs typeface="Open Sans" panose="020B0606030504020204" pitchFamily="34" charset="0"/>
                </a:rPr>
                <a:t>last 3 months</a:t>
              </a:r>
            </a:p>
          </p:txBody>
        </p:sp>
        <p:sp>
          <p:nvSpPr>
            <p:cNvPr id="48" name="TextBox 47">
              <a:extLst>
                <a:ext uri="{FF2B5EF4-FFF2-40B4-BE49-F238E27FC236}">
                  <a16:creationId xmlns:a16="http://schemas.microsoft.com/office/drawing/2014/main" id="{A8EB904C-BD5C-A676-EA17-D2604BCA9FCB}"/>
                </a:ext>
              </a:extLst>
            </p:cNvPr>
            <p:cNvSpPr txBox="1"/>
            <p:nvPr/>
          </p:nvSpPr>
          <p:spPr>
            <a:xfrm>
              <a:off x="437882" y="1081826"/>
              <a:ext cx="862737" cy="246221"/>
            </a:xfrm>
            <a:prstGeom prst="rect">
              <a:avLst/>
            </a:prstGeom>
            <a:noFill/>
          </p:spPr>
          <p:txBody>
            <a:bodyPr wrap="none" rtlCol="0">
              <a:spAutoFit/>
            </a:bodyPr>
            <a:lstStyle/>
            <a:p>
              <a:r>
                <a:rPr lang="en-US" sz="1000" dirty="0">
                  <a:latin typeface="Open Sans" panose="020B0606030504020204" pitchFamily="34" charset="0"/>
                  <a:ea typeface="Open Sans" panose="020B0606030504020204" pitchFamily="34" charset="0"/>
                  <a:cs typeface="Open Sans" panose="020B0606030504020204" pitchFamily="34" charset="0"/>
                </a:rPr>
                <a:t>date range:</a:t>
              </a:r>
            </a:p>
          </p:txBody>
        </p:sp>
      </p:grpSp>
      <p:grpSp>
        <p:nvGrpSpPr>
          <p:cNvPr id="49" name="Group 48">
            <a:extLst>
              <a:ext uri="{FF2B5EF4-FFF2-40B4-BE49-F238E27FC236}">
                <a16:creationId xmlns:a16="http://schemas.microsoft.com/office/drawing/2014/main" id="{94DE745A-F725-19E9-53FB-047465204BC0}"/>
              </a:ext>
            </a:extLst>
          </p:cNvPr>
          <p:cNvGrpSpPr/>
          <p:nvPr/>
        </p:nvGrpSpPr>
        <p:grpSpPr>
          <a:xfrm>
            <a:off x="1893196" y="-3683358"/>
            <a:ext cx="1378040" cy="502275"/>
            <a:chOff x="437882" y="1081826"/>
            <a:chExt cx="1378040" cy="502275"/>
          </a:xfrm>
        </p:grpSpPr>
        <p:sp>
          <p:nvSpPr>
            <p:cNvPr id="50" name="Rounded Rectangle 49">
              <a:extLst>
                <a:ext uri="{FF2B5EF4-FFF2-40B4-BE49-F238E27FC236}">
                  <a16:creationId xmlns:a16="http://schemas.microsoft.com/office/drawing/2014/main" id="{011F84B0-A434-3C8C-BDA4-7B4899F2161E}"/>
                </a:ext>
              </a:extLst>
            </p:cNvPr>
            <p:cNvSpPr/>
            <p:nvPr/>
          </p:nvSpPr>
          <p:spPr>
            <a:xfrm>
              <a:off x="515156" y="1300766"/>
              <a:ext cx="1300766" cy="28333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session_summary</a:t>
              </a:r>
              <a:endParaRPr lang="en-US" sz="1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51" name="TextBox 50">
              <a:extLst>
                <a:ext uri="{FF2B5EF4-FFF2-40B4-BE49-F238E27FC236}">
                  <a16:creationId xmlns:a16="http://schemas.microsoft.com/office/drawing/2014/main" id="{EAEC8316-71A1-D6A8-15F8-FA19F67C8516}"/>
                </a:ext>
              </a:extLst>
            </p:cNvPr>
            <p:cNvSpPr txBox="1"/>
            <p:nvPr/>
          </p:nvSpPr>
          <p:spPr>
            <a:xfrm>
              <a:off x="437882" y="1081826"/>
              <a:ext cx="889987" cy="246221"/>
            </a:xfrm>
            <a:prstGeom prst="rect">
              <a:avLst/>
            </a:prstGeom>
            <a:noFill/>
          </p:spPr>
          <p:txBody>
            <a:bodyPr wrap="none" rtlCol="0">
              <a:spAutoFit/>
            </a:bodyPr>
            <a:lstStyle/>
            <a:p>
              <a:r>
                <a:rPr lang="en-US" sz="1000" dirty="0">
                  <a:latin typeface="Open Sans" panose="020B0606030504020204" pitchFamily="34" charset="0"/>
                  <a:ea typeface="Open Sans" panose="020B0606030504020204" pitchFamily="34" charset="0"/>
                  <a:cs typeface="Open Sans" panose="020B0606030504020204" pitchFamily="34" charset="0"/>
                </a:rPr>
                <a:t>table name:</a:t>
              </a:r>
            </a:p>
          </p:txBody>
        </p:sp>
      </p:grpSp>
      <mc:AlternateContent xmlns:mc="http://schemas.openxmlformats.org/markup-compatibility/2006" xmlns:p14="http://schemas.microsoft.com/office/powerpoint/2010/main">
        <mc:Choice Requires="p14">
          <p:contentPart p14:bwMode="auto" r:id="rId8">
            <p14:nvContentPartPr>
              <p14:cNvPr id="4" name="Ink 3">
                <a:extLst>
                  <a:ext uri="{FF2B5EF4-FFF2-40B4-BE49-F238E27FC236}">
                    <a16:creationId xmlns:a16="http://schemas.microsoft.com/office/drawing/2014/main" id="{EAE4B4EB-507A-17A7-BFDF-7A6518900BBB}"/>
                  </a:ext>
                </a:extLst>
              </p14:cNvPr>
              <p14:cNvContentPartPr/>
              <p14:nvPr/>
            </p14:nvContentPartPr>
            <p14:xfrm>
              <a:off x="852856" y="3190939"/>
              <a:ext cx="360" cy="360"/>
            </p14:xfrm>
          </p:contentPart>
        </mc:Choice>
        <mc:Fallback xmlns="">
          <p:pic>
            <p:nvPicPr>
              <p:cNvPr id="4" name="Ink 3">
                <a:extLst>
                  <a:ext uri="{FF2B5EF4-FFF2-40B4-BE49-F238E27FC236}">
                    <a16:creationId xmlns:a16="http://schemas.microsoft.com/office/drawing/2014/main" id="{EAE4B4EB-507A-17A7-BFDF-7A6518900BBB}"/>
                  </a:ext>
                </a:extLst>
              </p:cNvPr>
              <p:cNvPicPr/>
              <p:nvPr/>
            </p:nvPicPr>
            <p:blipFill>
              <a:blip r:embed="rId4"/>
              <a:stretch>
                <a:fillRect/>
              </a:stretch>
            </p:blipFill>
            <p:spPr>
              <a:xfrm>
                <a:off x="846736" y="3184819"/>
                <a:ext cx="12600" cy="12600"/>
              </a:xfrm>
              <a:prstGeom prst="rect">
                <a:avLst/>
              </a:prstGeom>
            </p:spPr>
          </p:pic>
        </mc:Fallback>
      </mc:AlternateContent>
      <p:grpSp>
        <p:nvGrpSpPr>
          <p:cNvPr id="5" name="Group 4">
            <a:extLst>
              <a:ext uri="{FF2B5EF4-FFF2-40B4-BE49-F238E27FC236}">
                <a16:creationId xmlns:a16="http://schemas.microsoft.com/office/drawing/2014/main" id="{B21D216B-18E1-20FA-20F1-83666919B015}"/>
              </a:ext>
            </a:extLst>
          </p:cNvPr>
          <p:cNvGrpSpPr/>
          <p:nvPr/>
        </p:nvGrpSpPr>
        <p:grpSpPr>
          <a:xfrm>
            <a:off x="437882" y="1081826"/>
            <a:ext cx="1378040" cy="502275"/>
            <a:chOff x="437882" y="1081826"/>
            <a:chExt cx="1378040" cy="502275"/>
          </a:xfrm>
        </p:grpSpPr>
        <p:sp>
          <p:nvSpPr>
            <p:cNvPr id="9" name="Rounded Rectangle 8">
              <a:extLst>
                <a:ext uri="{FF2B5EF4-FFF2-40B4-BE49-F238E27FC236}">
                  <a16:creationId xmlns:a16="http://schemas.microsoft.com/office/drawing/2014/main" id="{7077D05F-3ADA-6B6A-5FD3-B9E83010E98E}"/>
                </a:ext>
              </a:extLst>
            </p:cNvPr>
            <p:cNvSpPr/>
            <p:nvPr/>
          </p:nvSpPr>
          <p:spPr>
            <a:xfrm>
              <a:off x="515156" y="1300766"/>
              <a:ext cx="1300766" cy="28333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latin typeface="Open Sans" panose="020B0606030504020204" pitchFamily="34" charset="0"/>
                  <a:ea typeface="Open Sans" panose="020B0606030504020204" pitchFamily="34" charset="0"/>
                  <a:cs typeface="Open Sans" panose="020B0606030504020204" pitchFamily="34" charset="0"/>
                </a:rPr>
                <a:t>last 3 months</a:t>
              </a:r>
            </a:p>
          </p:txBody>
        </p:sp>
        <p:sp>
          <p:nvSpPr>
            <p:cNvPr id="11" name="TextBox 10">
              <a:extLst>
                <a:ext uri="{FF2B5EF4-FFF2-40B4-BE49-F238E27FC236}">
                  <a16:creationId xmlns:a16="http://schemas.microsoft.com/office/drawing/2014/main" id="{4B9E8F93-855B-8B21-DD99-5007F611429A}"/>
                </a:ext>
              </a:extLst>
            </p:cNvPr>
            <p:cNvSpPr txBox="1"/>
            <p:nvPr/>
          </p:nvSpPr>
          <p:spPr>
            <a:xfrm>
              <a:off x="437882" y="1081826"/>
              <a:ext cx="862737" cy="246221"/>
            </a:xfrm>
            <a:prstGeom prst="rect">
              <a:avLst/>
            </a:prstGeom>
            <a:noFill/>
          </p:spPr>
          <p:txBody>
            <a:bodyPr wrap="none" rtlCol="0">
              <a:spAutoFit/>
            </a:bodyPr>
            <a:lstStyle/>
            <a:p>
              <a:r>
                <a:rPr lang="en-US" sz="1000" dirty="0">
                  <a:latin typeface="Open Sans" panose="020B0606030504020204" pitchFamily="34" charset="0"/>
                  <a:ea typeface="Open Sans" panose="020B0606030504020204" pitchFamily="34" charset="0"/>
                  <a:cs typeface="Open Sans" panose="020B0606030504020204" pitchFamily="34" charset="0"/>
                </a:rPr>
                <a:t>date range:</a:t>
              </a:r>
            </a:p>
          </p:txBody>
        </p:sp>
      </p:grpSp>
      <p:grpSp>
        <p:nvGrpSpPr>
          <p:cNvPr id="12" name="Group 11">
            <a:extLst>
              <a:ext uri="{FF2B5EF4-FFF2-40B4-BE49-F238E27FC236}">
                <a16:creationId xmlns:a16="http://schemas.microsoft.com/office/drawing/2014/main" id="{E9019AF1-F9B9-5C0D-5391-B345CE8367C9}"/>
              </a:ext>
            </a:extLst>
          </p:cNvPr>
          <p:cNvGrpSpPr/>
          <p:nvPr/>
        </p:nvGrpSpPr>
        <p:grpSpPr>
          <a:xfrm>
            <a:off x="1893196" y="1081826"/>
            <a:ext cx="1378040" cy="502275"/>
            <a:chOff x="437882" y="1081826"/>
            <a:chExt cx="1378040" cy="502275"/>
          </a:xfrm>
        </p:grpSpPr>
        <p:sp>
          <p:nvSpPr>
            <p:cNvPr id="13" name="Rounded Rectangle 12">
              <a:extLst>
                <a:ext uri="{FF2B5EF4-FFF2-40B4-BE49-F238E27FC236}">
                  <a16:creationId xmlns:a16="http://schemas.microsoft.com/office/drawing/2014/main" id="{DA375F0D-19C1-8DF0-00F6-D2D582682B91}"/>
                </a:ext>
              </a:extLst>
            </p:cNvPr>
            <p:cNvSpPr/>
            <p:nvPr/>
          </p:nvSpPr>
          <p:spPr>
            <a:xfrm>
              <a:off x="515156" y="1300766"/>
              <a:ext cx="1300766" cy="28333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session_summary</a:t>
              </a:r>
              <a:endParaRPr lang="en-US" sz="1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4" name="TextBox 13">
              <a:extLst>
                <a:ext uri="{FF2B5EF4-FFF2-40B4-BE49-F238E27FC236}">
                  <a16:creationId xmlns:a16="http://schemas.microsoft.com/office/drawing/2014/main" id="{6EECE157-22A6-1A17-5013-BE8A1AF4FDD3}"/>
                </a:ext>
              </a:extLst>
            </p:cNvPr>
            <p:cNvSpPr txBox="1"/>
            <p:nvPr/>
          </p:nvSpPr>
          <p:spPr>
            <a:xfrm>
              <a:off x="437882" y="1081826"/>
              <a:ext cx="889987" cy="246221"/>
            </a:xfrm>
            <a:prstGeom prst="rect">
              <a:avLst/>
            </a:prstGeom>
            <a:noFill/>
          </p:spPr>
          <p:txBody>
            <a:bodyPr wrap="none" rtlCol="0">
              <a:spAutoFit/>
            </a:bodyPr>
            <a:lstStyle/>
            <a:p>
              <a:r>
                <a:rPr lang="en-US" sz="1000" dirty="0">
                  <a:latin typeface="Open Sans" panose="020B0606030504020204" pitchFamily="34" charset="0"/>
                  <a:ea typeface="Open Sans" panose="020B0606030504020204" pitchFamily="34" charset="0"/>
                  <a:cs typeface="Open Sans" panose="020B0606030504020204" pitchFamily="34" charset="0"/>
                </a:rPr>
                <a:t>table name:</a:t>
              </a:r>
            </a:p>
          </p:txBody>
        </p:sp>
      </p:grpSp>
      <p:sp>
        <p:nvSpPr>
          <p:cNvPr id="29" name="TextBox 28">
            <a:extLst>
              <a:ext uri="{FF2B5EF4-FFF2-40B4-BE49-F238E27FC236}">
                <a16:creationId xmlns:a16="http://schemas.microsoft.com/office/drawing/2014/main" id="{C289F0D5-CEED-9417-99B1-13848EEA543F}"/>
              </a:ext>
            </a:extLst>
          </p:cNvPr>
          <p:cNvSpPr txBox="1"/>
          <p:nvPr/>
        </p:nvSpPr>
        <p:spPr>
          <a:xfrm>
            <a:off x="3425784" y="1081826"/>
            <a:ext cx="856325" cy="246221"/>
          </a:xfrm>
          <a:prstGeom prst="rect">
            <a:avLst/>
          </a:prstGeom>
          <a:noFill/>
        </p:spPr>
        <p:txBody>
          <a:bodyPr wrap="none" rtlCol="0">
            <a:spAutoFit/>
          </a:bodyPr>
          <a:lstStyle/>
          <a:p>
            <a:r>
              <a:rPr lang="en-US" sz="1000" dirty="0">
                <a:latin typeface="Open Sans" panose="020B0606030504020204" pitchFamily="34" charset="0"/>
                <a:ea typeface="Open Sans" panose="020B0606030504020204" pitchFamily="34" charset="0"/>
                <a:cs typeface="Open Sans" panose="020B0606030504020204" pitchFamily="34" charset="0"/>
              </a:rPr>
              <a:t>user name:</a:t>
            </a:r>
          </a:p>
        </p:txBody>
      </p:sp>
      <p:sp>
        <p:nvSpPr>
          <p:cNvPr id="43" name="Rounded Rectangle 42">
            <a:extLst>
              <a:ext uri="{FF2B5EF4-FFF2-40B4-BE49-F238E27FC236}">
                <a16:creationId xmlns:a16="http://schemas.microsoft.com/office/drawing/2014/main" id="{5A39DEC3-0E33-9593-079F-5FE7B6997851}"/>
              </a:ext>
            </a:extLst>
          </p:cNvPr>
          <p:cNvSpPr/>
          <p:nvPr/>
        </p:nvSpPr>
        <p:spPr>
          <a:xfrm>
            <a:off x="4502449" y="1822587"/>
            <a:ext cx="3924000" cy="324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numCol="2" rtlCol="0" anchor="ctr"/>
          <a:lstStyle/>
          <a:p>
            <a:pPr algn="r"/>
            <a:r>
              <a:rPr lang="en-US" sz="1200" dirty="0" err="1">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spam_and_bots</a:t>
            </a:r>
            <a:r>
              <a:rPr lang="en-US" sz="1200"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/user_8	11</a:t>
            </a:r>
          </a:p>
        </p:txBody>
      </p:sp>
      <p:sp>
        <p:nvSpPr>
          <p:cNvPr id="8" name="Rounded Rectangle 7">
            <a:extLst>
              <a:ext uri="{FF2B5EF4-FFF2-40B4-BE49-F238E27FC236}">
                <a16:creationId xmlns:a16="http://schemas.microsoft.com/office/drawing/2014/main" id="{AAA29C2D-E08D-DD08-D072-AFC5DF742135}"/>
              </a:ext>
            </a:extLst>
          </p:cNvPr>
          <p:cNvSpPr/>
          <p:nvPr/>
        </p:nvSpPr>
        <p:spPr>
          <a:xfrm>
            <a:off x="3503057" y="1300766"/>
            <a:ext cx="1718937" cy="28333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spam_and_bots</a:t>
            </a:r>
            <a:r>
              <a:rPr lang="en-US" sz="1000" dirty="0">
                <a:solidFill>
                  <a:schemeClr val="tx1"/>
                </a:solidFill>
                <a:latin typeface="Open Sans" panose="020B0606030504020204" pitchFamily="34" charset="0"/>
                <a:ea typeface="Open Sans" panose="020B0606030504020204" pitchFamily="34" charset="0"/>
                <a:cs typeface="Open Sans" panose="020B0606030504020204" pitchFamily="34" charset="0"/>
              </a:rPr>
              <a:t>/user_8</a:t>
            </a:r>
          </a:p>
        </p:txBody>
      </p:sp>
      <p:graphicFrame>
        <p:nvGraphicFramePr>
          <p:cNvPr id="17" name="Chart 16">
            <a:extLst>
              <a:ext uri="{FF2B5EF4-FFF2-40B4-BE49-F238E27FC236}">
                <a16:creationId xmlns:a16="http://schemas.microsoft.com/office/drawing/2014/main" id="{A1B0AFE1-91BD-9F53-66BE-F2A528354FCB}"/>
              </a:ext>
            </a:extLst>
          </p:cNvPr>
          <p:cNvGraphicFramePr/>
          <p:nvPr/>
        </p:nvGraphicFramePr>
        <p:xfrm>
          <a:off x="551399" y="1701513"/>
          <a:ext cx="3628800" cy="2552400"/>
        </p:xfrm>
        <a:graphic>
          <a:graphicData uri="http://schemas.openxmlformats.org/drawingml/2006/chart">
            <c:chart xmlns:c="http://schemas.openxmlformats.org/drawingml/2006/chart" xmlns:r="http://schemas.openxmlformats.org/officeDocument/2006/relationships" r:id="rId9"/>
          </a:graphicData>
        </a:graphic>
      </p:graphicFrame>
      <p:sp>
        <p:nvSpPr>
          <p:cNvPr id="24" name="Subtitle 3">
            <a:extLst>
              <a:ext uri="{FF2B5EF4-FFF2-40B4-BE49-F238E27FC236}">
                <a16:creationId xmlns:a16="http://schemas.microsoft.com/office/drawing/2014/main" id="{E0C6B37F-FFDC-3B52-0944-A570CDE2E261}"/>
              </a:ext>
            </a:extLst>
          </p:cNvPr>
          <p:cNvSpPr>
            <a:spLocks noGrp="1"/>
          </p:cNvSpPr>
          <p:nvPr>
            <p:ph type="subTitle" idx="1"/>
          </p:nvPr>
        </p:nvSpPr>
        <p:spPr>
          <a:xfrm>
            <a:off x="228600" y="551800"/>
            <a:ext cx="8664900" cy="377700"/>
          </a:xfrm>
        </p:spPr>
        <p:txBody>
          <a:bodyPr/>
          <a:lstStyle/>
          <a:p>
            <a:r>
              <a:rPr lang="en-US" dirty="0"/>
              <a:t>How is the team using the new table?</a:t>
            </a:r>
          </a:p>
        </p:txBody>
      </p:sp>
      <p:sp>
        <p:nvSpPr>
          <p:cNvPr id="6" name="Oval 5">
            <a:extLst>
              <a:ext uri="{FF2B5EF4-FFF2-40B4-BE49-F238E27FC236}">
                <a16:creationId xmlns:a16="http://schemas.microsoft.com/office/drawing/2014/main" id="{9430AAE8-A926-5C80-D553-16B6FC62F2F0}"/>
              </a:ext>
            </a:extLst>
          </p:cNvPr>
          <p:cNvSpPr/>
          <p:nvPr/>
        </p:nvSpPr>
        <p:spPr>
          <a:xfrm>
            <a:off x="1158705" y="2985734"/>
            <a:ext cx="83762" cy="82044"/>
          </a:xfrm>
          <a:prstGeom prst="ellipse">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CE54722B-8686-0377-021C-4C2DECFA2D12}"/>
              </a:ext>
            </a:extLst>
          </p:cNvPr>
          <p:cNvSpPr/>
          <p:nvPr/>
        </p:nvSpPr>
        <p:spPr>
          <a:xfrm>
            <a:off x="1701993" y="2985734"/>
            <a:ext cx="83762" cy="82044"/>
          </a:xfrm>
          <a:prstGeom prst="ellipse">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D11956F2-6EEE-949C-176B-7D1550984451}"/>
              </a:ext>
            </a:extLst>
          </p:cNvPr>
          <p:cNvSpPr/>
          <p:nvPr/>
        </p:nvSpPr>
        <p:spPr>
          <a:xfrm>
            <a:off x="2254427" y="2985734"/>
            <a:ext cx="83762" cy="82044"/>
          </a:xfrm>
          <a:prstGeom prst="ellipse">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A981077C-1746-33EE-D04F-23CE1C3D8173}"/>
              </a:ext>
            </a:extLst>
          </p:cNvPr>
          <p:cNvSpPr/>
          <p:nvPr/>
        </p:nvSpPr>
        <p:spPr>
          <a:xfrm>
            <a:off x="2806861" y="2985734"/>
            <a:ext cx="83762" cy="82044"/>
          </a:xfrm>
          <a:prstGeom prst="ellipse">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CD7AFF46-4E73-EB1F-B678-F300A4F2706F}"/>
              </a:ext>
            </a:extLst>
          </p:cNvPr>
          <p:cNvSpPr/>
          <p:nvPr/>
        </p:nvSpPr>
        <p:spPr>
          <a:xfrm>
            <a:off x="3359295" y="2985734"/>
            <a:ext cx="83762" cy="82044"/>
          </a:xfrm>
          <a:prstGeom prst="ellipse">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84C7951C-F3FC-32EF-D319-C3D72E3D43D9}"/>
              </a:ext>
            </a:extLst>
          </p:cNvPr>
          <p:cNvSpPr/>
          <p:nvPr/>
        </p:nvSpPr>
        <p:spPr>
          <a:xfrm>
            <a:off x="3911729" y="2985734"/>
            <a:ext cx="83762" cy="82044"/>
          </a:xfrm>
          <a:prstGeom prst="ellipse">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204856269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0AAFFA-6A70-470E-5584-BEBBB0BC100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305D937-759A-651F-7EFA-7135848B0FD0}"/>
              </a:ext>
            </a:extLst>
          </p:cNvPr>
          <p:cNvSpPr>
            <a:spLocks noGrp="1"/>
          </p:cNvSpPr>
          <p:nvPr>
            <p:ph type="title"/>
          </p:nvPr>
        </p:nvSpPr>
        <p:spPr/>
        <p:txBody>
          <a:bodyPr/>
          <a:lstStyle/>
          <a:p>
            <a:r>
              <a:rPr lang="en-US" dirty="0"/>
              <a:t>The problem with analysis at a single level:</a:t>
            </a:r>
            <a:br>
              <a:rPr lang="en-US" dirty="0"/>
            </a:br>
            <a:r>
              <a:rPr lang="en-US" dirty="0">
                <a:solidFill>
                  <a:schemeClr val="accent3"/>
                </a:solidFill>
              </a:rPr>
              <a:t>You can’t see the details</a:t>
            </a:r>
            <a:br>
              <a:rPr lang="en-US" dirty="0"/>
            </a:br>
            <a:endParaRPr lang="en-US" dirty="0"/>
          </a:p>
        </p:txBody>
      </p:sp>
      <p:sp>
        <p:nvSpPr>
          <p:cNvPr id="3" name="Slide Number Placeholder 2">
            <a:extLst>
              <a:ext uri="{FF2B5EF4-FFF2-40B4-BE49-F238E27FC236}">
                <a16:creationId xmlns:a16="http://schemas.microsoft.com/office/drawing/2014/main" id="{45E47DFB-5DD3-96ED-9913-65DD92D8FAD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75</a:t>
            </a:fld>
            <a:endParaRPr lang="en"/>
          </a:p>
        </p:txBody>
      </p:sp>
    </p:spTree>
    <p:extLst>
      <p:ext uri="{BB962C8B-B14F-4D97-AF65-F5344CB8AC3E}">
        <p14:creationId xmlns:p14="http://schemas.microsoft.com/office/powerpoint/2010/main" val="83231156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396FA4-113B-FD89-C746-4366025B5E5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BC2B88F-E313-43F1-5B0D-9EDC418DB097}"/>
              </a:ext>
            </a:extLst>
          </p:cNvPr>
          <p:cNvSpPr>
            <a:spLocks noGrp="1"/>
          </p:cNvSpPr>
          <p:nvPr>
            <p:ph type="title"/>
          </p:nvPr>
        </p:nvSpPr>
        <p:spPr/>
        <p:txBody>
          <a:bodyPr/>
          <a:lstStyle/>
          <a:p>
            <a:r>
              <a:rPr lang="en-US" dirty="0"/>
              <a:t>Zoom In</a:t>
            </a:r>
          </a:p>
        </p:txBody>
      </p:sp>
      <p:sp>
        <p:nvSpPr>
          <p:cNvPr id="3" name="Slide Number Placeholder 2">
            <a:extLst>
              <a:ext uri="{FF2B5EF4-FFF2-40B4-BE49-F238E27FC236}">
                <a16:creationId xmlns:a16="http://schemas.microsoft.com/office/drawing/2014/main" id="{A41400C9-99D8-A471-F699-57F24601C09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76</a:t>
            </a:fld>
            <a:endParaRPr lang="en"/>
          </a:p>
        </p:txBody>
      </p:sp>
    </p:spTree>
    <p:extLst>
      <p:ext uri="{BB962C8B-B14F-4D97-AF65-F5344CB8AC3E}">
        <p14:creationId xmlns:p14="http://schemas.microsoft.com/office/powerpoint/2010/main" val="173595164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083E07-2D25-6473-9B1F-8775C4C4B820}"/>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6442A0A-1F3F-F67D-69E1-712EE6BDF8A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77</a:t>
            </a:fld>
            <a:endParaRPr lang="en"/>
          </a:p>
        </p:txBody>
      </p:sp>
      <mc:AlternateContent xmlns:mc="http://schemas.openxmlformats.org/markup-compatibility/2006" xmlns:p14="http://schemas.microsoft.com/office/powerpoint/2010/main">
        <mc:Choice Requires="p14">
          <p:contentPart p14:bwMode="auto" r:id="rId3">
            <p14:nvContentPartPr>
              <p14:cNvPr id="10" name="Ink 9">
                <a:extLst>
                  <a:ext uri="{FF2B5EF4-FFF2-40B4-BE49-F238E27FC236}">
                    <a16:creationId xmlns:a16="http://schemas.microsoft.com/office/drawing/2014/main" id="{EF06BD9B-72FE-44AE-53C3-A86D84F3CAD0}"/>
                  </a:ext>
                </a:extLst>
              </p14:cNvPr>
              <p14:cNvContentPartPr/>
              <p14:nvPr/>
            </p14:nvContentPartPr>
            <p14:xfrm>
              <a:off x="852856" y="3190939"/>
              <a:ext cx="360" cy="360"/>
            </p14:xfrm>
          </p:contentPart>
        </mc:Choice>
        <mc:Fallback xmlns="">
          <p:pic>
            <p:nvPicPr>
              <p:cNvPr id="10" name="Ink 9">
                <a:extLst>
                  <a:ext uri="{FF2B5EF4-FFF2-40B4-BE49-F238E27FC236}">
                    <a16:creationId xmlns:a16="http://schemas.microsoft.com/office/drawing/2014/main" id="{0FA181C7-190E-AB89-310D-5F18217F4989}"/>
                  </a:ext>
                </a:extLst>
              </p:cNvPr>
              <p:cNvPicPr/>
              <p:nvPr/>
            </p:nvPicPr>
            <p:blipFill>
              <a:blip r:embed="rId4"/>
              <a:stretch>
                <a:fillRect/>
              </a:stretch>
            </p:blipFill>
            <p:spPr>
              <a:xfrm>
                <a:off x="846736" y="3184819"/>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377C7270-B609-549F-8211-E86BD4712C9E}"/>
                  </a:ext>
                </a:extLst>
              </p14:cNvPr>
              <p14:cNvContentPartPr/>
              <p14:nvPr/>
            </p14:nvContentPartPr>
            <p14:xfrm>
              <a:off x="852856" y="3190939"/>
              <a:ext cx="360" cy="360"/>
            </p14:xfrm>
          </p:contentPart>
        </mc:Choice>
        <mc:Fallback xmlns="">
          <p:pic>
            <p:nvPicPr>
              <p:cNvPr id="7" name="Ink 6">
                <a:extLst>
                  <a:ext uri="{FF2B5EF4-FFF2-40B4-BE49-F238E27FC236}">
                    <a16:creationId xmlns:a16="http://schemas.microsoft.com/office/drawing/2014/main" id="{0DD7E9B1-D198-9ADC-7BED-84D1ECCA5ECA}"/>
                  </a:ext>
                </a:extLst>
              </p:cNvPr>
              <p:cNvPicPr/>
              <p:nvPr/>
            </p:nvPicPr>
            <p:blipFill>
              <a:blip r:embed="rId4"/>
              <a:stretch>
                <a:fillRect/>
              </a:stretch>
            </p:blipFill>
            <p:spPr>
              <a:xfrm>
                <a:off x="846736" y="3184819"/>
                <a:ext cx="12600" cy="12600"/>
              </a:xfrm>
              <a:prstGeom prst="rect">
                <a:avLst/>
              </a:prstGeom>
            </p:spPr>
          </p:pic>
        </mc:Fallback>
      </mc:AlternateContent>
      <p:sp>
        <p:nvSpPr>
          <p:cNvPr id="3" name="Rectangle 2">
            <a:extLst>
              <a:ext uri="{FF2B5EF4-FFF2-40B4-BE49-F238E27FC236}">
                <a16:creationId xmlns:a16="http://schemas.microsoft.com/office/drawing/2014/main" id="{3B47F9B2-099B-AF49-7BCE-2090408C6249}"/>
              </a:ext>
            </a:extLst>
          </p:cNvPr>
          <p:cNvSpPr/>
          <p:nvPr/>
        </p:nvSpPr>
        <p:spPr>
          <a:xfrm>
            <a:off x="379929" y="94315"/>
            <a:ext cx="4481848" cy="83934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6">
            <p14:nvContentPartPr>
              <p14:cNvPr id="44" name="Ink 43">
                <a:extLst>
                  <a:ext uri="{FF2B5EF4-FFF2-40B4-BE49-F238E27FC236}">
                    <a16:creationId xmlns:a16="http://schemas.microsoft.com/office/drawing/2014/main" id="{F5F2448B-B635-FB36-0815-DCA759E4E45D}"/>
                  </a:ext>
                </a:extLst>
              </p14:cNvPr>
              <p14:cNvContentPartPr/>
              <p14:nvPr/>
            </p14:nvContentPartPr>
            <p14:xfrm>
              <a:off x="852856" y="-1574245"/>
              <a:ext cx="360" cy="360"/>
            </p14:xfrm>
          </p:contentPart>
        </mc:Choice>
        <mc:Fallback xmlns="">
          <p:pic>
            <p:nvPicPr>
              <p:cNvPr id="44" name="Ink 43">
                <a:extLst>
                  <a:ext uri="{FF2B5EF4-FFF2-40B4-BE49-F238E27FC236}">
                    <a16:creationId xmlns:a16="http://schemas.microsoft.com/office/drawing/2014/main" id="{4C276AD8-33E2-C747-E26A-2C7BC30001C2}"/>
                  </a:ext>
                </a:extLst>
              </p:cNvPr>
              <p:cNvPicPr/>
              <p:nvPr/>
            </p:nvPicPr>
            <p:blipFill>
              <a:blip r:embed="rId4"/>
              <a:stretch>
                <a:fillRect/>
              </a:stretch>
            </p:blipFill>
            <p:spPr>
              <a:xfrm>
                <a:off x="846736" y="-1580365"/>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45" name="Ink 44">
                <a:extLst>
                  <a:ext uri="{FF2B5EF4-FFF2-40B4-BE49-F238E27FC236}">
                    <a16:creationId xmlns:a16="http://schemas.microsoft.com/office/drawing/2014/main" id="{37216E6B-34D3-0C7D-B922-375E26132AD1}"/>
                  </a:ext>
                </a:extLst>
              </p14:cNvPr>
              <p14:cNvContentPartPr/>
              <p14:nvPr/>
            </p14:nvContentPartPr>
            <p14:xfrm>
              <a:off x="852856" y="-1574245"/>
              <a:ext cx="360" cy="360"/>
            </p14:xfrm>
          </p:contentPart>
        </mc:Choice>
        <mc:Fallback xmlns="">
          <p:pic>
            <p:nvPicPr>
              <p:cNvPr id="45" name="Ink 44">
                <a:extLst>
                  <a:ext uri="{FF2B5EF4-FFF2-40B4-BE49-F238E27FC236}">
                    <a16:creationId xmlns:a16="http://schemas.microsoft.com/office/drawing/2014/main" id="{6EDBCB71-C37E-08E5-17AE-7BC3F346E559}"/>
                  </a:ext>
                </a:extLst>
              </p:cNvPr>
              <p:cNvPicPr/>
              <p:nvPr/>
            </p:nvPicPr>
            <p:blipFill>
              <a:blip r:embed="rId4"/>
              <a:stretch>
                <a:fillRect/>
              </a:stretch>
            </p:blipFill>
            <p:spPr>
              <a:xfrm>
                <a:off x="846736" y="-1580365"/>
                <a:ext cx="12600" cy="12600"/>
              </a:xfrm>
              <a:prstGeom prst="rect">
                <a:avLst/>
              </a:prstGeom>
            </p:spPr>
          </p:pic>
        </mc:Fallback>
      </mc:AlternateContent>
      <p:grpSp>
        <p:nvGrpSpPr>
          <p:cNvPr id="46" name="Group 45">
            <a:extLst>
              <a:ext uri="{FF2B5EF4-FFF2-40B4-BE49-F238E27FC236}">
                <a16:creationId xmlns:a16="http://schemas.microsoft.com/office/drawing/2014/main" id="{4583774B-E6B4-4134-B8A9-5A299447A65F}"/>
              </a:ext>
            </a:extLst>
          </p:cNvPr>
          <p:cNvGrpSpPr/>
          <p:nvPr/>
        </p:nvGrpSpPr>
        <p:grpSpPr>
          <a:xfrm>
            <a:off x="437882" y="-3683358"/>
            <a:ext cx="1378040" cy="502275"/>
            <a:chOff x="437882" y="1081826"/>
            <a:chExt cx="1378040" cy="502275"/>
          </a:xfrm>
        </p:grpSpPr>
        <p:sp>
          <p:nvSpPr>
            <p:cNvPr id="47" name="Rounded Rectangle 46">
              <a:extLst>
                <a:ext uri="{FF2B5EF4-FFF2-40B4-BE49-F238E27FC236}">
                  <a16:creationId xmlns:a16="http://schemas.microsoft.com/office/drawing/2014/main" id="{E299D6A3-E916-A37E-DE4E-391B26F4157F}"/>
                </a:ext>
              </a:extLst>
            </p:cNvPr>
            <p:cNvSpPr/>
            <p:nvPr/>
          </p:nvSpPr>
          <p:spPr>
            <a:xfrm>
              <a:off x="515156" y="1300766"/>
              <a:ext cx="1300766" cy="28333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latin typeface="Open Sans" panose="020B0606030504020204" pitchFamily="34" charset="0"/>
                  <a:ea typeface="Open Sans" panose="020B0606030504020204" pitchFamily="34" charset="0"/>
                  <a:cs typeface="Open Sans" panose="020B0606030504020204" pitchFamily="34" charset="0"/>
                </a:rPr>
                <a:t>last 3 months</a:t>
              </a:r>
            </a:p>
          </p:txBody>
        </p:sp>
        <p:sp>
          <p:nvSpPr>
            <p:cNvPr id="48" name="TextBox 47">
              <a:extLst>
                <a:ext uri="{FF2B5EF4-FFF2-40B4-BE49-F238E27FC236}">
                  <a16:creationId xmlns:a16="http://schemas.microsoft.com/office/drawing/2014/main" id="{609823E9-E47A-FE23-5BC2-42CB121E35A9}"/>
                </a:ext>
              </a:extLst>
            </p:cNvPr>
            <p:cNvSpPr txBox="1"/>
            <p:nvPr/>
          </p:nvSpPr>
          <p:spPr>
            <a:xfrm>
              <a:off x="437882" y="1081826"/>
              <a:ext cx="862737" cy="246221"/>
            </a:xfrm>
            <a:prstGeom prst="rect">
              <a:avLst/>
            </a:prstGeom>
            <a:noFill/>
          </p:spPr>
          <p:txBody>
            <a:bodyPr wrap="none" rtlCol="0">
              <a:spAutoFit/>
            </a:bodyPr>
            <a:lstStyle/>
            <a:p>
              <a:r>
                <a:rPr lang="en-US" sz="1000" dirty="0">
                  <a:latin typeface="Open Sans" panose="020B0606030504020204" pitchFamily="34" charset="0"/>
                  <a:ea typeface="Open Sans" panose="020B0606030504020204" pitchFamily="34" charset="0"/>
                  <a:cs typeface="Open Sans" panose="020B0606030504020204" pitchFamily="34" charset="0"/>
                </a:rPr>
                <a:t>date range:</a:t>
              </a:r>
            </a:p>
          </p:txBody>
        </p:sp>
      </p:grpSp>
      <p:grpSp>
        <p:nvGrpSpPr>
          <p:cNvPr id="49" name="Group 48">
            <a:extLst>
              <a:ext uri="{FF2B5EF4-FFF2-40B4-BE49-F238E27FC236}">
                <a16:creationId xmlns:a16="http://schemas.microsoft.com/office/drawing/2014/main" id="{03CB9070-B716-8DA4-5B44-7C29A1E84D92}"/>
              </a:ext>
            </a:extLst>
          </p:cNvPr>
          <p:cNvGrpSpPr/>
          <p:nvPr/>
        </p:nvGrpSpPr>
        <p:grpSpPr>
          <a:xfrm>
            <a:off x="1893196" y="-3683358"/>
            <a:ext cx="1378040" cy="502275"/>
            <a:chOff x="437882" y="1081826"/>
            <a:chExt cx="1378040" cy="502275"/>
          </a:xfrm>
        </p:grpSpPr>
        <p:sp>
          <p:nvSpPr>
            <p:cNvPr id="50" name="Rounded Rectangle 49">
              <a:extLst>
                <a:ext uri="{FF2B5EF4-FFF2-40B4-BE49-F238E27FC236}">
                  <a16:creationId xmlns:a16="http://schemas.microsoft.com/office/drawing/2014/main" id="{CE86DEEB-A318-54CF-408E-6B0378D9BD3C}"/>
                </a:ext>
              </a:extLst>
            </p:cNvPr>
            <p:cNvSpPr/>
            <p:nvPr/>
          </p:nvSpPr>
          <p:spPr>
            <a:xfrm>
              <a:off x="515156" y="1300766"/>
              <a:ext cx="1300766" cy="28333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session_summary</a:t>
              </a:r>
              <a:endParaRPr lang="en-US" sz="1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51" name="TextBox 50">
              <a:extLst>
                <a:ext uri="{FF2B5EF4-FFF2-40B4-BE49-F238E27FC236}">
                  <a16:creationId xmlns:a16="http://schemas.microsoft.com/office/drawing/2014/main" id="{10F0F5B9-44C7-0CF9-1B8B-92101A7F476A}"/>
                </a:ext>
              </a:extLst>
            </p:cNvPr>
            <p:cNvSpPr txBox="1"/>
            <p:nvPr/>
          </p:nvSpPr>
          <p:spPr>
            <a:xfrm>
              <a:off x="437882" y="1081826"/>
              <a:ext cx="889987" cy="246221"/>
            </a:xfrm>
            <a:prstGeom prst="rect">
              <a:avLst/>
            </a:prstGeom>
            <a:noFill/>
          </p:spPr>
          <p:txBody>
            <a:bodyPr wrap="none" rtlCol="0">
              <a:spAutoFit/>
            </a:bodyPr>
            <a:lstStyle/>
            <a:p>
              <a:r>
                <a:rPr lang="en-US" sz="1000" dirty="0">
                  <a:latin typeface="Open Sans" panose="020B0606030504020204" pitchFamily="34" charset="0"/>
                  <a:ea typeface="Open Sans" panose="020B0606030504020204" pitchFamily="34" charset="0"/>
                  <a:cs typeface="Open Sans" panose="020B0606030504020204" pitchFamily="34" charset="0"/>
                </a:rPr>
                <a:t>table name:</a:t>
              </a:r>
            </a:p>
          </p:txBody>
        </p:sp>
      </p:grpSp>
      <mc:AlternateContent xmlns:mc="http://schemas.openxmlformats.org/markup-compatibility/2006" xmlns:p14="http://schemas.microsoft.com/office/powerpoint/2010/main">
        <mc:Choice Requires="p14">
          <p:contentPart p14:bwMode="auto" r:id="rId8">
            <p14:nvContentPartPr>
              <p14:cNvPr id="4" name="Ink 3">
                <a:extLst>
                  <a:ext uri="{FF2B5EF4-FFF2-40B4-BE49-F238E27FC236}">
                    <a16:creationId xmlns:a16="http://schemas.microsoft.com/office/drawing/2014/main" id="{A8CF38D2-04B3-4498-2726-3E64AD17AE58}"/>
                  </a:ext>
                </a:extLst>
              </p14:cNvPr>
              <p14:cNvContentPartPr/>
              <p14:nvPr/>
            </p14:nvContentPartPr>
            <p14:xfrm>
              <a:off x="852856" y="3190939"/>
              <a:ext cx="360" cy="360"/>
            </p14:xfrm>
          </p:contentPart>
        </mc:Choice>
        <mc:Fallback xmlns="">
          <p:pic>
            <p:nvPicPr>
              <p:cNvPr id="4" name="Ink 3">
                <a:extLst>
                  <a:ext uri="{FF2B5EF4-FFF2-40B4-BE49-F238E27FC236}">
                    <a16:creationId xmlns:a16="http://schemas.microsoft.com/office/drawing/2014/main" id="{3BDC2A39-8179-3B89-20EA-338384EBBE45}"/>
                  </a:ext>
                </a:extLst>
              </p:cNvPr>
              <p:cNvPicPr/>
              <p:nvPr/>
            </p:nvPicPr>
            <p:blipFill>
              <a:blip r:embed="rId4"/>
              <a:stretch>
                <a:fillRect/>
              </a:stretch>
            </p:blipFill>
            <p:spPr>
              <a:xfrm>
                <a:off x="846736" y="3184819"/>
                <a:ext cx="12600" cy="12600"/>
              </a:xfrm>
              <a:prstGeom prst="rect">
                <a:avLst/>
              </a:prstGeom>
            </p:spPr>
          </p:pic>
        </mc:Fallback>
      </mc:AlternateContent>
      <p:grpSp>
        <p:nvGrpSpPr>
          <p:cNvPr id="5" name="Group 4">
            <a:extLst>
              <a:ext uri="{FF2B5EF4-FFF2-40B4-BE49-F238E27FC236}">
                <a16:creationId xmlns:a16="http://schemas.microsoft.com/office/drawing/2014/main" id="{06F26FFA-E94E-B5ED-34C4-7471D66D3340}"/>
              </a:ext>
            </a:extLst>
          </p:cNvPr>
          <p:cNvGrpSpPr/>
          <p:nvPr/>
        </p:nvGrpSpPr>
        <p:grpSpPr>
          <a:xfrm>
            <a:off x="437882" y="1081826"/>
            <a:ext cx="1378040" cy="502275"/>
            <a:chOff x="437882" y="1081826"/>
            <a:chExt cx="1378040" cy="502275"/>
          </a:xfrm>
        </p:grpSpPr>
        <p:sp>
          <p:nvSpPr>
            <p:cNvPr id="9" name="Rounded Rectangle 8">
              <a:extLst>
                <a:ext uri="{FF2B5EF4-FFF2-40B4-BE49-F238E27FC236}">
                  <a16:creationId xmlns:a16="http://schemas.microsoft.com/office/drawing/2014/main" id="{24DCEFA9-E6C6-70D9-8BE2-585C5742D890}"/>
                </a:ext>
              </a:extLst>
            </p:cNvPr>
            <p:cNvSpPr/>
            <p:nvPr/>
          </p:nvSpPr>
          <p:spPr>
            <a:xfrm>
              <a:off x="515156" y="1300766"/>
              <a:ext cx="1300766" cy="28333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latin typeface="Open Sans" panose="020B0606030504020204" pitchFamily="34" charset="0"/>
                  <a:ea typeface="Open Sans" panose="020B0606030504020204" pitchFamily="34" charset="0"/>
                  <a:cs typeface="Open Sans" panose="020B0606030504020204" pitchFamily="34" charset="0"/>
                </a:rPr>
                <a:t>last 3 months</a:t>
              </a:r>
            </a:p>
          </p:txBody>
        </p:sp>
        <p:sp>
          <p:nvSpPr>
            <p:cNvPr id="11" name="TextBox 10">
              <a:extLst>
                <a:ext uri="{FF2B5EF4-FFF2-40B4-BE49-F238E27FC236}">
                  <a16:creationId xmlns:a16="http://schemas.microsoft.com/office/drawing/2014/main" id="{BC66A23D-4815-122E-BAE8-7205B4129685}"/>
                </a:ext>
              </a:extLst>
            </p:cNvPr>
            <p:cNvSpPr txBox="1"/>
            <p:nvPr/>
          </p:nvSpPr>
          <p:spPr>
            <a:xfrm>
              <a:off x="437882" y="1081826"/>
              <a:ext cx="862737" cy="246221"/>
            </a:xfrm>
            <a:prstGeom prst="rect">
              <a:avLst/>
            </a:prstGeom>
            <a:noFill/>
          </p:spPr>
          <p:txBody>
            <a:bodyPr wrap="none" rtlCol="0">
              <a:spAutoFit/>
            </a:bodyPr>
            <a:lstStyle/>
            <a:p>
              <a:r>
                <a:rPr lang="en-US" sz="1000" dirty="0">
                  <a:latin typeface="Open Sans" panose="020B0606030504020204" pitchFamily="34" charset="0"/>
                  <a:ea typeface="Open Sans" panose="020B0606030504020204" pitchFamily="34" charset="0"/>
                  <a:cs typeface="Open Sans" panose="020B0606030504020204" pitchFamily="34" charset="0"/>
                </a:rPr>
                <a:t>date range:</a:t>
              </a:r>
            </a:p>
          </p:txBody>
        </p:sp>
      </p:grpSp>
      <p:grpSp>
        <p:nvGrpSpPr>
          <p:cNvPr id="12" name="Group 11">
            <a:extLst>
              <a:ext uri="{FF2B5EF4-FFF2-40B4-BE49-F238E27FC236}">
                <a16:creationId xmlns:a16="http://schemas.microsoft.com/office/drawing/2014/main" id="{ADDE3DB4-C5D9-C59E-3A3D-AD8280DEBF16}"/>
              </a:ext>
            </a:extLst>
          </p:cNvPr>
          <p:cNvGrpSpPr/>
          <p:nvPr/>
        </p:nvGrpSpPr>
        <p:grpSpPr>
          <a:xfrm>
            <a:off x="1893196" y="1081826"/>
            <a:ext cx="1378040" cy="502275"/>
            <a:chOff x="437882" y="1081826"/>
            <a:chExt cx="1378040" cy="502275"/>
          </a:xfrm>
        </p:grpSpPr>
        <p:sp>
          <p:nvSpPr>
            <p:cNvPr id="13" name="Rounded Rectangle 12">
              <a:extLst>
                <a:ext uri="{FF2B5EF4-FFF2-40B4-BE49-F238E27FC236}">
                  <a16:creationId xmlns:a16="http://schemas.microsoft.com/office/drawing/2014/main" id="{25F35148-7D57-6FBC-97BD-A2807BFFBB12}"/>
                </a:ext>
              </a:extLst>
            </p:cNvPr>
            <p:cNvSpPr/>
            <p:nvPr/>
          </p:nvSpPr>
          <p:spPr>
            <a:xfrm>
              <a:off x="515156" y="1300766"/>
              <a:ext cx="1300766" cy="28333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session_summary</a:t>
              </a:r>
              <a:endParaRPr lang="en-US" sz="1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4" name="TextBox 13">
              <a:extLst>
                <a:ext uri="{FF2B5EF4-FFF2-40B4-BE49-F238E27FC236}">
                  <a16:creationId xmlns:a16="http://schemas.microsoft.com/office/drawing/2014/main" id="{1504C382-EAB5-CC01-13CA-93ACE60D0791}"/>
                </a:ext>
              </a:extLst>
            </p:cNvPr>
            <p:cNvSpPr txBox="1"/>
            <p:nvPr/>
          </p:nvSpPr>
          <p:spPr>
            <a:xfrm>
              <a:off x="437882" y="1081826"/>
              <a:ext cx="889987" cy="246221"/>
            </a:xfrm>
            <a:prstGeom prst="rect">
              <a:avLst/>
            </a:prstGeom>
            <a:noFill/>
          </p:spPr>
          <p:txBody>
            <a:bodyPr wrap="none" rtlCol="0">
              <a:spAutoFit/>
            </a:bodyPr>
            <a:lstStyle/>
            <a:p>
              <a:r>
                <a:rPr lang="en-US" sz="1000" dirty="0">
                  <a:latin typeface="Open Sans" panose="020B0606030504020204" pitchFamily="34" charset="0"/>
                  <a:ea typeface="Open Sans" panose="020B0606030504020204" pitchFamily="34" charset="0"/>
                  <a:cs typeface="Open Sans" panose="020B0606030504020204" pitchFamily="34" charset="0"/>
                </a:rPr>
                <a:t>table name:</a:t>
              </a:r>
            </a:p>
          </p:txBody>
        </p:sp>
      </p:grpSp>
      <p:sp>
        <p:nvSpPr>
          <p:cNvPr id="29" name="TextBox 28">
            <a:extLst>
              <a:ext uri="{FF2B5EF4-FFF2-40B4-BE49-F238E27FC236}">
                <a16:creationId xmlns:a16="http://schemas.microsoft.com/office/drawing/2014/main" id="{364ECB89-09FD-562F-3928-2C46F40EA6DD}"/>
              </a:ext>
            </a:extLst>
          </p:cNvPr>
          <p:cNvSpPr txBox="1"/>
          <p:nvPr/>
        </p:nvSpPr>
        <p:spPr>
          <a:xfrm>
            <a:off x="3425784" y="1081826"/>
            <a:ext cx="856325" cy="246221"/>
          </a:xfrm>
          <a:prstGeom prst="rect">
            <a:avLst/>
          </a:prstGeom>
          <a:noFill/>
        </p:spPr>
        <p:txBody>
          <a:bodyPr wrap="none" rtlCol="0">
            <a:spAutoFit/>
          </a:bodyPr>
          <a:lstStyle/>
          <a:p>
            <a:r>
              <a:rPr lang="en-US" sz="1000" dirty="0">
                <a:latin typeface="Open Sans" panose="020B0606030504020204" pitchFamily="34" charset="0"/>
                <a:ea typeface="Open Sans" panose="020B0606030504020204" pitchFamily="34" charset="0"/>
                <a:cs typeface="Open Sans" panose="020B0606030504020204" pitchFamily="34" charset="0"/>
              </a:rPr>
              <a:t>user name:</a:t>
            </a:r>
          </a:p>
        </p:txBody>
      </p:sp>
      <p:sp>
        <p:nvSpPr>
          <p:cNvPr id="43" name="Rounded Rectangle 42">
            <a:extLst>
              <a:ext uri="{FF2B5EF4-FFF2-40B4-BE49-F238E27FC236}">
                <a16:creationId xmlns:a16="http://schemas.microsoft.com/office/drawing/2014/main" id="{763A6DAC-0C2F-2AE9-EE18-20086ADE93C9}"/>
              </a:ext>
            </a:extLst>
          </p:cNvPr>
          <p:cNvSpPr/>
          <p:nvPr/>
        </p:nvSpPr>
        <p:spPr>
          <a:xfrm>
            <a:off x="4502449" y="1822587"/>
            <a:ext cx="3924000" cy="324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numCol="2" rtlCol="0" anchor="ctr"/>
          <a:lstStyle/>
          <a:p>
            <a:pPr algn="r"/>
            <a:r>
              <a:rPr lang="en-US" sz="1200" dirty="0" err="1">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spam_and_bots</a:t>
            </a:r>
            <a:r>
              <a:rPr lang="en-US" sz="1200"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/user_8	11</a:t>
            </a:r>
          </a:p>
        </p:txBody>
      </p:sp>
      <p:sp>
        <p:nvSpPr>
          <p:cNvPr id="8" name="Rounded Rectangle 7">
            <a:extLst>
              <a:ext uri="{FF2B5EF4-FFF2-40B4-BE49-F238E27FC236}">
                <a16:creationId xmlns:a16="http://schemas.microsoft.com/office/drawing/2014/main" id="{E0F03152-0B6C-CB7E-345B-2B75D9C4C239}"/>
              </a:ext>
            </a:extLst>
          </p:cNvPr>
          <p:cNvSpPr/>
          <p:nvPr/>
        </p:nvSpPr>
        <p:spPr>
          <a:xfrm>
            <a:off x="3503057" y="1300766"/>
            <a:ext cx="1718937" cy="28333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spam_and_bots</a:t>
            </a:r>
            <a:r>
              <a:rPr lang="en-US" sz="1000" dirty="0">
                <a:solidFill>
                  <a:schemeClr val="tx1"/>
                </a:solidFill>
                <a:latin typeface="Open Sans" panose="020B0606030504020204" pitchFamily="34" charset="0"/>
                <a:ea typeface="Open Sans" panose="020B0606030504020204" pitchFamily="34" charset="0"/>
                <a:cs typeface="Open Sans" panose="020B0606030504020204" pitchFamily="34" charset="0"/>
              </a:rPr>
              <a:t>/user_8</a:t>
            </a:r>
          </a:p>
        </p:txBody>
      </p:sp>
      <p:graphicFrame>
        <p:nvGraphicFramePr>
          <p:cNvPr id="17" name="Chart 16">
            <a:extLst>
              <a:ext uri="{FF2B5EF4-FFF2-40B4-BE49-F238E27FC236}">
                <a16:creationId xmlns:a16="http://schemas.microsoft.com/office/drawing/2014/main" id="{2081B8E8-5F2B-1FE5-3C21-D4E8012BD83C}"/>
              </a:ext>
            </a:extLst>
          </p:cNvPr>
          <p:cNvGraphicFramePr/>
          <p:nvPr/>
        </p:nvGraphicFramePr>
        <p:xfrm>
          <a:off x="551399" y="1701513"/>
          <a:ext cx="3628800" cy="2552400"/>
        </p:xfrm>
        <a:graphic>
          <a:graphicData uri="http://schemas.openxmlformats.org/drawingml/2006/chart">
            <c:chart xmlns:c="http://schemas.openxmlformats.org/drawingml/2006/chart" xmlns:r="http://schemas.openxmlformats.org/officeDocument/2006/relationships" r:id="rId9"/>
          </a:graphicData>
        </a:graphic>
      </p:graphicFrame>
      <p:sp>
        <p:nvSpPr>
          <p:cNvPr id="24" name="Subtitle 3">
            <a:extLst>
              <a:ext uri="{FF2B5EF4-FFF2-40B4-BE49-F238E27FC236}">
                <a16:creationId xmlns:a16="http://schemas.microsoft.com/office/drawing/2014/main" id="{44DF5C76-B8D4-105B-65B3-AAFD0CF22711}"/>
              </a:ext>
            </a:extLst>
          </p:cNvPr>
          <p:cNvSpPr>
            <a:spLocks noGrp="1"/>
          </p:cNvSpPr>
          <p:nvPr>
            <p:ph type="subTitle" idx="1"/>
          </p:nvPr>
        </p:nvSpPr>
        <p:spPr>
          <a:xfrm>
            <a:off x="228600" y="551800"/>
            <a:ext cx="8664900" cy="377700"/>
          </a:xfrm>
        </p:spPr>
        <p:txBody>
          <a:bodyPr/>
          <a:lstStyle/>
          <a:p>
            <a:r>
              <a:rPr lang="en-US" dirty="0"/>
              <a:t>How is the team using the new table?</a:t>
            </a:r>
          </a:p>
        </p:txBody>
      </p:sp>
      <p:sp>
        <p:nvSpPr>
          <p:cNvPr id="15" name="TextBox 14">
            <a:extLst>
              <a:ext uri="{FF2B5EF4-FFF2-40B4-BE49-F238E27FC236}">
                <a16:creationId xmlns:a16="http://schemas.microsoft.com/office/drawing/2014/main" id="{3C4264C6-FD45-9B95-295A-EACFA14CFCAC}"/>
              </a:ext>
            </a:extLst>
          </p:cNvPr>
          <p:cNvSpPr txBox="1"/>
          <p:nvPr/>
        </p:nvSpPr>
        <p:spPr>
          <a:xfrm>
            <a:off x="4321519" y="2365165"/>
            <a:ext cx="3882229" cy="307777"/>
          </a:xfrm>
          <a:prstGeom prst="rect">
            <a:avLst/>
          </a:prstGeom>
          <a:noFill/>
        </p:spPr>
        <p:txBody>
          <a:bodyPr wrap="square" rtlCol="0">
            <a:spAutoFit/>
          </a:bodyPr>
          <a:lstStyle/>
          <a:p>
            <a:r>
              <a:rPr lang="en-US" dirty="0">
                <a:latin typeface="Open Sans" panose="020B0606030504020204" pitchFamily="34" charset="0"/>
                <a:ea typeface="Open Sans" panose="020B0606030504020204" pitchFamily="34" charset="0"/>
                <a:cs typeface="Open Sans" panose="020B0606030504020204" pitchFamily="34" charset="0"/>
              </a:rPr>
              <a:t>queries</a:t>
            </a:r>
          </a:p>
        </p:txBody>
      </p:sp>
      <p:sp>
        <p:nvSpPr>
          <p:cNvPr id="18" name="TextBox 17">
            <a:extLst>
              <a:ext uri="{FF2B5EF4-FFF2-40B4-BE49-F238E27FC236}">
                <a16:creationId xmlns:a16="http://schemas.microsoft.com/office/drawing/2014/main" id="{55F7B7B1-75C2-78C6-0322-B7D7FA855E91}"/>
              </a:ext>
            </a:extLst>
          </p:cNvPr>
          <p:cNvSpPr txBox="1"/>
          <p:nvPr/>
        </p:nvSpPr>
        <p:spPr>
          <a:xfrm>
            <a:off x="4463477" y="2729917"/>
            <a:ext cx="4243109" cy="1384995"/>
          </a:xfrm>
          <a:prstGeom prst="rect">
            <a:avLst/>
          </a:prstGeom>
          <a:noFill/>
          <a:ln w="25400">
            <a:solidFill>
              <a:schemeClr val="tx1"/>
            </a:solidFill>
          </a:ln>
        </p:spPr>
        <p:txBody>
          <a:bodyPr wrap="square" rtlCol="0">
            <a:spAutoFit/>
          </a:bodyPr>
          <a:lstStyle/>
          <a:p>
            <a:r>
              <a:rPr lang="en-CA" b="1" dirty="0">
                <a:solidFill>
                  <a:srgbClr val="800000"/>
                </a:solidFill>
              </a:rPr>
              <a:t>SELECT</a:t>
            </a:r>
            <a:r>
              <a:rPr lang="en-CA" dirty="0"/>
              <a:t> </a:t>
            </a:r>
            <a:r>
              <a:rPr lang="en-CA" dirty="0" err="1"/>
              <a:t>device_type</a:t>
            </a:r>
            <a:r>
              <a:rPr lang="en-CA" dirty="0">
                <a:solidFill>
                  <a:srgbClr val="808030"/>
                </a:solidFill>
              </a:rPr>
              <a:t>,</a:t>
            </a:r>
            <a:r>
              <a:rPr lang="en-CA" dirty="0"/>
              <a:t> </a:t>
            </a:r>
            <a:r>
              <a:rPr lang="en-CA" b="1" dirty="0">
                <a:solidFill>
                  <a:srgbClr val="BB7977"/>
                </a:solidFill>
              </a:rPr>
              <a:t>COUNT</a:t>
            </a:r>
            <a:r>
              <a:rPr lang="en-CA" dirty="0">
                <a:solidFill>
                  <a:srgbClr val="808030"/>
                </a:solidFill>
              </a:rPr>
              <a:t>(*)</a:t>
            </a:r>
            <a:r>
              <a:rPr lang="en-CA" dirty="0"/>
              <a:t> </a:t>
            </a:r>
          </a:p>
          <a:p>
            <a:r>
              <a:rPr lang="en-CA" b="1" dirty="0">
                <a:solidFill>
                  <a:srgbClr val="800000"/>
                </a:solidFill>
              </a:rPr>
              <a:t>FROM</a:t>
            </a:r>
            <a:r>
              <a:rPr lang="en-CA" dirty="0"/>
              <a:t> </a:t>
            </a:r>
            <a:r>
              <a:rPr lang="en-CA" dirty="0" err="1"/>
              <a:t>session_summary</a:t>
            </a:r>
            <a:r>
              <a:rPr lang="en-CA" dirty="0"/>
              <a:t> </a:t>
            </a:r>
          </a:p>
          <a:p>
            <a:r>
              <a:rPr lang="en-CA" b="1" dirty="0">
                <a:solidFill>
                  <a:srgbClr val="800000"/>
                </a:solidFill>
              </a:rPr>
              <a:t>WHERE</a:t>
            </a:r>
            <a:r>
              <a:rPr lang="en-CA" dirty="0"/>
              <a:t> </a:t>
            </a:r>
            <a:r>
              <a:rPr lang="en-CA" b="1" dirty="0">
                <a:solidFill>
                  <a:srgbClr val="800000"/>
                </a:solidFill>
              </a:rPr>
              <a:t>date</a:t>
            </a:r>
            <a:r>
              <a:rPr lang="en-CA" dirty="0"/>
              <a:t> </a:t>
            </a:r>
            <a:r>
              <a:rPr lang="en-CA" dirty="0">
                <a:solidFill>
                  <a:srgbClr val="808030"/>
                </a:solidFill>
              </a:rPr>
              <a:t>=</a:t>
            </a:r>
            <a:r>
              <a:rPr lang="en-CA" dirty="0"/>
              <a:t> ‘</a:t>
            </a:r>
            <a:r>
              <a:rPr lang="en-CA" dirty="0">
                <a:solidFill>
                  <a:srgbClr val="008C00"/>
                </a:solidFill>
              </a:rPr>
              <a:t>2024</a:t>
            </a:r>
            <a:r>
              <a:rPr lang="en-CA" dirty="0">
                <a:solidFill>
                  <a:srgbClr val="808030"/>
                </a:solidFill>
              </a:rPr>
              <a:t>-</a:t>
            </a:r>
            <a:r>
              <a:rPr lang="en-CA" dirty="0">
                <a:solidFill>
                  <a:srgbClr val="008C00"/>
                </a:solidFill>
              </a:rPr>
              <a:t>08</a:t>
            </a:r>
            <a:r>
              <a:rPr lang="en-CA" dirty="0">
                <a:solidFill>
                  <a:srgbClr val="808030"/>
                </a:solidFill>
              </a:rPr>
              <a:t>-</a:t>
            </a:r>
            <a:r>
              <a:rPr lang="en-CA" dirty="0">
                <a:solidFill>
                  <a:srgbClr val="008C00"/>
                </a:solidFill>
              </a:rPr>
              <a:t>10</a:t>
            </a:r>
            <a:r>
              <a:rPr lang="en-CA" dirty="0"/>
              <a:t>’</a:t>
            </a:r>
          </a:p>
          <a:p>
            <a:r>
              <a:rPr lang="en-CA" dirty="0"/>
              <a:t>    </a:t>
            </a:r>
            <a:r>
              <a:rPr lang="en-CA" b="1" dirty="0">
                <a:solidFill>
                  <a:srgbClr val="800000"/>
                </a:solidFill>
              </a:rPr>
              <a:t>AND</a:t>
            </a:r>
            <a:r>
              <a:rPr lang="en-CA" dirty="0"/>
              <a:t> </a:t>
            </a:r>
            <a:r>
              <a:rPr lang="en-CA" dirty="0" err="1"/>
              <a:t>is_bot</a:t>
            </a:r>
            <a:r>
              <a:rPr lang="en-CA" dirty="0"/>
              <a:t> </a:t>
            </a:r>
            <a:r>
              <a:rPr lang="en-CA" dirty="0">
                <a:solidFill>
                  <a:srgbClr val="808030"/>
                </a:solidFill>
              </a:rPr>
              <a:t>=</a:t>
            </a:r>
            <a:r>
              <a:rPr lang="en-CA" dirty="0"/>
              <a:t> </a:t>
            </a:r>
            <a:r>
              <a:rPr lang="en-CA" b="1" dirty="0">
                <a:solidFill>
                  <a:srgbClr val="800000"/>
                </a:solidFill>
              </a:rPr>
              <a:t>false</a:t>
            </a:r>
            <a:r>
              <a:rPr lang="en-CA" dirty="0"/>
              <a:t> </a:t>
            </a:r>
          </a:p>
          <a:p>
            <a:r>
              <a:rPr lang="en-CA" b="1" dirty="0">
                <a:solidFill>
                  <a:srgbClr val="800000"/>
                </a:solidFill>
              </a:rPr>
              <a:t>    AND</a:t>
            </a:r>
            <a:r>
              <a:rPr lang="en-CA" dirty="0"/>
              <a:t> </a:t>
            </a:r>
            <a:r>
              <a:rPr lang="en-CA" dirty="0" err="1"/>
              <a:t>session_type</a:t>
            </a:r>
            <a:r>
              <a:rPr lang="en-CA" dirty="0"/>
              <a:t> </a:t>
            </a:r>
            <a:r>
              <a:rPr lang="en-CA" dirty="0">
                <a:solidFill>
                  <a:srgbClr val="808030"/>
                </a:solidFill>
              </a:rPr>
              <a:t>=</a:t>
            </a:r>
            <a:r>
              <a:rPr lang="en-CA" dirty="0"/>
              <a:t> ‘</a:t>
            </a:r>
            <a:r>
              <a:rPr lang="en-CA" b="1" dirty="0">
                <a:solidFill>
                  <a:srgbClr val="800000"/>
                </a:solidFill>
              </a:rPr>
              <a:t>timing</a:t>
            </a:r>
            <a:r>
              <a:rPr lang="en-CA" dirty="0"/>
              <a:t>’</a:t>
            </a:r>
          </a:p>
          <a:p>
            <a:r>
              <a:rPr lang="en-CA" b="1" dirty="0">
                <a:solidFill>
                  <a:schemeClr val="accent3">
                    <a:lumMod val="50000"/>
                  </a:schemeClr>
                </a:solidFill>
              </a:rPr>
              <a:t>GROUP BY</a:t>
            </a:r>
            <a:r>
              <a:rPr lang="en-CA" dirty="0"/>
              <a:t> </a:t>
            </a:r>
            <a:r>
              <a:rPr lang="en-CA" dirty="0" err="1"/>
              <a:t>device_type</a:t>
            </a:r>
            <a:r>
              <a:rPr lang="en-CA" dirty="0"/>
              <a:t> </a:t>
            </a:r>
            <a:endParaRPr lang="en-US" dirty="0">
              <a:latin typeface="Courier New" panose="02070309020205020404" pitchFamily="49" charset="0"/>
              <a:cs typeface="Courier New" panose="02070309020205020404" pitchFamily="49" charset="0"/>
            </a:endParaRPr>
          </a:p>
        </p:txBody>
      </p:sp>
    </p:spTree>
    <p:custDataLst>
      <p:tags r:id="rId1"/>
    </p:custDataLst>
    <p:extLst>
      <p:ext uri="{BB962C8B-B14F-4D97-AF65-F5344CB8AC3E}">
        <p14:creationId xmlns:p14="http://schemas.microsoft.com/office/powerpoint/2010/main" val="467764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8"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168">
          <a:extLst>
            <a:ext uri="{FF2B5EF4-FFF2-40B4-BE49-F238E27FC236}">
              <a16:creationId xmlns:a16="http://schemas.microsoft.com/office/drawing/2014/main" id="{F4617F5A-7CB6-998A-335F-5FE7AE895490}"/>
            </a:ext>
          </a:extLst>
        </p:cNvPr>
        <p:cNvGrpSpPr/>
        <p:nvPr/>
      </p:nvGrpSpPr>
      <p:grpSpPr>
        <a:xfrm>
          <a:off x="0" y="0"/>
          <a:ext cx="0" cy="0"/>
          <a:chOff x="0" y="0"/>
          <a:chExt cx="0" cy="0"/>
        </a:xfrm>
      </p:grpSpPr>
      <p:sp>
        <p:nvSpPr>
          <p:cNvPr id="15" name="TextBox 14">
            <a:extLst>
              <a:ext uri="{FF2B5EF4-FFF2-40B4-BE49-F238E27FC236}">
                <a16:creationId xmlns:a16="http://schemas.microsoft.com/office/drawing/2014/main" id="{5B58A2D6-0AA7-9AFE-23A5-0FCF36D243BB}"/>
              </a:ext>
            </a:extLst>
          </p:cNvPr>
          <p:cNvSpPr txBox="1"/>
          <p:nvPr/>
        </p:nvSpPr>
        <p:spPr>
          <a:xfrm>
            <a:off x="4773295" y="95168"/>
            <a:ext cx="4243109" cy="1384995"/>
          </a:xfrm>
          <a:prstGeom prst="rect">
            <a:avLst/>
          </a:prstGeom>
          <a:noFill/>
          <a:ln w="25400">
            <a:solidFill>
              <a:schemeClr val="tx1"/>
            </a:solidFill>
          </a:ln>
        </p:spPr>
        <p:txBody>
          <a:bodyPr wrap="square" rtlCol="0">
            <a:spAutoFit/>
          </a:bodyPr>
          <a:lstStyle/>
          <a:p>
            <a:r>
              <a:rPr lang="en-CA" b="1" dirty="0">
                <a:solidFill>
                  <a:srgbClr val="800000"/>
                </a:solidFill>
              </a:rPr>
              <a:t>SELECT</a:t>
            </a:r>
            <a:r>
              <a:rPr lang="en-CA" dirty="0"/>
              <a:t> </a:t>
            </a:r>
            <a:r>
              <a:rPr lang="en-CA" dirty="0" err="1"/>
              <a:t>device_type</a:t>
            </a:r>
            <a:r>
              <a:rPr lang="en-CA" dirty="0">
                <a:solidFill>
                  <a:srgbClr val="808030"/>
                </a:solidFill>
              </a:rPr>
              <a:t>,</a:t>
            </a:r>
            <a:r>
              <a:rPr lang="en-CA" dirty="0"/>
              <a:t> </a:t>
            </a:r>
            <a:r>
              <a:rPr lang="en-CA" b="1" dirty="0">
                <a:solidFill>
                  <a:srgbClr val="BB7977"/>
                </a:solidFill>
              </a:rPr>
              <a:t>COUNT</a:t>
            </a:r>
            <a:r>
              <a:rPr lang="en-CA" dirty="0">
                <a:solidFill>
                  <a:srgbClr val="808030"/>
                </a:solidFill>
              </a:rPr>
              <a:t>(*)</a:t>
            </a:r>
            <a:r>
              <a:rPr lang="en-CA" dirty="0"/>
              <a:t> </a:t>
            </a:r>
          </a:p>
          <a:p>
            <a:r>
              <a:rPr lang="en-CA" b="1" dirty="0">
                <a:solidFill>
                  <a:srgbClr val="800000"/>
                </a:solidFill>
              </a:rPr>
              <a:t>FROM</a:t>
            </a:r>
            <a:r>
              <a:rPr lang="en-CA" dirty="0"/>
              <a:t> </a:t>
            </a:r>
            <a:r>
              <a:rPr lang="en-CA" dirty="0" err="1"/>
              <a:t>session_summary</a:t>
            </a:r>
            <a:r>
              <a:rPr lang="en-CA" dirty="0"/>
              <a:t> </a:t>
            </a:r>
          </a:p>
          <a:p>
            <a:r>
              <a:rPr lang="en-CA" b="1" dirty="0">
                <a:solidFill>
                  <a:srgbClr val="800000"/>
                </a:solidFill>
              </a:rPr>
              <a:t>WHERE</a:t>
            </a:r>
            <a:r>
              <a:rPr lang="en-CA" dirty="0"/>
              <a:t> </a:t>
            </a:r>
            <a:r>
              <a:rPr lang="en-CA" b="1" dirty="0">
                <a:solidFill>
                  <a:srgbClr val="800000"/>
                </a:solidFill>
              </a:rPr>
              <a:t>date</a:t>
            </a:r>
            <a:r>
              <a:rPr lang="en-CA" dirty="0"/>
              <a:t> </a:t>
            </a:r>
            <a:r>
              <a:rPr lang="en-CA" dirty="0">
                <a:solidFill>
                  <a:srgbClr val="808030"/>
                </a:solidFill>
              </a:rPr>
              <a:t>=</a:t>
            </a:r>
            <a:r>
              <a:rPr lang="en-CA" dirty="0"/>
              <a:t> ‘</a:t>
            </a:r>
            <a:r>
              <a:rPr lang="en-CA" dirty="0">
                <a:solidFill>
                  <a:srgbClr val="008C00"/>
                </a:solidFill>
              </a:rPr>
              <a:t>2024</a:t>
            </a:r>
            <a:r>
              <a:rPr lang="en-CA" dirty="0">
                <a:solidFill>
                  <a:srgbClr val="808030"/>
                </a:solidFill>
              </a:rPr>
              <a:t>-</a:t>
            </a:r>
            <a:r>
              <a:rPr lang="en-CA" dirty="0">
                <a:solidFill>
                  <a:srgbClr val="008C00"/>
                </a:solidFill>
              </a:rPr>
              <a:t>08</a:t>
            </a:r>
            <a:r>
              <a:rPr lang="en-CA" dirty="0">
                <a:solidFill>
                  <a:srgbClr val="808030"/>
                </a:solidFill>
              </a:rPr>
              <a:t>-</a:t>
            </a:r>
            <a:r>
              <a:rPr lang="en-CA" dirty="0">
                <a:solidFill>
                  <a:srgbClr val="008C00"/>
                </a:solidFill>
              </a:rPr>
              <a:t>10</a:t>
            </a:r>
            <a:r>
              <a:rPr lang="en-CA" dirty="0"/>
              <a:t>’</a:t>
            </a:r>
          </a:p>
          <a:p>
            <a:r>
              <a:rPr lang="en-CA" dirty="0"/>
              <a:t>    </a:t>
            </a:r>
            <a:r>
              <a:rPr lang="en-CA" b="1" dirty="0">
                <a:solidFill>
                  <a:srgbClr val="800000"/>
                </a:solidFill>
              </a:rPr>
              <a:t>AND</a:t>
            </a:r>
            <a:r>
              <a:rPr lang="en-CA" dirty="0"/>
              <a:t> </a:t>
            </a:r>
            <a:r>
              <a:rPr lang="en-CA" dirty="0" err="1"/>
              <a:t>is_bot</a:t>
            </a:r>
            <a:r>
              <a:rPr lang="en-CA" dirty="0"/>
              <a:t> </a:t>
            </a:r>
            <a:r>
              <a:rPr lang="en-CA" dirty="0">
                <a:solidFill>
                  <a:srgbClr val="808030"/>
                </a:solidFill>
              </a:rPr>
              <a:t>=</a:t>
            </a:r>
            <a:r>
              <a:rPr lang="en-CA" dirty="0"/>
              <a:t> </a:t>
            </a:r>
            <a:r>
              <a:rPr lang="en-CA" b="1" dirty="0">
                <a:solidFill>
                  <a:srgbClr val="800000"/>
                </a:solidFill>
              </a:rPr>
              <a:t>false</a:t>
            </a:r>
            <a:r>
              <a:rPr lang="en-CA" dirty="0"/>
              <a:t> </a:t>
            </a:r>
          </a:p>
          <a:p>
            <a:r>
              <a:rPr lang="en-CA" b="1" dirty="0">
                <a:solidFill>
                  <a:srgbClr val="800000"/>
                </a:solidFill>
              </a:rPr>
              <a:t>    AND</a:t>
            </a:r>
            <a:r>
              <a:rPr lang="en-CA" dirty="0"/>
              <a:t> </a:t>
            </a:r>
            <a:r>
              <a:rPr lang="en-CA" dirty="0" err="1"/>
              <a:t>session_type</a:t>
            </a:r>
            <a:r>
              <a:rPr lang="en-CA" dirty="0"/>
              <a:t> </a:t>
            </a:r>
            <a:r>
              <a:rPr lang="en-CA" dirty="0">
                <a:solidFill>
                  <a:srgbClr val="808030"/>
                </a:solidFill>
              </a:rPr>
              <a:t>=</a:t>
            </a:r>
            <a:r>
              <a:rPr lang="en-CA" dirty="0"/>
              <a:t> ‘</a:t>
            </a:r>
            <a:r>
              <a:rPr lang="en-CA" b="1" dirty="0">
                <a:solidFill>
                  <a:srgbClr val="800000"/>
                </a:solidFill>
              </a:rPr>
              <a:t>timing</a:t>
            </a:r>
            <a:r>
              <a:rPr lang="en-CA" dirty="0"/>
              <a:t>’ </a:t>
            </a:r>
          </a:p>
          <a:p>
            <a:r>
              <a:rPr lang="en-CA" b="1" dirty="0">
                <a:solidFill>
                  <a:schemeClr val="accent3">
                    <a:lumMod val="50000"/>
                  </a:schemeClr>
                </a:solidFill>
              </a:rPr>
              <a:t>GROUP BY</a:t>
            </a:r>
            <a:r>
              <a:rPr lang="en-CA" dirty="0"/>
              <a:t> </a:t>
            </a:r>
            <a:r>
              <a:rPr lang="en-CA" dirty="0" err="1"/>
              <a:t>device_type</a:t>
            </a:r>
            <a:r>
              <a:rPr lang="en-CA" dirty="0"/>
              <a:t> </a:t>
            </a:r>
            <a:endParaRPr lang="en-US" dirty="0">
              <a:latin typeface="Courier New" panose="02070309020205020404" pitchFamily="49" charset="0"/>
              <a:cs typeface="Courier New" panose="02070309020205020404" pitchFamily="49" charset="0"/>
            </a:endParaRPr>
          </a:p>
        </p:txBody>
      </p:sp>
      <p:sp>
        <p:nvSpPr>
          <p:cNvPr id="170" name="Google Shape;170;p20">
            <a:extLst>
              <a:ext uri="{FF2B5EF4-FFF2-40B4-BE49-F238E27FC236}">
                <a16:creationId xmlns:a16="http://schemas.microsoft.com/office/drawing/2014/main" id="{E5D9EED6-64EB-1451-83BC-29657B9EF17F}"/>
              </a:ext>
            </a:extLst>
          </p:cNvPr>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78</a:t>
            </a:fld>
            <a:endParaRPr/>
          </a:p>
        </p:txBody>
      </p:sp>
      <p:sp>
        <p:nvSpPr>
          <p:cNvPr id="3" name="TextBox 2">
            <a:extLst>
              <a:ext uri="{FF2B5EF4-FFF2-40B4-BE49-F238E27FC236}">
                <a16:creationId xmlns:a16="http://schemas.microsoft.com/office/drawing/2014/main" id="{37258530-9007-4E60-EE69-F97166C49E6C}"/>
              </a:ext>
            </a:extLst>
          </p:cNvPr>
          <p:cNvSpPr txBox="1"/>
          <p:nvPr/>
        </p:nvSpPr>
        <p:spPr>
          <a:xfrm>
            <a:off x="1605776" y="4718189"/>
            <a:ext cx="5170005" cy="246221"/>
          </a:xfrm>
          <a:prstGeom prst="rect">
            <a:avLst/>
          </a:prstGeom>
          <a:noFill/>
        </p:spPr>
        <p:txBody>
          <a:bodyPr wrap="none" rtlCol="0">
            <a:spAutoFit/>
          </a:bodyPr>
          <a:lstStyle/>
          <a:p>
            <a:r>
              <a:rPr lang="en-US" sz="1000" dirty="0">
                <a:latin typeface="Open Sans" panose="020B0606030504020204" pitchFamily="34" charset="0"/>
                <a:ea typeface="Open Sans" panose="020B0606030504020204" pitchFamily="34" charset="0"/>
                <a:cs typeface="Open Sans" panose="020B0606030504020204" pitchFamily="34" charset="0"/>
              </a:rPr>
              <a:t>Code depicted here is not Yelp code, the image is used for illustrative purposes only</a:t>
            </a:r>
          </a:p>
        </p:txBody>
      </p:sp>
      <p:graphicFrame>
        <p:nvGraphicFramePr>
          <p:cNvPr id="6" name="Table 5">
            <a:extLst>
              <a:ext uri="{FF2B5EF4-FFF2-40B4-BE49-F238E27FC236}">
                <a16:creationId xmlns:a16="http://schemas.microsoft.com/office/drawing/2014/main" id="{C93A6CDD-9EF5-140D-CA8A-141DB137F539}"/>
              </a:ext>
            </a:extLst>
          </p:cNvPr>
          <p:cNvGraphicFramePr>
            <a:graphicFrameLocks noGrp="1"/>
          </p:cNvGraphicFramePr>
          <p:nvPr>
            <p:extLst>
              <p:ext uri="{D42A27DB-BD31-4B8C-83A1-F6EECF244321}">
                <p14:modId xmlns:p14="http://schemas.microsoft.com/office/powerpoint/2010/main" val="1902792400"/>
              </p:ext>
            </p:extLst>
          </p:nvPr>
        </p:nvGraphicFramePr>
        <p:xfrm>
          <a:off x="321276" y="1466148"/>
          <a:ext cx="5539697" cy="1483360"/>
        </p:xfrm>
        <a:graphic>
          <a:graphicData uri="http://schemas.openxmlformats.org/drawingml/2006/table">
            <a:tbl>
              <a:tblPr firstRow="1" bandRow="1">
                <a:tableStyleId>{62796A89-BD9E-437E-83C4-1F7B4A862C73}</a:tableStyleId>
              </a:tblPr>
              <a:tblGrid>
                <a:gridCol w="1055832">
                  <a:extLst>
                    <a:ext uri="{9D8B030D-6E8A-4147-A177-3AD203B41FA5}">
                      <a16:colId xmlns:a16="http://schemas.microsoft.com/office/drawing/2014/main" val="485766666"/>
                    </a:ext>
                  </a:extLst>
                </a:gridCol>
                <a:gridCol w="1189822">
                  <a:extLst>
                    <a:ext uri="{9D8B030D-6E8A-4147-A177-3AD203B41FA5}">
                      <a16:colId xmlns:a16="http://schemas.microsoft.com/office/drawing/2014/main" val="2635038268"/>
                    </a:ext>
                  </a:extLst>
                </a:gridCol>
                <a:gridCol w="1299990">
                  <a:extLst>
                    <a:ext uri="{9D8B030D-6E8A-4147-A177-3AD203B41FA5}">
                      <a16:colId xmlns:a16="http://schemas.microsoft.com/office/drawing/2014/main" val="759299114"/>
                    </a:ext>
                  </a:extLst>
                </a:gridCol>
                <a:gridCol w="694063">
                  <a:extLst>
                    <a:ext uri="{9D8B030D-6E8A-4147-A177-3AD203B41FA5}">
                      <a16:colId xmlns:a16="http://schemas.microsoft.com/office/drawing/2014/main" val="114061375"/>
                    </a:ext>
                  </a:extLst>
                </a:gridCol>
                <a:gridCol w="1299990">
                  <a:extLst>
                    <a:ext uri="{9D8B030D-6E8A-4147-A177-3AD203B41FA5}">
                      <a16:colId xmlns:a16="http://schemas.microsoft.com/office/drawing/2014/main" val="4270359670"/>
                    </a:ext>
                  </a:extLst>
                </a:gridCol>
              </a:tblGrid>
              <a:tr h="370840">
                <a:tc>
                  <a:txBody>
                    <a:bodyPr/>
                    <a:lstStyle/>
                    <a:p>
                      <a:r>
                        <a:rPr lang="en-US" dirty="0" err="1">
                          <a:ln>
                            <a:solidFill>
                              <a:schemeClr val="bg1"/>
                            </a:solidFill>
                          </a:ln>
                          <a:solidFill>
                            <a:schemeClr val="bg1"/>
                          </a:solidFill>
                        </a:rPr>
                        <a:t>session_id</a:t>
                      </a:r>
                      <a:endParaRPr lang="en-US" dirty="0">
                        <a:ln>
                          <a:solidFill>
                            <a:schemeClr val="bg1"/>
                          </a:solidFill>
                        </a:ln>
                        <a:solidFill>
                          <a:schemeClr val="bg1"/>
                        </a:solidFill>
                      </a:endParaRPr>
                    </a:p>
                  </a:txBody>
                  <a:tcPr>
                    <a:solidFill>
                      <a:schemeClr val="accent2">
                        <a:lumMod val="25000"/>
                      </a:schemeClr>
                    </a:solidFill>
                  </a:tcPr>
                </a:tc>
                <a:tc>
                  <a:txBody>
                    <a:bodyPr/>
                    <a:lstStyle/>
                    <a:p>
                      <a:r>
                        <a:rPr lang="en-US" dirty="0" err="1">
                          <a:ln>
                            <a:solidFill>
                              <a:schemeClr val="bg1"/>
                            </a:solidFill>
                          </a:ln>
                          <a:solidFill>
                            <a:schemeClr val="bg1"/>
                          </a:solidFill>
                        </a:rPr>
                        <a:t>device_type</a:t>
                      </a:r>
                      <a:endParaRPr lang="en-US" dirty="0">
                        <a:ln>
                          <a:solidFill>
                            <a:schemeClr val="bg1"/>
                          </a:solidFill>
                        </a:ln>
                        <a:solidFill>
                          <a:schemeClr val="bg1"/>
                        </a:solidFill>
                      </a:endParaRPr>
                    </a:p>
                  </a:txBody>
                  <a:tcPr>
                    <a:solidFill>
                      <a:schemeClr val="accent2">
                        <a:lumMod val="25000"/>
                      </a:schemeClr>
                    </a:solidFill>
                  </a:tcPr>
                </a:tc>
                <a:tc>
                  <a:txBody>
                    <a:bodyPr/>
                    <a:lstStyle/>
                    <a:p>
                      <a:r>
                        <a:rPr lang="en-US" dirty="0" err="1">
                          <a:ln>
                            <a:solidFill>
                              <a:schemeClr val="bg1"/>
                            </a:solidFill>
                          </a:ln>
                          <a:solidFill>
                            <a:schemeClr val="bg1"/>
                          </a:solidFill>
                        </a:rPr>
                        <a:t>session_type</a:t>
                      </a:r>
                      <a:endParaRPr lang="en-US" dirty="0">
                        <a:ln>
                          <a:solidFill>
                            <a:schemeClr val="bg1"/>
                          </a:solidFill>
                        </a:ln>
                        <a:solidFill>
                          <a:schemeClr val="bg1"/>
                        </a:solidFill>
                      </a:endParaRPr>
                    </a:p>
                  </a:txBody>
                  <a:tcPr>
                    <a:solidFill>
                      <a:schemeClr val="accent2">
                        <a:lumMod val="25000"/>
                      </a:schemeClr>
                    </a:solidFill>
                  </a:tcPr>
                </a:tc>
                <a:tc>
                  <a:txBody>
                    <a:bodyPr/>
                    <a:lstStyle/>
                    <a:p>
                      <a:r>
                        <a:rPr lang="en-US" dirty="0" err="1">
                          <a:ln>
                            <a:solidFill>
                              <a:schemeClr val="bg1"/>
                            </a:solidFill>
                          </a:ln>
                          <a:solidFill>
                            <a:schemeClr val="bg1"/>
                          </a:solidFill>
                        </a:rPr>
                        <a:t>is_bot</a:t>
                      </a:r>
                      <a:endParaRPr lang="en-US" dirty="0">
                        <a:ln>
                          <a:solidFill>
                            <a:schemeClr val="bg1"/>
                          </a:solidFill>
                        </a:ln>
                        <a:solidFill>
                          <a:schemeClr val="bg1"/>
                        </a:solidFill>
                      </a:endParaRPr>
                    </a:p>
                  </a:txBody>
                  <a:tcPr>
                    <a:solidFill>
                      <a:schemeClr val="accent2">
                        <a:lumMod val="25000"/>
                      </a:schemeClr>
                    </a:solidFill>
                  </a:tcPr>
                </a:tc>
                <a:tc>
                  <a:txBody>
                    <a:bodyPr/>
                    <a:lstStyle/>
                    <a:p>
                      <a:r>
                        <a:rPr lang="en-US" dirty="0">
                          <a:ln>
                            <a:solidFill>
                              <a:schemeClr val="bg1"/>
                            </a:solidFill>
                          </a:ln>
                          <a:solidFill>
                            <a:schemeClr val="bg1"/>
                          </a:solidFill>
                        </a:rPr>
                        <a:t>date</a:t>
                      </a:r>
                    </a:p>
                  </a:txBody>
                  <a:tcPr>
                    <a:solidFill>
                      <a:schemeClr val="accent2">
                        <a:lumMod val="25000"/>
                      </a:schemeClr>
                    </a:solidFill>
                  </a:tcPr>
                </a:tc>
                <a:extLst>
                  <a:ext uri="{0D108BD9-81ED-4DB2-BD59-A6C34878D82A}">
                    <a16:rowId xmlns:a16="http://schemas.microsoft.com/office/drawing/2014/main" val="2251239223"/>
                  </a:ext>
                </a:extLst>
              </a:tr>
              <a:tr h="370840">
                <a:tc>
                  <a:txBody>
                    <a:bodyPr/>
                    <a:lstStyle/>
                    <a:p>
                      <a:r>
                        <a:rPr lang="en-US" dirty="0"/>
                        <a:t>ABC123</a:t>
                      </a:r>
                    </a:p>
                  </a:txBody>
                  <a:tcPr/>
                </a:tc>
                <a:tc>
                  <a:txBody>
                    <a:bodyPr/>
                    <a:lstStyle/>
                    <a:p>
                      <a:r>
                        <a:rPr lang="en-US" dirty="0"/>
                        <a:t>android</a:t>
                      </a:r>
                    </a:p>
                  </a:txBody>
                  <a:tcPr/>
                </a:tc>
                <a:tc>
                  <a:txBody>
                    <a:bodyPr/>
                    <a:lstStyle/>
                    <a:p>
                      <a:pPr algn="l"/>
                      <a:r>
                        <a:rPr lang="en-CA" dirty="0">
                          <a:effectLst/>
                        </a:rPr>
                        <a:t>review</a:t>
                      </a:r>
                    </a:p>
                  </a:txBody>
                  <a:tcPr anchor="ctr"/>
                </a:tc>
                <a:tc>
                  <a:txBody>
                    <a:bodyPr/>
                    <a:lstStyle/>
                    <a:p>
                      <a:r>
                        <a:rPr lang="en-US" dirty="0"/>
                        <a:t>true</a:t>
                      </a:r>
                    </a:p>
                  </a:txBody>
                  <a:tcPr/>
                </a:tc>
                <a:tc>
                  <a:txBody>
                    <a:bodyPr/>
                    <a:lstStyle/>
                    <a:p>
                      <a:r>
                        <a:rPr lang="en-CA" dirty="0">
                          <a:solidFill>
                            <a:schemeClr val="tx1"/>
                          </a:solidFill>
                        </a:rPr>
                        <a:t>2024-08-10</a:t>
                      </a:r>
                      <a:endParaRPr lang="en-US" dirty="0">
                        <a:solidFill>
                          <a:schemeClr val="tx1"/>
                        </a:solidFill>
                      </a:endParaRPr>
                    </a:p>
                  </a:txBody>
                  <a:tcPr/>
                </a:tc>
                <a:extLst>
                  <a:ext uri="{0D108BD9-81ED-4DB2-BD59-A6C34878D82A}">
                    <a16:rowId xmlns:a16="http://schemas.microsoft.com/office/drawing/2014/main" val="3917950629"/>
                  </a:ext>
                </a:extLst>
              </a:tr>
              <a:tr h="370840">
                <a:tc>
                  <a:txBody>
                    <a:bodyPr/>
                    <a:lstStyle/>
                    <a:p>
                      <a:r>
                        <a:rPr lang="en-US" dirty="0"/>
                        <a:t>DEF456</a:t>
                      </a:r>
                    </a:p>
                  </a:txBody>
                  <a:tcPr/>
                </a:tc>
                <a:tc>
                  <a:txBody>
                    <a:bodyPr/>
                    <a:lstStyle/>
                    <a:p>
                      <a:r>
                        <a:rPr lang="en-US" dirty="0" err="1"/>
                        <a:t>ios</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CA" dirty="0">
                          <a:effectLst/>
                        </a:rPr>
                        <a:t>quote</a:t>
                      </a:r>
                    </a:p>
                  </a:txBody>
                  <a:tcPr/>
                </a:tc>
                <a:tc>
                  <a:txBody>
                    <a:bodyPr/>
                    <a:lstStyle/>
                    <a:p>
                      <a:r>
                        <a:rPr lang="en-US" dirty="0"/>
                        <a:t>false</a:t>
                      </a:r>
                    </a:p>
                  </a:txBody>
                  <a:tcPr/>
                </a:tc>
                <a:tc>
                  <a:txBody>
                    <a:bodyPr/>
                    <a:lstStyle/>
                    <a:p>
                      <a:r>
                        <a:rPr lang="en-CA" dirty="0">
                          <a:solidFill>
                            <a:schemeClr val="tx1"/>
                          </a:solidFill>
                        </a:rPr>
                        <a:t>2024-08-10</a:t>
                      </a:r>
                      <a:endParaRPr lang="en-US" dirty="0">
                        <a:solidFill>
                          <a:schemeClr val="tx1"/>
                        </a:solidFill>
                      </a:endParaRPr>
                    </a:p>
                  </a:txBody>
                  <a:tcPr/>
                </a:tc>
                <a:extLst>
                  <a:ext uri="{0D108BD9-81ED-4DB2-BD59-A6C34878D82A}">
                    <a16:rowId xmlns:a16="http://schemas.microsoft.com/office/drawing/2014/main" val="1751067926"/>
                  </a:ext>
                </a:extLst>
              </a:tr>
              <a:tr h="370840">
                <a:tc>
                  <a:txBody>
                    <a:bodyPr/>
                    <a:lstStyle/>
                    <a:p>
                      <a:r>
                        <a:rPr lang="en-US" dirty="0"/>
                        <a:t>GHI789</a:t>
                      </a:r>
                    </a:p>
                  </a:txBody>
                  <a:tcPr/>
                </a:tc>
                <a:tc>
                  <a:txBody>
                    <a:bodyPr/>
                    <a:lstStyle/>
                    <a:p>
                      <a:r>
                        <a:rPr lang="en-US" dirty="0"/>
                        <a:t>web</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CA" dirty="0">
                          <a:effectLst/>
                        </a:rPr>
                        <a:t>timing</a:t>
                      </a:r>
                    </a:p>
                  </a:txBody>
                  <a:tcPr/>
                </a:tc>
                <a:tc>
                  <a:txBody>
                    <a:bodyPr/>
                    <a:lstStyle/>
                    <a:p>
                      <a:r>
                        <a:rPr lang="en-US" dirty="0"/>
                        <a:t>true</a:t>
                      </a:r>
                    </a:p>
                  </a:txBody>
                  <a:tcPr/>
                </a:tc>
                <a:tc>
                  <a:txBody>
                    <a:bodyPr/>
                    <a:lstStyle/>
                    <a:p>
                      <a:r>
                        <a:rPr lang="en-CA" dirty="0">
                          <a:solidFill>
                            <a:schemeClr val="tx1"/>
                          </a:solidFill>
                        </a:rPr>
                        <a:t>2024-08-10</a:t>
                      </a:r>
                      <a:endParaRPr lang="en-US" dirty="0">
                        <a:solidFill>
                          <a:schemeClr val="tx1"/>
                        </a:solidFill>
                      </a:endParaRPr>
                    </a:p>
                  </a:txBody>
                  <a:tcPr/>
                </a:tc>
                <a:extLst>
                  <a:ext uri="{0D108BD9-81ED-4DB2-BD59-A6C34878D82A}">
                    <a16:rowId xmlns:a16="http://schemas.microsoft.com/office/drawing/2014/main" val="502834012"/>
                  </a:ext>
                </a:extLst>
              </a:tr>
            </a:tbl>
          </a:graphicData>
        </a:graphic>
      </p:graphicFrame>
      <p:sp>
        <p:nvSpPr>
          <p:cNvPr id="7" name="TextBox 6">
            <a:extLst>
              <a:ext uri="{FF2B5EF4-FFF2-40B4-BE49-F238E27FC236}">
                <a16:creationId xmlns:a16="http://schemas.microsoft.com/office/drawing/2014/main" id="{0D1E4E8B-BF42-3007-50A3-13951CDFB1EE}"/>
              </a:ext>
            </a:extLst>
          </p:cNvPr>
          <p:cNvSpPr txBox="1"/>
          <p:nvPr/>
        </p:nvSpPr>
        <p:spPr>
          <a:xfrm>
            <a:off x="306532" y="1180442"/>
            <a:ext cx="3084499" cy="307777"/>
          </a:xfrm>
          <a:prstGeom prst="rect">
            <a:avLst/>
          </a:prstGeom>
          <a:noFill/>
        </p:spPr>
        <p:txBody>
          <a:bodyPr wrap="none" rtlCol="0">
            <a:spAutoFit/>
          </a:bodyPr>
          <a:lstStyle/>
          <a:p>
            <a:r>
              <a:rPr lang="en-US" dirty="0" err="1">
                <a:latin typeface="Courier New" panose="02070309020205020404" pitchFamily="49" charset="0"/>
                <a:cs typeface="Courier New" panose="02070309020205020404" pitchFamily="49" charset="0"/>
              </a:rPr>
              <a:t>session_summary</a:t>
            </a:r>
            <a:r>
              <a:rPr lang="en-US" dirty="0">
                <a:latin typeface="Courier New" panose="02070309020205020404" pitchFamily="49" charset="0"/>
                <a:cs typeface="Courier New" panose="02070309020205020404" pitchFamily="49" charset="0"/>
              </a:rPr>
              <a:t> [OLD TABLE]</a:t>
            </a:r>
          </a:p>
        </p:txBody>
      </p:sp>
      <p:sp>
        <p:nvSpPr>
          <p:cNvPr id="9" name="TextBox 8">
            <a:extLst>
              <a:ext uri="{FF2B5EF4-FFF2-40B4-BE49-F238E27FC236}">
                <a16:creationId xmlns:a16="http://schemas.microsoft.com/office/drawing/2014/main" id="{27720139-41A8-DDA1-1CBA-4BDCCAA2B021}"/>
              </a:ext>
            </a:extLst>
          </p:cNvPr>
          <p:cNvSpPr txBox="1"/>
          <p:nvPr/>
        </p:nvSpPr>
        <p:spPr>
          <a:xfrm>
            <a:off x="321276" y="2905366"/>
            <a:ext cx="2332690" cy="307777"/>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sessions [NEW TABLE]</a:t>
            </a:r>
          </a:p>
        </p:txBody>
      </p:sp>
      <p:sp>
        <p:nvSpPr>
          <p:cNvPr id="8" name="TextBox 7">
            <a:extLst>
              <a:ext uri="{FF2B5EF4-FFF2-40B4-BE49-F238E27FC236}">
                <a16:creationId xmlns:a16="http://schemas.microsoft.com/office/drawing/2014/main" id="{B18E9F83-F13A-CC6E-72AA-991C8C34CA0A}"/>
              </a:ext>
            </a:extLst>
          </p:cNvPr>
          <p:cNvSpPr txBox="1"/>
          <p:nvPr/>
        </p:nvSpPr>
        <p:spPr>
          <a:xfrm>
            <a:off x="311286" y="308681"/>
            <a:ext cx="3982180" cy="830997"/>
          </a:xfrm>
          <a:prstGeom prst="rect">
            <a:avLst/>
          </a:prstGeom>
          <a:noFill/>
        </p:spPr>
        <p:txBody>
          <a:bodyPr wrap="none" rtlCol="0">
            <a:spAutoFit/>
          </a:bodyPr>
          <a:lstStyle/>
          <a:p>
            <a:pPr algn="ctr" rtl="0"/>
            <a:r>
              <a:rPr lang="en-CA" sz="2400" b="1" dirty="0">
                <a:latin typeface="Poppins" pitchFamily="2" charset="77"/>
              </a:rPr>
              <a:t>What will help the team </a:t>
            </a:r>
          </a:p>
          <a:p>
            <a:pPr algn="ctr" rtl="0"/>
            <a:r>
              <a:rPr lang="en-CA" sz="2400" b="1" dirty="0">
                <a:latin typeface="Poppins" pitchFamily="2" charset="77"/>
              </a:rPr>
              <a:t>use the new table?</a:t>
            </a:r>
          </a:p>
        </p:txBody>
      </p:sp>
      <p:sp>
        <p:nvSpPr>
          <p:cNvPr id="16" name="Rectangle 15">
            <a:extLst>
              <a:ext uri="{FF2B5EF4-FFF2-40B4-BE49-F238E27FC236}">
                <a16:creationId xmlns:a16="http://schemas.microsoft.com/office/drawing/2014/main" id="{03F95511-1BC0-257B-D27D-12E4542A0106}"/>
              </a:ext>
            </a:extLst>
          </p:cNvPr>
          <p:cNvSpPr/>
          <p:nvPr/>
        </p:nvSpPr>
        <p:spPr>
          <a:xfrm>
            <a:off x="5585552" y="116940"/>
            <a:ext cx="1013552" cy="301701"/>
          </a:xfrm>
          <a:prstGeom prst="rect">
            <a:avLst/>
          </a:prstGeom>
          <a:no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B7B966E6-BDA5-5C4D-BB0E-D06371A4DC90}"/>
              </a:ext>
            </a:extLst>
          </p:cNvPr>
          <p:cNvSpPr/>
          <p:nvPr/>
        </p:nvSpPr>
        <p:spPr>
          <a:xfrm>
            <a:off x="5594731" y="115102"/>
            <a:ext cx="1013552" cy="301701"/>
          </a:xfrm>
          <a:prstGeom prst="rect">
            <a:avLst/>
          </a:prstGeom>
          <a:no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8" name="Table 17">
            <a:extLst>
              <a:ext uri="{FF2B5EF4-FFF2-40B4-BE49-F238E27FC236}">
                <a16:creationId xmlns:a16="http://schemas.microsoft.com/office/drawing/2014/main" id="{23662BFD-93EA-C45D-DFDF-FA0C278717F4}"/>
              </a:ext>
            </a:extLst>
          </p:cNvPr>
          <p:cNvGraphicFramePr>
            <a:graphicFrameLocks noGrp="1"/>
          </p:cNvGraphicFramePr>
          <p:nvPr>
            <p:extLst>
              <p:ext uri="{D42A27DB-BD31-4B8C-83A1-F6EECF244321}">
                <p14:modId xmlns:p14="http://schemas.microsoft.com/office/powerpoint/2010/main" val="2275492901"/>
              </p:ext>
            </p:extLst>
          </p:nvPr>
        </p:nvGraphicFramePr>
        <p:xfrm>
          <a:off x="319438" y="3227011"/>
          <a:ext cx="5539697" cy="1483360"/>
        </p:xfrm>
        <a:graphic>
          <a:graphicData uri="http://schemas.openxmlformats.org/drawingml/2006/table">
            <a:tbl>
              <a:tblPr firstRow="1" bandRow="1">
                <a:tableStyleId>{62796A89-BD9E-437E-83C4-1F7B4A862C73}</a:tableStyleId>
              </a:tblPr>
              <a:tblGrid>
                <a:gridCol w="1055832">
                  <a:extLst>
                    <a:ext uri="{9D8B030D-6E8A-4147-A177-3AD203B41FA5}">
                      <a16:colId xmlns:a16="http://schemas.microsoft.com/office/drawing/2014/main" val="485766666"/>
                    </a:ext>
                  </a:extLst>
                </a:gridCol>
                <a:gridCol w="1189822">
                  <a:extLst>
                    <a:ext uri="{9D8B030D-6E8A-4147-A177-3AD203B41FA5}">
                      <a16:colId xmlns:a16="http://schemas.microsoft.com/office/drawing/2014/main" val="2635038268"/>
                    </a:ext>
                  </a:extLst>
                </a:gridCol>
                <a:gridCol w="1299990">
                  <a:extLst>
                    <a:ext uri="{9D8B030D-6E8A-4147-A177-3AD203B41FA5}">
                      <a16:colId xmlns:a16="http://schemas.microsoft.com/office/drawing/2014/main" val="759299114"/>
                    </a:ext>
                  </a:extLst>
                </a:gridCol>
                <a:gridCol w="694063">
                  <a:extLst>
                    <a:ext uri="{9D8B030D-6E8A-4147-A177-3AD203B41FA5}">
                      <a16:colId xmlns:a16="http://schemas.microsoft.com/office/drawing/2014/main" val="114061375"/>
                    </a:ext>
                  </a:extLst>
                </a:gridCol>
                <a:gridCol w="1299990">
                  <a:extLst>
                    <a:ext uri="{9D8B030D-6E8A-4147-A177-3AD203B41FA5}">
                      <a16:colId xmlns:a16="http://schemas.microsoft.com/office/drawing/2014/main" val="4270359670"/>
                    </a:ext>
                  </a:extLst>
                </a:gridCol>
              </a:tblGrid>
              <a:tr h="370840">
                <a:tc>
                  <a:txBody>
                    <a:bodyPr/>
                    <a:lstStyle/>
                    <a:p>
                      <a:r>
                        <a:rPr lang="en-US" dirty="0" err="1">
                          <a:ln>
                            <a:solidFill>
                              <a:schemeClr val="bg1"/>
                            </a:solidFill>
                          </a:ln>
                          <a:solidFill>
                            <a:schemeClr val="bg1"/>
                          </a:solidFill>
                        </a:rPr>
                        <a:t>session_id</a:t>
                      </a:r>
                      <a:endParaRPr lang="en-US" dirty="0">
                        <a:ln>
                          <a:solidFill>
                            <a:schemeClr val="bg1"/>
                          </a:solidFill>
                        </a:ln>
                        <a:solidFill>
                          <a:schemeClr val="bg1"/>
                        </a:solidFill>
                      </a:endParaRPr>
                    </a:p>
                  </a:txBody>
                  <a:tcPr>
                    <a:solidFill>
                      <a:schemeClr val="accent2">
                        <a:lumMod val="25000"/>
                      </a:schemeClr>
                    </a:solidFill>
                  </a:tcPr>
                </a:tc>
                <a:tc>
                  <a:txBody>
                    <a:bodyPr/>
                    <a:lstStyle/>
                    <a:p>
                      <a:r>
                        <a:rPr lang="en-US" dirty="0" err="1">
                          <a:ln>
                            <a:solidFill>
                              <a:schemeClr val="bg1"/>
                            </a:solidFill>
                          </a:ln>
                          <a:solidFill>
                            <a:schemeClr val="bg1"/>
                          </a:solidFill>
                        </a:rPr>
                        <a:t>device_type</a:t>
                      </a:r>
                      <a:endParaRPr lang="en-US" dirty="0">
                        <a:ln>
                          <a:solidFill>
                            <a:schemeClr val="bg1"/>
                          </a:solidFill>
                        </a:ln>
                        <a:solidFill>
                          <a:schemeClr val="bg1"/>
                        </a:solidFill>
                      </a:endParaRPr>
                    </a:p>
                  </a:txBody>
                  <a:tcPr>
                    <a:solidFill>
                      <a:schemeClr val="accent2">
                        <a:lumMod val="25000"/>
                      </a:schemeClr>
                    </a:solidFill>
                  </a:tcPr>
                </a:tc>
                <a:tc>
                  <a:txBody>
                    <a:bodyPr/>
                    <a:lstStyle/>
                    <a:p>
                      <a:r>
                        <a:rPr lang="en-US" dirty="0" err="1">
                          <a:ln>
                            <a:solidFill>
                              <a:schemeClr val="bg1"/>
                            </a:solidFill>
                          </a:ln>
                          <a:solidFill>
                            <a:schemeClr val="bg1"/>
                          </a:solidFill>
                        </a:rPr>
                        <a:t>session_type</a:t>
                      </a:r>
                      <a:endParaRPr lang="en-US" dirty="0">
                        <a:ln>
                          <a:solidFill>
                            <a:schemeClr val="bg1"/>
                          </a:solidFill>
                        </a:ln>
                        <a:solidFill>
                          <a:schemeClr val="bg1"/>
                        </a:solidFill>
                      </a:endParaRPr>
                    </a:p>
                  </a:txBody>
                  <a:tcPr>
                    <a:solidFill>
                      <a:schemeClr val="accent2">
                        <a:lumMod val="25000"/>
                      </a:schemeClr>
                    </a:solidFill>
                  </a:tcPr>
                </a:tc>
                <a:tc>
                  <a:txBody>
                    <a:bodyPr/>
                    <a:lstStyle/>
                    <a:p>
                      <a:r>
                        <a:rPr lang="en-US" dirty="0" err="1">
                          <a:ln>
                            <a:solidFill>
                              <a:schemeClr val="bg1"/>
                            </a:solidFill>
                          </a:ln>
                          <a:solidFill>
                            <a:schemeClr val="bg1"/>
                          </a:solidFill>
                        </a:rPr>
                        <a:t>is_bot</a:t>
                      </a:r>
                      <a:endParaRPr lang="en-US" dirty="0">
                        <a:ln>
                          <a:solidFill>
                            <a:schemeClr val="bg1"/>
                          </a:solidFill>
                        </a:ln>
                        <a:solidFill>
                          <a:schemeClr val="bg1"/>
                        </a:solidFill>
                      </a:endParaRPr>
                    </a:p>
                  </a:txBody>
                  <a:tcPr>
                    <a:solidFill>
                      <a:schemeClr val="accent2">
                        <a:lumMod val="25000"/>
                      </a:schemeClr>
                    </a:solidFill>
                  </a:tcPr>
                </a:tc>
                <a:tc>
                  <a:txBody>
                    <a:bodyPr/>
                    <a:lstStyle/>
                    <a:p>
                      <a:r>
                        <a:rPr lang="en-US" dirty="0">
                          <a:ln>
                            <a:solidFill>
                              <a:schemeClr val="bg1"/>
                            </a:solidFill>
                          </a:ln>
                          <a:solidFill>
                            <a:schemeClr val="bg1"/>
                          </a:solidFill>
                        </a:rPr>
                        <a:t>date</a:t>
                      </a:r>
                    </a:p>
                  </a:txBody>
                  <a:tcPr>
                    <a:solidFill>
                      <a:schemeClr val="accent2">
                        <a:lumMod val="25000"/>
                      </a:schemeClr>
                    </a:solidFill>
                  </a:tcPr>
                </a:tc>
                <a:extLst>
                  <a:ext uri="{0D108BD9-81ED-4DB2-BD59-A6C34878D82A}">
                    <a16:rowId xmlns:a16="http://schemas.microsoft.com/office/drawing/2014/main" val="2251239223"/>
                  </a:ext>
                </a:extLst>
              </a:tr>
              <a:tr h="370840">
                <a:tc>
                  <a:txBody>
                    <a:bodyPr/>
                    <a:lstStyle/>
                    <a:p>
                      <a:r>
                        <a:rPr lang="en-US" dirty="0"/>
                        <a:t>ABC123</a:t>
                      </a:r>
                    </a:p>
                  </a:txBody>
                  <a:tcPr/>
                </a:tc>
                <a:tc>
                  <a:txBody>
                    <a:bodyPr/>
                    <a:lstStyle/>
                    <a:p>
                      <a:r>
                        <a:rPr lang="en-US" dirty="0"/>
                        <a:t>android</a:t>
                      </a:r>
                    </a:p>
                  </a:txBody>
                  <a:tcPr/>
                </a:tc>
                <a:tc>
                  <a:txBody>
                    <a:bodyPr/>
                    <a:lstStyle/>
                    <a:p>
                      <a:pPr algn="l"/>
                      <a:r>
                        <a:rPr lang="en-CA" dirty="0">
                          <a:effectLst/>
                        </a:rPr>
                        <a:t>review</a:t>
                      </a:r>
                    </a:p>
                  </a:txBody>
                  <a:tcPr anchor="ctr"/>
                </a:tc>
                <a:tc>
                  <a:txBody>
                    <a:bodyPr/>
                    <a:lstStyle/>
                    <a:p>
                      <a:r>
                        <a:rPr lang="en-US" dirty="0"/>
                        <a:t>true</a:t>
                      </a:r>
                    </a:p>
                  </a:txBody>
                  <a:tcPr/>
                </a:tc>
                <a:tc>
                  <a:txBody>
                    <a:bodyPr/>
                    <a:lstStyle/>
                    <a:p>
                      <a:r>
                        <a:rPr lang="en-CA" dirty="0">
                          <a:solidFill>
                            <a:schemeClr val="tx1"/>
                          </a:solidFill>
                        </a:rPr>
                        <a:t>2024-08-10</a:t>
                      </a:r>
                      <a:endParaRPr lang="en-US" dirty="0">
                        <a:solidFill>
                          <a:schemeClr val="tx1"/>
                        </a:solidFill>
                      </a:endParaRPr>
                    </a:p>
                  </a:txBody>
                  <a:tcPr/>
                </a:tc>
                <a:extLst>
                  <a:ext uri="{0D108BD9-81ED-4DB2-BD59-A6C34878D82A}">
                    <a16:rowId xmlns:a16="http://schemas.microsoft.com/office/drawing/2014/main" val="3917950629"/>
                  </a:ext>
                </a:extLst>
              </a:tr>
              <a:tr h="370840">
                <a:tc>
                  <a:txBody>
                    <a:bodyPr/>
                    <a:lstStyle/>
                    <a:p>
                      <a:r>
                        <a:rPr lang="en-US" dirty="0"/>
                        <a:t>DEF456</a:t>
                      </a:r>
                    </a:p>
                  </a:txBody>
                  <a:tcPr/>
                </a:tc>
                <a:tc>
                  <a:txBody>
                    <a:bodyPr/>
                    <a:lstStyle/>
                    <a:p>
                      <a:r>
                        <a:rPr lang="en-US" dirty="0" err="1"/>
                        <a:t>ios</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CA" dirty="0">
                          <a:effectLst/>
                        </a:rPr>
                        <a:t>quote</a:t>
                      </a:r>
                    </a:p>
                  </a:txBody>
                  <a:tcPr/>
                </a:tc>
                <a:tc>
                  <a:txBody>
                    <a:bodyPr/>
                    <a:lstStyle/>
                    <a:p>
                      <a:r>
                        <a:rPr lang="en-US" dirty="0"/>
                        <a:t>false</a:t>
                      </a:r>
                    </a:p>
                  </a:txBody>
                  <a:tcPr/>
                </a:tc>
                <a:tc>
                  <a:txBody>
                    <a:bodyPr/>
                    <a:lstStyle/>
                    <a:p>
                      <a:r>
                        <a:rPr lang="en-CA" dirty="0">
                          <a:solidFill>
                            <a:schemeClr val="tx1"/>
                          </a:solidFill>
                        </a:rPr>
                        <a:t>2024-08-10</a:t>
                      </a:r>
                      <a:endParaRPr lang="en-US" dirty="0">
                        <a:solidFill>
                          <a:schemeClr val="tx1"/>
                        </a:solidFill>
                      </a:endParaRPr>
                    </a:p>
                  </a:txBody>
                  <a:tcPr/>
                </a:tc>
                <a:extLst>
                  <a:ext uri="{0D108BD9-81ED-4DB2-BD59-A6C34878D82A}">
                    <a16:rowId xmlns:a16="http://schemas.microsoft.com/office/drawing/2014/main" val="1751067926"/>
                  </a:ext>
                </a:extLst>
              </a:tr>
              <a:tr h="370840">
                <a:tc>
                  <a:txBody>
                    <a:bodyPr/>
                    <a:lstStyle/>
                    <a:p>
                      <a:r>
                        <a:rPr lang="en-US" dirty="0"/>
                        <a:t>GHI789</a:t>
                      </a:r>
                    </a:p>
                  </a:txBody>
                  <a:tcPr/>
                </a:tc>
                <a:tc>
                  <a:txBody>
                    <a:bodyPr/>
                    <a:lstStyle/>
                    <a:p>
                      <a:r>
                        <a:rPr lang="en-US" dirty="0"/>
                        <a:t>web</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CA" dirty="0">
                          <a:effectLst/>
                        </a:rPr>
                        <a:t>professional</a:t>
                      </a:r>
                    </a:p>
                  </a:txBody>
                  <a:tcPr/>
                </a:tc>
                <a:tc>
                  <a:txBody>
                    <a:bodyPr/>
                    <a:lstStyle/>
                    <a:p>
                      <a:r>
                        <a:rPr lang="en-US" dirty="0"/>
                        <a:t>true</a:t>
                      </a:r>
                    </a:p>
                  </a:txBody>
                  <a:tcPr/>
                </a:tc>
                <a:tc>
                  <a:txBody>
                    <a:bodyPr/>
                    <a:lstStyle/>
                    <a:p>
                      <a:r>
                        <a:rPr lang="en-CA" dirty="0">
                          <a:solidFill>
                            <a:schemeClr val="tx1"/>
                          </a:solidFill>
                        </a:rPr>
                        <a:t>2024-08-10</a:t>
                      </a:r>
                      <a:endParaRPr lang="en-US" dirty="0">
                        <a:solidFill>
                          <a:schemeClr val="tx1"/>
                        </a:solidFill>
                      </a:endParaRPr>
                    </a:p>
                  </a:txBody>
                  <a:tcPr/>
                </a:tc>
                <a:extLst>
                  <a:ext uri="{0D108BD9-81ED-4DB2-BD59-A6C34878D82A}">
                    <a16:rowId xmlns:a16="http://schemas.microsoft.com/office/drawing/2014/main" val="502834012"/>
                  </a:ext>
                </a:extLst>
              </a:tr>
            </a:tbl>
          </a:graphicData>
        </a:graphic>
      </p:graphicFrame>
    </p:spTree>
    <p:extLst>
      <p:ext uri="{BB962C8B-B14F-4D97-AF65-F5344CB8AC3E}">
        <p14:creationId xmlns:p14="http://schemas.microsoft.com/office/powerpoint/2010/main" val="300109216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168">
          <a:extLst>
            <a:ext uri="{FF2B5EF4-FFF2-40B4-BE49-F238E27FC236}">
              <a16:creationId xmlns:a16="http://schemas.microsoft.com/office/drawing/2014/main" id="{34BF0B60-109D-43F2-5FC5-AE88DB5B3CB6}"/>
            </a:ext>
          </a:extLst>
        </p:cNvPr>
        <p:cNvGrpSpPr/>
        <p:nvPr/>
      </p:nvGrpSpPr>
      <p:grpSpPr>
        <a:xfrm>
          <a:off x="0" y="0"/>
          <a:ext cx="0" cy="0"/>
          <a:chOff x="0" y="0"/>
          <a:chExt cx="0" cy="0"/>
        </a:xfrm>
      </p:grpSpPr>
      <p:sp>
        <p:nvSpPr>
          <p:cNvPr id="15" name="TextBox 14">
            <a:extLst>
              <a:ext uri="{FF2B5EF4-FFF2-40B4-BE49-F238E27FC236}">
                <a16:creationId xmlns:a16="http://schemas.microsoft.com/office/drawing/2014/main" id="{F08B876C-B5E0-D045-8290-3F6FF1AB5567}"/>
              </a:ext>
            </a:extLst>
          </p:cNvPr>
          <p:cNvSpPr txBox="1"/>
          <p:nvPr/>
        </p:nvSpPr>
        <p:spPr>
          <a:xfrm>
            <a:off x="4773295" y="95168"/>
            <a:ext cx="4243109" cy="1384995"/>
          </a:xfrm>
          <a:prstGeom prst="rect">
            <a:avLst/>
          </a:prstGeom>
          <a:noFill/>
          <a:ln w="25400">
            <a:solidFill>
              <a:schemeClr val="tx1"/>
            </a:solidFill>
          </a:ln>
        </p:spPr>
        <p:txBody>
          <a:bodyPr wrap="square" rtlCol="0">
            <a:spAutoFit/>
          </a:bodyPr>
          <a:lstStyle/>
          <a:p>
            <a:r>
              <a:rPr lang="en-CA" b="1" dirty="0">
                <a:solidFill>
                  <a:srgbClr val="800000"/>
                </a:solidFill>
              </a:rPr>
              <a:t>SELECT</a:t>
            </a:r>
            <a:r>
              <a:rPr lang="en-CA" dirty="0"/>
              <a:t> </a:t>
            </a:r>
            <a:r>
              <a:rPr lang="en-CA" dirty="0" err="1"/>
              <a:t>device_type</a:t>
            </a:r>
            <a:r>
              <a:rPr lang="en-CA" dirty="0">
                <a:solidFill>
                  <a:srgbClr val="808030"/>
                </a:solidFill>
              </a:rPr>
              <a:t>,</a:t>
            </a:r>
            <a:r>
              <a:rPr lang="en-CA" dirty="0"/>
              <a:t> </a:t>
            </a:r>
            <a:r>
              <a:rPr lang="en-CA" b="1" dirty="0">
                <a:solidFill>
                  <a:srgbClr val="BB7977"/>
                </a:solidFill>
              </a:rPr>
              <a:t>COUNT</a:t>
            </a:r>
            <a:r>
              <a:rPr lang="en-CA" dirty="0">
                <a:solidFill>
                  <a:srgbClr val="808030"/>
                </a:solidFill>
              </a:rPr>
              <a:t>(*)</a:t>
            </a:r>
            <a:r>
              <a:rPr lang="en-CA" dirty="0"/>
              <a:t> </a:t>
            </a:r>
          </a:p>
          <a:p>
            <a:r>
              <a:rPr lang="en-CA" b="1" dirty="0">
                <a:solidFill>
                  <a:srgbClr val="800000"/>
                </a:solidFill>
              </a:rPr>
              <a:t>FROM</a:t>
            </a:r>
            <a:r>
              <a:rPr lang="en-CA" dirty="0"/>
              <a:t> </a:t>
            </a:r>
            <a:r>
              <a:rPr lang="en-CA" dirty="0" err="1"/>
              <a:t>session_summary</a:t>
            </a:r>
            <a:r>
              <a:rPr lang="en-CA" dirty="0"/>
              <a:t> </a:t>
            </a:r>
          </a:p>
          <a:p>
            <a:r>
              <a:rPr lang="en-CA" b="1" dirty="0">
                <a:solidFill>
                  <a:srgbClr val="800000"/>
                </a:solidFill>
              </a:rPr>
              <a:t>WHERE</a:t>
            </a:r>
            <a:r>
              <a:rPr lang="en-CA" dirty="0"/>
              <a:t> </a:t>
            </a:r>
            <a:r>
              <a:rPr lang="en-CA" b="1" dirty="0">
                <a:solidFill>
                  <a:srgbClr val="800000"/>
                </a:solidFill>
              </a:rPr>
              <a:t>date</a:t>
            </a:r>
            <a:r>
              <a:rPr lang="en-CA" dirty="0"/>
              <a:t> </a:t>
            </a:r>
            <a:r>
              <a:rPr lang="en-CA" dirty="0">
                <a:solidFill>
                  <a:srgbClr val="808030"/>
                </a:solidFill>
              </a:rPr>
              <a:t>=</a:t>
            </a:r>
            <a:r>
              <a:rPr lang="en-CA" dirty="0"/>
              <a:t> ‘</a:t>
            </a:r>
            <a:r>
              <a:rPr lang="en-CA" dirty="0">
                <a:solidFill>
                  <a:srgbClr val="008C00"/>
                </a:solidFill>
              </a:rPr>
              <a:t>2024</a:t>
            </a:r>
            <a:r>
              <a:rPr lang="en-CA" dirty="0">
                <a:solidFill>
                  <a:srgbClr val="808030"/>
                </a:solidFill>
              </a:rPr>
              <a:t>-</a:t>
            </a:r>
            <a:r>
              <a:rPr lang="en-CA" dirty="0">
                <a:solidFill>
                  <a:srgbClr val="008C00"/>
                </a:solidFill>
              </a:rPr>
              <a:t>08</a:t>
            </a:r>
            <a:r>
              <a:rPr lang="en-CA" dirty="0">
                <a:solidFill>
                  <a:srgbClr val="808030"/>
                </a:solidFill>
              </a:rPr>
              <a:t>-</a:t>
            </a:r>
            <a:r>
              <a:rPr lang="en-CA" dirty="0">
                <a:solidFill>
                  <a:srgbClr val="008C00"/>
                </a:solidFill>
              </a:rPr>
              <a:t>10</a:t>
            </a:r>
            <a:r>
              <a:rPr lang="en-CA" dirty="0"/>
              <a:t>’</a:t>
            </a:r>
          </a:p>
          <a:p>
            <a:r>
              <a:rPr lang="en-CA" dirty="0"/>
              <a:t>    </a:t>
            </a:r>
            <a:r>
              <a:rPr lang="en-CA" b="1" dirty="0">
                <a:solidFill>
                  <a:srgbClr val="800000"/>
                </a:solidFill>
              </a:rPr>
              <a:t>AND</a:t>
            </a:r>
            <a:r>
              <a:rPr lang="en-CA" dirty="0"/>
              <a:t> </a:t>
            </a:r>
            <a:r>
              <a:rPr lang="en-CA" dirty="0" err="1"/>
              <a:t>is_bot</a:t>
            </a:r>
            <a:r>
              <a:rPr lang="en-CA" dirty="0"/>
              <a:t> </a:t>
            </a:r>
            <a:r>
              <a:rPr lang="en-CA" dirty="0">
                <a:solidFill>
                  <a:srgbClr val="808030"/>
                </a:solidFill>
              </a:rPr>
              <a:t>=</a:t>
            </a:r>
            <a:r>
              <a:rPr lang="en-CA" dirty="0"/>
              <a:t> </a:t>
            </a:r>
            <a:r>
              <a:rPr lang="en-CA" b="1" dirty="0">
                <a:solidFill>
                  <a:srgbClr val="800000"/>
                </a:solidFill>
              </a:rPr>
              <a:t>false</a:t>
            </a:r>
            <a:r>
              <a:rPr lang="en-CA" dirty="0"/>
              <a:t> </a:t>
            </a:r>
          </a:p>
          <a:p>
            <a:r>
              <a:rPr lang="en-CA" b="1" dirty="0">
                <a:solidFill>
                  <a:srgbClr val="800000"/>
                </a:solidFill>
              </a:rPr>
              <a:t>    AND</a:t>
            </a:r>
            <a:r>
              <a:rPr lang="en-CA" dirty="0"/>
              <a:t> </a:t>
            </a:r>
            <a:r>
              <a:rPr lang="en-CA" dirty="0" err="1"/>
              <a:t>session_type</a:t>
            </a:r>
            <a:r>
              <a:rPr lang="en-CA" dirty="0"/>
              <a:t> </a:t>
            </a:r>
            <a:r>
              <a:rPr lang="en-CA" dirty="0">
                <a:solidFill>
                  <a:srgbClr val="808030"/>
                </a:solidFill>
              </a:rPr>
              <a:t>=</a:t>
            </a:r>
            <a:r>
              <a:rPr lang="en-CA" dirty="0"/>
              <a:t> ‘</a:t>
            </a:r>
            <a:r>
              <a:rPr lang="en-CA" b="1" dirty="0">
                <a:solidFill>
                  <a:srgbClr val="800000"/>
                </a:solidFill>
              </a:rPr>
              <a:t>timing</a:t>
            </a:r>
            <a:r>
              <a:rPr lang="en-CA" dirty="0"/>
              <a:t>’ </a:t>
            </a:r>
          </a:p>
          <a:p>
            <a:r>
              <a:rPr lang="en-CA" b="1" dirty="0">
                <a:solidFill>
                  <a:schemeClr val="accent3">
                    <a:lumMod val="50000"/>
                  </a:schemeClr>
                </a:solidFill>
              </a:rPr>
              <a:t>GROUP BY</a:t>
            </a:r>
            <a:r>
              <a:rPr lang="en-CA" dirty="0"/>
              <a:t> </a:t>
            </a:r>
            <a:r>
              <a:rPr lang="en-CA" dirty="0" err="1"/>
              <a:t>device_type</a:t>
            </a:r>
            <a:r>
              <a:rPr lang="en-CA" dirty="0"/>
              <a:t> </a:t>
            </a:r>
            <a:endParaRPr lang="en-US" dirty="0">
              <a:latin typeface="Courier New" panose="02070309020205020404" pitchFamily="49" charset="0"/>
              <a:cs typeface="Courier New" panose="02070309020205020404" pitchFamily="49" charset="0"/>
            </a:endParaRPr>
          </a:p>
        </p:txBody>
      </p:sp>
      <p:sp>
        <p:nvSpPr>
          <p:cNvPr id="170" name="Google Shape;170;p20">
            <a:extLst>
              <a:ext uri="{FF2B5EF4-FFF2-40B4-BE49-F238E27FC236}">
                <a16:creationId xmlns:a16="http://schemas.microsoft.com/office/drawing/2014/main" id="{A1D75AA0-B009-A72E-6EA3-2E665C5D0CD5}"/>
              </a:ext>
            </a:extLst>
          </p:cNvPr>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79</a:t>
            </a:fld>
            <a:endParaRPr/>
          </a:p>
        </p:txBody>
      </p:sp>
      <p:sp>
        <p:nvSpPr>
          <p:cNvPr id="3" name="TextBox 2">
            <a:extLst>
              <a:ext uri="{FF2B5EF4-FFF2-40B4-BE49-F238E27FC236}">
                <a16:creationId xmlns:a16="http://schemas.microsoft.com/office/drawing/2014/main" id="{3D088031-9751-8399-4934-B0E6DCDFA140}"/>
              </a:ext>
            </a:extLst>
          </p:cNvPr>
          <p:cNvSpPr txBox="1"/>
          <p:nvPr/>
        </p:nvSpPr>
        <p:spPr>
          <a:xfrm>
            <a:off x="1605776" y="4718189"/>
            <a:ext cx="5170005" cy="246221"/>
          </a:xfrm>
          <a:prstGeom prst="rect">
            <a:avLst/>
          </a:prstGeom>
          <a:noFill/>
        </p:spPr>
        <p:txBody>
          <a:bodyPr wrap="none" rtlCol="0">
            <a:spAutoFit/>
          </a:bodyPr>
          <a:lstStyle/>
          <a:p>
            <a:r>
              <a:rPr lang="en-US" sz="1000" dirty="0">
                <a:latin typeface="Open Sans" panose="020B0606030504020204" pitchFamily="34" charset="0"/>
                <a:ea typeface="Open Sans" panose="020B0606030504020204" pitchFamily="34" charset="0"/>
                <a:cs typeface="Open Sans" panose="020B0606030504020204" pitchFamily="34" charset="0"/>
              </a:rPr>
              <a:t>Code depicted here is not Yelp code, the image is used for illustrative purposes only</a:t>
            </a:r>
          </a:p>
        </p:txBody>
      </p:sp>
      <p:graphicFrame>
        <p:nvGraphicFramePr>
          <p:cNvPr id="6" name="Table 5">
            <a:extLst>
              <a:ext uri="{FF2B5EF4-FFF2-40B4-BE49-F238E27FC236}">
                <a16:creationId xmlns:a16="http://schemas.microsoft.com/office/drawing/2014/main" id="{D8DD4EC0-D247-2C78-169B-073C078DADB3}"/>
              </a:ext>
            </a:extLst>
          </p:cNvPr>
          <p:cNvGraphicFramePr>
            <a:graphicFrameLocks noGrp="1"/>
          </p:cNvGraphicFramePr>
          <p:nvPr>
            <p:extLst>
              <p:ext uri="{D42A27DB-BD31-4B8C-83A1-F6EECF244321}">
                <p14:modId xmlns:p14="http://schemas.microsoft.com/office/powerpoint/2010/main" val="3848000877"/>
              </p:ext>
            </p:extLst>
          </p:nvPr>
        </p:nvGraphicFramePr>
        <p:xfrm>
          <a:off x="321276" y="1466148"/>
          <a:ext cx="5539697" cy="1483360"/>
        </p:xfrm>
        <a:graphic>
          <a:graphicData uri="http://schemas.openxmlformats.org/drawingml/2006/table">
            <a:tbl>
              <a:tblPr firstRow="1" bandRow="1">
                <a:tableStyleId>{62796A89-BD9E-437E-83C4-1F7B4A862C73}</a:tableStyleId>
              </a:tblPr>
              <a:tblGrid>
                <a:gridCol w="1055832">
                  <a:extLst>
                    <a:ext uri="{9D8B030D-6E8A-4147-A177-3AD203B41FA5}">
                      <a16:colId xmlns:a16="http://schemas.microsoft.com/office/drawing/2014/main" val="485766666"/>
                    </a:ext>
                  </a:extLst>
                </a:gridCol>
                <a:gridCol w="1189822">
                  <a:extLst>
                    <a:ext uri="{9D8B030D-6E8A-4147-A177-3AD203B41FA5}">
                      <a16:colId xmlns:a16="http://schemas.microsoft.com/office/drawing/2014/main" val="2635038268"/>
                    </a:ext>
                  </a:extLst>
                </a:gridCol>
                <a:gridCol w="1299990">
                  <a:extLst>
                    <a:ext uri="{9D8B030D-6E8A-4147-A177-3AD203B41FA5}">
                      <a16:colId xmlns:a16="http://schemas.microsoft.com/office/drawing/2014/main" val="759299114"/>
                    </a:ext>
                  </a:extLst>
                </a:gridCol>
                <a:gridCol w="694063">
                  <a:extLst>
                    <a:ext uri="{9D8B030D-6E8A-4147-A177-3AD203B41FA5}">
                      <a16:colId xmlns:a16="http://schemas.microsoft.com/office/drawing/2014/main" val="114061375"/>
                    </a:ext>
                  </a:extLst>
                </a:gridCol>
                <a:gridCol w="1299990">
                  <a:extLst>
                    <a:ext uri="{9D8B030D-6E8A-4147-A177-3AD203B41FA5}">
                      <a16:colId xmlns:a16="http://schemas.microsoft.com/office/drawing/2014/main" val="4270359670"/>
                    </a:ext>
                  </a:extLst>
                </a:gridCol>
              </a:tblGrid>
              <a:tr h="370840">
                <a:tc>
                  <a:txBody>
                    <a:bodyPr/>
                    <a:lstStyle/>
                    <a:p>
                      <a:r>
                        <a:rPr lang="en-US" dirty="0" err="1">
                          <a:ln>
                            <a:solidFill>
                              <a:schemeClr val="bg1"/>
                            </a:solidFill>
                          </a:ln>
                          <a:solidFill>
                            <a:schemeClr val="bg1"/>
                          </a:solidFill>
                        </a:rPr>
                        <a:t>session_id</a:t>
                      </a:r>
                      <a:endParaRPr lang="en-US" dirty="0">
                        <a:ln>
                          <a:solidFill>
                            <a:schemeClr val="bg1"/>
                          </a:solidFill>
                        </a:ln>
                        <a:solidFill>
                          <a:schemeClr val="bg1"/>
                        </a:solidFill>
                      </a:endParaRPr>
                    </a:p>
                  </a:txBody>
                  <a:tcPr>
                    <a:solidFill>
                      <a:schemeClr val="accent2">
                        <a:lumMod val="25000"/>
                      </a:schemeClr>
                    </a:solidFill>
                  </a:tcPr>
                </a:tc>
                <a:tc>
                  <a:txBody>
                    <a:bodyPr/>
                    <a:lstStyle/>
                    <a:p>
                      <a:r>
                        <a:rPr lang="en-US" dirty="0" err="1">
                          <a:ln>
                            <a:solidFill>
                              <a:schemeClr val="bg1"/>
                            </a:solidFill>
                          </a:ln>
                          <a:solidFill>
                            <a:schemeClr val="bg1"/>
                          </a:solidFill>
                        </a:rPr>
                        <a:t>device_type</a:t>
                      </a:r>
                      <a:endParaRPr lang="en-US" dirty="0">
                        <a:ln>
                          <a:solidFill>
                            <a:schemeClr val="bg1"/>
                          </a:solidFill>
                        </a:ln>
                        <a:solidFill>
                          <a:schemeClr val="bg1"/>
                        </a:solidFill>
                      </a:endParaRPr>
                    </a:p>
                  </a:txBody>
                  <a:tcPr>
                    <a:solidFill>
                      <a:schemeClr val="accent2">
                        <a:lumMod val="25000"/>
                      </a:schemeClr>
                    </a:solidFill>
                  </a:tcPr>
                </a:tc>
                <a:tc>
                  <a:txBody>
                    <a:bodyPr/>
                    <a:lstStyle/>
                    <a:p>
                      <a:r>
                        <a:rPr lang="en-US" dirty="0" err="1">
                          <a:ln>
                            <a:solidFill>
                              <a:schemeClr val="bg1"/>
                            </a:solidFill>
                          </a:ln>
                          <a:solidFill>
                            <a:schemeClr val="bg1"/>
                          </a:solidFill>
                        </a:rPr>
                        <a:t>session_type</a:t>
                      </a:r>
                      <a:endParaRPr lang="en-US" dirty="0">
                        <a:ln>
                          <a:solidFill>
                            <a:schemeClr val="bg1"/>
                          </a:solidFill>
                        </a:ln>
                        <a:solidFill>
                          <a:schemeClr val="bg1"/>
                        </a:solidFill>
                      </a:endParaRPr>
                    </a:p>
                  </a:txBody>
                  <a:tcPr>
                    <a:solidFill>
                      <a:schemeClr val="accent2">
                        <a:lumMod val="25000"/>
                      </a:schemeClr>
                    </a:solidFill>
                  </a:tcPr>
                </a:tc>
                <a:tc>
                  <a:txBody>
                    <a:bodyPr/>
                    <a:lstStyle/>
                    <a:p>
                      <a:r>
                        <a:rPr lang="en-US" dirty="0" err="1">
                          <a:ln>
                            <a:solidFill>
                              <a:schemeClr val="bg1"/>
                            </a:solidFill>
                          </a:ln>
                          <a:solidFill>
                            <a:schemeClr val="bg1"/>
                          </a:solidFill>
                        </a:rPr>
                        <a:t>is_bot</a:t>
                      </a:r>
                      <a:endParaRPr lang="en-US" dirty="0">
                        <a:ln>
                          <a:solidFill>
                            <a:schemeClr val="bg1"/>
                          </a:solidFill>
                        </a:ln>
                        <a:solidFill>
                          <a:schemeClr val="bg1"/>
                        </a:solidFill>
                      </a:endParaRPr>
                    </a:p>
                  </a:txBody>
                  <a:tcPr>
                    <a:solidFill>
                      <a:schemeClr val="accent2">
                        <a:lumMod val="25000"/>
                      </a:schemeClr>
                    </a:solidFill>
                  </a:tcPr>
                </a:tc>
                <a:tc>
                  <a:txBody>
                    <a:bodyPr/>
                    <a:lstStyle/>
                    <a:p>
                      <a:r>
                        <a:rPr lang="en-US" dirty="0">
                          <a:ln>
                            <a:solidFill>
                              <a:schemeClr val="bg1"/>
                            </a:solidFill>
                          </a:ln>
                          <a:solidFill>
                            <a:schemeClr val="bg1"/>
                          </a:solidFill>
                        </a:rPr>
                        <a:t>date</a:t>
                      </a:r>
                    </a:p>
                  </a:txBody>
                  <a:tcPr>
                    <a:solidFill>
                      <a:schemeClr val="accent2">
                        <a:lumMod val="25000"/>
                      </a:schemeClr>
                    </a:solidFill>
                  </a:tcPr>
                </a:tc>
                <a:extLst>
                  <a:ext uri="{0D108BD9-81ED-4DB2-BD59-A6C34878D82A}">
                    <a16:rowId xmlns:a16="http://schemas.microsoft.com/office/drawing/2014/main" val="2251239223"/>
                  </a:ext>
                </a:extLst>
              </a:tr>
              <a:tr h="370840">
                <a:tc>
                  <a:txBody>
                    <a:bodyPr/>
                    <a:lstStyle/>
                    <a:p>
                      <a:r>
                        <a:rPr lang="en-US" dirty="0"/>
                        <a:t>ABC123</a:t>
                      </a:r>
                    </a:p>
                  </a:txBody>
                  <a:tcPr/>
                </a:tc>
                <a:tc>
                  <a:txBody>
                    <a:bodyPr/>
                    <a:lstStyle/>
                    <a:p>
                      <a:r>
                        <a:rPr lang="en-US" dirty="0"/>
                        <a:t>android</a:t>
                      </a:r>
                    </a:p>
                  </a:txBody>
                  <a:tcPr/>
                </a:tc>
                <a:tc>
                  <a:txBody>
                    <a:bodyPr/>
                    <a:lstStyle/>
                    <a:p>
                      <a:pPr algn="l"/>
                      <a:r>
                        <a:rPr lang="en-CA" dirty="0">
                          <a:effectLst/>
                        </a:rPr>
                        <a:t>review</a:t>
                      </a:r>
                    </a:p>
                  </a:txBody>
                  <a:tcPr anchor="ctr"/>
                </a:tc>
                <a:tc>
                  <a:txBody>
                    <a:bodyPr/>
                    <a:lstStyle/>
                    <a:p>
                      <a:r>
                        <a:rPr lang="en-US" dirty="0"/>
                        <a:t>true</a:t>
                      </a:r>
                    </a:p>
                  </a:txBody>
                  <a:tcPr/>
                </a:tc>
                <a:tc>
                  <a:txBody>
                    <a:bodyPr/>
                    <a:lstStyle/>
                    <a:p>
                      <a:r>
                        <a:rPr lang="en-CA" dirty="0">
                          <a:solidFill>
                            <a:schemeClr val="tx1"/>
                          </a:solidFill>
                        </a:rPr>
                        <a:t>2024-08-10</a:t>
                      </a:r>
                      <a:endParaRPr lang="en-US" dirty="0">
                        <a:solidFill>
                          <a:schemeClr val="tx1"/>
                        </a:solidFill>
                      </a:endParaRPr>
                    </a:p>
                  </a:txBody>
                  <a:tcPr/>
                </a:tc>
                <a:extLst>
                  <a:ext uri="{0D108BD9-81ED-4DB2-BD59-A6C34878D82A}">
                    <a16:rowId xmlns:a16="http://schemas.microsoft.com/office/drawing/2014/main" val="3917950629"/>
                  </a:ext>
                </a:extLst>
              </a:tr>
              <a:tr h="370840">
                <a:tc>
                  <a:txBody>
                    <a:bodyPr/>
                    <a:lstStyle/>
                    <a:p>
                      <a:r>
                        <a:rPr lang="en-US" dirty="0"/>
                        <a:t>DEF456</a:t>
                      </a:r>
                    </a:p>
                  </a:txBody>
                  <a:tcPr/>
                </a:tc>
                <a:tc>
                  <a:txBody>
                    <a:bodyPr/>
                    <a:lstStyle/>
                    <a:p>
                      <a:r>
                        <a:rPr lang="en-US" dirty="0" err="1"/>
                        <a:t>ios</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CA" dirty="0">
                          <a:effectLst/>
                        </a:rPr>
                        <a:t>quote</a:t>
                      </a:r>
                    </a:p>
                  </a:txBody>
                  <a:tcPr/>
                </a:tc>
                <a:tc>
                  <a:txBody>
                    <a:bodyPr/>
                    <a:lstStyle/>
                    <a:p>
                      <a:r>
                        <a:rPr lang="en-US" dirty="0"/>
                        <a:t>false</a:t>
                      </a:r>
                    </a:p>
                  </a:txBody>
                  <a:tcPr/>
                </a:tc>
                <a:tc>
                  <a:txBody>
                    <a:bodyPr/>
                    <a:lstStyle/>
                    <a:p>
                      <a:r>
                        <a:rPr lang="en-CA" dirty="0">
                          <a:solidFill>
                            <a:schemeClr val="tx1"/>
                          </a:solidFill>
                        </a:rPr>
                        <a:t>2024-08-10</a:t>
                      </a:r>
                      <a:endParaRPr lang="en-US" dirty="0">
                        <a:solidFill>
                          <a:schemeClr val="tx1"/>
                        </a:solidFill>
                      </a:endParaRPr>
                    </a:p>
                  </a:txBody>
                  <a:tcPr/>
                </a:tc>
                <a:extLst>
                  <a:ext uri="{0D108BD9-81ED-4DB2-BD59-A6C34878D82A}">
                    <a16:rowId xmlns:a16="http://schemas.microsoft.com/office/drawing/2014/main" val="1751067926"/>
                  </a:ext>
                </a:extLst>
              </a:tr>
              <a:tr h="370840">
                <a:tc>
                  <a:txBody>
                    <a:bodyPr/>
                    <a:lstStyle/>
                    <a:p>
                      <a:r>
                        <a:rPr lang="en-US" dirty="0"/>
                        <a:t>GHI789</a:t>
                      </a:r>
                    </a:p>
                  </a:txBody>
                  <a:tcPr/>
                </a:tc>
                <a:tc>
                  <a:txBody>
                    <a:bodyPr/>
                    <a:lstStyle/>
                    <a:p>
                      <a:r>
                        <a:rPr lang="en-US" dirty="0"/>
                        <a:t>web</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CA" dirty="0">
                          <a:effectLst/>
                        </a:rPr>
                        <a:t>timing</a:t>
                      </a:r>
                    </a:p>
                  </a:txBody>
                  <a:tcPr/>
                </a:tc>
                <a:tc>
                  <a:txBody>
                    <a:bodyPr/>
                    <a:lstStyle/>
                    <a:p>
                      <a:r>
                        <a:rPr lang="en-US" dirty="0"/>
                        <a:t>true</a:t>
                      </a:r>
                    </a:p>
                  </a:txBody>
                  <a:tcPr/>
                </a:tc>
                <a:tc>
                  <a:txBody>
                    <a:bodyPr/>
                    <a:lstStyle/>
                    <a:p>
                      <a:r>
                        <a:rPr lang="en-CA" dirty="0">
                          <a:solidFill>
                            <a:schemeClr val="tx1"/>
                          </a:solidFill>
                        </a:rPr>
                        <a:t>2024-08-10</a:t>
                      </a:r>
                      <a:endParaRPr lang="en-US" dirty="0">
                        <a:solidFill>
                          <a:schemeClr val="tx1"/>
                        </a:solidFill>
                      </a:endParaRPr>
                    </a:p>
                  </a:txBody>
                  <a:tcPr/>
                </a:tc>
                <a:extLst>
                  <a:ext uri="{0D108BD9-81ED-4DB2-BD59-A6C34878D82A}">
                    <a16:rowId xmlns:a16="http://schemas.microsoft.com/office/drawing/2014/main" val="502834012"/>
                  </a:ext>
                </a:extLst>
              </a:tr>
            </a:tbl>
          </a:graphicData>
        </a:graphic>
      </p:graphicFrame>
      <p:sp>
        <p:nvSpPr>
          <p:cNvPr id="7" name="TextBox 6">
            <a:extLst>
              <a:ext uri="{FF2B5EF4-FFF2-40B4-BE49-F238E27FC236}">
                <a16:creationId xmlns:a16="http://schemas.microsoft.com/office/drawing/2014/main" id="{EDC563DB-4428-1E1A-BDB1-0DBEC47FE18F}"/>
              </a:ext>
            </a:extLst>
          </p:cNvPr>
          <p:cNvSpPr txBox="1"/>
          <p:nvPr/>
        </p:nvSpPr>
        <p:spPr>
          <a:xfrm>
            <a:off x="306532" y="1180442"/>
            <a:ext cx="3084499" cy="307777"/>
          </a:xfrm>
          <a:prstGeom prst="rect">
            <a:avLst/>
          </a:prstGeom>
          <a:noFill/>
        </p:spPr>
        <p:txBody>
          <a:bodyPr wrap="none" rtlCol="0">
            <a:spAutoFit/>
          </a:bodyPr>
          <a:lstStyle/>
          <a:p>
            <a:r>
              <a:rPr lang="en-US" dirty="0" err="1">
                <a:latin typeface="Courier New" panose="02070309020205020404" pitchFamily="49" charset="0"/>
                <a:cs typeface="Courier New" panose="02070309020205020404" pitchFamily="49" charset="0"/>
              </a:rPr>
              <a:t>session_summary</a:t>
            </a:r>
            <a:r>
              <a:rPr lang="en-US" dirty="0">
                <a:latin typeface="Courier New" panose="02070309020205020404" pitchFamily="49" charset="0"/>
                <a:cs typeface="Courier New" panose="02070309020205020404" pitchFamily="49" charset="0"/>
              </a:rPr>
              <a:t> [OLD TABLE]</a:t>
            </a:r>
          </a:p>
        </p:txBody>
      </p:sp>
      <p:sp>
        <p:nvSpPr>
          <p:cNvPr id="9" name="TextBox 8">
            <a:extLst>
              <a:ext uri="{FF2B5EF4-FFF2-40B4-BE49-F238E27FC236}">
                <a16:creationId xmlns:a16="http://schemas.microsoft.com/office/drawing/2014/main" id="{5DACB969-DAEC-4C7A-3B47-5C3892813E48}"/>
              </a:ext>
            </a:extLst>
          </p:cNvPr>
          <p:cNvSpPr txBox="1"/>
          <p:nvPr/>
        </p:nvSpPr>
        <p:spPr>
          <a:xfrm>
            <a:off x="321276" y="2905366"/>
            <a:ext cx="2332690" cy="307777"/>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sessions [NEW TABLE]</a:t>
            </a:r>
          </a:p>
        </p:txBody>
      </p:sp>
      <p:sp>
        <p:nvSpPr>
          <p:cNvPr id="17" name="Rectangle 16">
            <a:extLst>
              <a:ext uri="{FF2B5EF4-FFF2-40B4-BE49-F238E27FC236}">
                <a16:creationId xmlns:a16="http://schemas.microsoft.com/office/drawing/2014/main" id="{C26802C9-B39B-F6CE-5B6D-4294D110F511}"/>
              </a:ext>
            </a:extLst>
          </p:cNvPr>
          <p:cNvSpPr/>
          <p:nvPr/>
        </p:nvSpPr>
        <p:spPr>
          <a:xfrm>
            <a:off x="1443210" y="1512988"/>
            <a:ext cx="1057963" cy="301701"/>
          </a:xfrm>
          <a:prstGeom prst="rect">
            <a:avLst/>
          </a:prstGeom>
          <a:no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8" name="Table 17">
            <a:extLst>
              <a:ext uri="{FF2B5EF4-FFF2-40B4-BE49-F238E27FC236}">
                <a16:creationId xmlns:a16="http://schemas.microsoft.com/office/drawing/2014/main" id="{4AB1B2CD-0FE6-463B-C74F-80A0760732D8}"/>
              </a:ext>
            </a:extLst>
          </p:cNvPr>
          <p:cNvGraphicFramePr>
            <a:graphicFrameLocks noGrp="1"/>
          </p:cNvGraphicFramePr>
          <p:nvPr>
            <p:extLst>
              <p:ext uri="{D42A27DB-BD31-4B8C-83A1-F6EECF244321}">
                <p14:modId xmlns:p14="http://schemas.microsoft.com/office/powerpoint/2010/main" val="4216489561"/>
              </p:ext>
            </p:extLst>
          </p:nvPr>
        </p:nvGraphicFramePr>
        <p:xfrm>
          <a:off x="319438" y="3227011"/>
          <a:ext cx="5539697" cy="1483360"/>
        </p:xfrm>
        <a:graphic>
          <a:graphicData uri="http://schemas.openxmlformats.org/drawingml/2006/table">
            <a:tbl>
              <a:tblPr firstRow="1" bandRow="1">
                <a:tableStyleId>{62796A89-BD9E-437E-83C4-1F7B4A862C73}</a:tableStyleId>
              </a:tblPr>
              <a:tblGrid>
                <a:gridCol w="1055832">
                  <a:extLst>
                    <a:ext uri="{9D8B030D-6E8A-4147-A177-3AD203B41FA5}">
                      <a16:colId xmlns:a16="http://schemas.microsoft.com/office/drawing/2014/main" val="485766666"/>
                    </a:ext>
                  </a:extLst>
                </a:gridCol>
                <a:gridCol w="1189822">
                  <a:extLst>
                    <a:ext uri="{9D8B030D-6E8A-4147-A177-3AD203B41FA5}">
                      <a16:colId xmlns:a16="http://schemas.microsoft.com/office/drawing/2014/main" val="2635038268"/>
                    </a:ext>
                  </a:extLst>
                </a:gridCol>
                <a:gridCol w="1299990">
                  <a:extLst>
                    <a:ext uri="{9D8B030D-6E8A-4147-A177-3AD203B41FA5}">
                      <a16:colId xmlns:a16="http://schemas.microsoft.com/office/drawing/2014/main" val="759299114"/>
                    </a:ext>
                  </a:extLst>
                </a:gridCol>
                <a:gridCol w="694063">
                  <a:extLst>
                    <a:ext uri="{9D8B030D-6E8A-4147-A177-3AD203B41FA5}">
                      <a16:colId xmlns:a16="http://schemas.microsoft.com/office/drawing/2014/main" val="114061375"/>
                    </a:ext>
                  </a:extLst>
                </a:gridCol>
                <a:gridCol w="1299990">
                  <a:extLst>
                    <a:ext uri="{9D8B030D-6E8A-4147-A177-3AD203B41FA5}">
                      <a16:colId xmlns:a16="http://schemas.microsoft.com/office/drawing/2014/main" val="4270359670"/>
                    </a:ext>
                  </a:extLst>
                </a:gridCol>
              </a:tblGrid>
              <a:tr h="370840">
                <a:tc>
                  <a:txBody>
                    <a:bodyPr/>
                    <a:lstStyle/>
                    <a:p>
                      <a:r>
                        <a:rPr lang="en-US" dirty="0" err="1">
                          <a:ln>
                            <a:solidFill>
                              <a:schemeClr val="bg1"/>
                            </a:solidFill>
                          </a:ln>
                          <a:solidFill>
                            <a:schemeClr val="bg1"/>
                          </a:solidFill>
                        </a:rPr>
                        <a:t>session_id</a:t>
                      </a:r>
                      <a:endParaRPr lang="en-US" dirty="0">
                        <a:ln>
                          <a:solidFill>
                            <a:schemeClr val="bg1"/>
                          </a:solidFill>
                        </a:ln>
                        <a:solidFill>
                          <a:schemeClr val="bg1"/>
                        </a:solidFill>
                      </a:endParaRPr>
                    </a:p>
                  </a:txBody>
                  <a:tcPr>
                    <a:solidFill>
                      <a:schemeClr val="accent2">
                        <a:lumMod val="25000"/>
                      </a:schemeClr>
                    </a:solidFill>
                  </a:tcPr>
                </a:tc>
                <a:tc>
                  <a:txBody>
                    <a:bodyPr/>
                    <a:lstStyle/>
                    <a:p>
                      <a:r>
                        <a:rPr lang="en-US" dirty="0" err="1">
                          <a:ln>
                            <a:solidFill>
                              <a:schemeClr val="bg1"/>
                            </a:solidFill>
                          </a:ln>
                          <a:solidFill>
                            <a:schemeClr val="bg1"/>
                          </a:solidFill>
                        </a:rPr>
                        <a:t>device_type</a:t>
                      </a:r>
                      <a:endParaRPr lang="en-US" dirty="0">
                        <a:ln>
                          <a:solidFill>
                            <a:schemeClr val="bg1"/>
                          </a:solidFill>
                        </a:ln>
                        <a:solidFill>
                          <a:schemeClr val="bg1"/>
                        </a:solidFill>
                      </a:endParaRPr>
                    </a:p>
                  </a:txBody>
                  <a:tcPr>
                    <a:solidFill>
                      <a:schemeClr val="accent2">
                        <a:lumMod val="25000"/>
                      </a:schemeClr>
                    </a:solidFill>
                  </a:tcPr>
                </a:tc>
                <a:tc>
                  <a:txBody>
                    <a:bodyPr/>
                    <a:lstStyle/>
                    <a:p>
                      <a:r>
                        <a:rPr lang="en-US" dirty="0" err="1">
                          <a:ln>
                            <a:solidFill>
                              <a:schemeClr val="bg1"/>
                            </a:solidFill>
                          </a:ln>
                          <a:solidFill>
                            <a:schemeClr val="bg1"/>
                          </a:solidFill>
                        </a:rPr>
                        <a:t>session_type</a:t>
                      </a:r>
                      <a:endParaRPr lang="en-US" dirty="0">
                        <a:ln>
                          <a:solidFill>
                            <a:schemeClr val="bg1"/>
                          </a:solidFill>
                        </a:ln>
                        <a:solidFill>
                          <a:schemeClr val="bg1"/>
                        </a:solidFill>
                      </a:endParaRPr>
                    </a:p>
                  </a:txBody>
                  <a:tcPr>
                    <a:solidFill>
                      <a:schemeClr val="accent2">
                        <a:lumMod val="25000"/>
                      </a:schemeClr>
                    </a:solidFill>
                  </a:tcPr>
                </a:tc>
                <a:tc>
                  <a:txBody>
                    <a:bodyPr/>
                    <a:lstStyle/>
                    <a:p>
                      <a:r>
                        <a:rPr lang="en-US" dirty="0" err="1">
                          <a:ln>
                            <a:solidFill>
                              <a:schemeClr val="bg1"/>
                            </a:solidFill>
                          </a:ln>
                          <a:solidFill>
                            <a:schemeClr val="bg1"/>
                          </a:solidFill>
                        </a:rPr>
                        <a:t>is_bot</a:t>
                      </a:r>
                      <a:endParaRPr lang="en-US" dirty="0">
                        <a:ln>
                          <a:solidFill>
                            <a:schemeClr val="bg1"/>
                          </a:solidFill>
                        </a:ln>
                        <a:solidFill>
                          <a:schemeClr val="bg1"/>
                        </a:solidFill>
                      </a:endParaRPr>
                    </a:p>
                  </a:txBody>
                  <a:tcPr>
                    <a:solidFill>
                      <a:schemeClr val="accent2">
                        <a:lumMod val="25000"/>
                      </a:schemeClr>
                    </a:solidFill>
                  </a:tcPr>
                </a:tc>
                <a:tc>
                  <a:txBody>
                    <a:bodyPr/>
                    <a:lstStyle/>
                    <a:p>
                      <a:r>
                        <a:rPr lang="en-US" dirty="0">
                          <a:ln>
                            <a:solidFill>
                              <a:schemeClr val="bg1"/>
                            </a:solidFill>
                          </a:ln>
                          <a:solidFill>
                            <a:schemeClr val="bg1"/>
                          </a:solidFill>
                        </a:rPr>
                        <a:t>date</a:t>
                      </a:r>
                    </a:p>
                  </a:txBody>
                  <a:tcPr>
                    <a:solidFill>
                      <a:schemeClr val="accent2">
                        <a:lumMod val="25000"/>
                      </a:schemeClr>
                    </a:solidFill>
                  </a:tcPr>
                </a:tc>
                <a:extLst>
                  <a:ext uri="{0D108BD9-81ED-4DB2-BD59-A6C34878D82A}">
                    <a16:rowId xmlns:a16="http://schemas.microsoft.com/office/drawing/2014/main" val="2251239223"/>
                  </a:ext>
                </a:extLst>
              </a:tr>
              <a:tr h="370840">
                <a:tc>
                  <a:txBody>
                    <a:bodyPr/>
                    <a:lstStyle/>
                    <a:p>
                      <a:r>
                        <a:rPr lang="en-US" dirty="0"/>
                        <a:t>ABC123</a:t>
                      </a:r>
                    </a:p>
                  </a:txBody>
                  <a:tcPr/>
                </a:tc>
                <a:tc>
                  <a:txBody>
                    <a:bodyPr/>
                    <a:lstStyle/>
                    <a:p>
                      <a:r>
                        <a:rPr lang="en-US" dirty="0"/>
                        <a:t>android</a:t>
                      </a:r>
                    </a:p>
                  </a:txBody>
                  <a:tcPr/>
                </a:tc>
                <a:tc>
                  <a:txBody>
                    <a:bodyPr/>
                    <a:lstStyle/>
                    <a:p>
                      <a:pPr algn="l"/>
                      <a:r>
                        <a:rPr lang="en-CA" dirty="0">
                          <a:effectLst/>
                        </a:rPr>
                        <a:t>review</a:t>
                      </a:r>
                    </a:p>
                  </a:txBody>
                  <a:tcPr anchor="ctr"/>
                </a:tc>
                <a:tc>
                  <a:txBody>
                    <a:bodyPr/>
                    <a:lstStyle/>
                    <a:p>
                      <a:r>
                        <a:rPr lang="en-US" dirty="0"/>
                        <a:t>true</a:t>
                      </a:r>
                    </a:p>
                  </a:txBody>
                  <a:tcPr/>
                </a:tc>
                <a:tc>
                  <a:txBody>
                    <a:bodyPr/>
                    <a:lstStyle/>
                    <a:p>
                      <a:r>
                        <a:rPr lang="en-CA" dirty="0">
                          <a:solidFill>
                            <a:schemeClr val="tx1"/>
                          </a:solidFill>
                        </a:rPr>
                        <a:t>2024-08-10</a:t>
                      </a:r>
                      <a:endParaRPr lang="en-US" dirty="0">
                        <a:solidFill>
                          <a:schemeClr val="tx1"/>
                        </a:solidFill>
                      </a:endParaRPr>
                    </a:p>
                  </a:txBody>
                  <a:tcPr/>
                </a:tc>
                <a:extLst>
                  <a:ext uri="{0D108BD9-81ED-4DB2-BD59-A6C34878D82A}">
                    <a16:rowId xmlns:a16="http://schemas.microsoft.com/office/drawing/2014/main" val="3917950629"/>
                  </a:ext>
                </a:extLst>
              </a:tr>
              <a:tr h="370840">
                <a:tc>
                  <a:txBody>
                    <a:bodyPr/>
                    <a:lstStyle/>
                    <a:p>
                      <a:r>
                        <a:rPr lang="en-US" dirty="0"/>
                        <a:t>DEF456</a:t>
                      </a:r>
                    </a:p>
                  </a:txBody>
                  <a:tcPr/>
                </a:tc>
                <a:tc>
                  <a:txBody>
                    <a:bodyPr/>
                    <a:lstStyle/>
                    <a:p>
                      <a:r>
                        <a:rPr lang="en-US" dirty="0" err="1"/>
                        <a:t>ios</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CA" dirty="0">
                          <a:effectLst/>
                        </a:rPr>
                        <a:t>quote</a:t>
                      </a:r>
                    </a:p>
                  </a:txBody>
                  <a:tcPr/>
                </a:tc>
                <a:tc>
                  <a:txBody>
                    <a:bodyPr/>
                    <a:lstStyle/>
                    <a:p>
                      <a:r>
                        <a:rPr lang="en-US" dirty="0"/>
                        <a:t>false</a:t>
                      </a:r>
                    </a:p>
                  </a:txBody>
                  <a:tcPr/>
                </a:tc>
                <a:tc>
                  <a:txBody>
                    <a:bodyPr/>
                    <a:lstStyle/>
                    <a:p>
                      <a:r>
                        <a:rPr lang="en-CA" dirty="0">
                          <a:solidFill>
                            <a:schemeClr val="tx1"/>
                          </a:solidFill>
                        </a:rPr>
                        <a:t>2024-08-10</a:t>
                      </a:r>
                      <a:endParaRPr lang="en-US" dirty="0">
                        <a:solidFill>
                          <a:schemeClr val="tx1"/>
                        </a:solidFill>
                      </a:endParaRPr>
                    </a:p>
                  </a:txBody>
                  <a:tcPr/>
                </a:tc>
                <a:extLst>
                  <a:ext uri="{0D108BD9-81ED-4DB2-BD59-A6C34878D82A}">
                    <a16:rowId xmlns:a16="http://schemas.microsoft.com/office/drawing/2014/main" val="1751067926"/>
                  </a:ext>
                </a:extLst>
              </a:tr>
              <a:tr h="370840">
                <a:tc>
                  <a:txBody>
                    <a:bodyPr/>
                    <a:lstStyle/>
                    <a:p>
                      <a:r>
                        <a:rPr lang="en-US" dirty="0"/>
                        <a:t>GHI789</a:t>
                      </a:r>
                    </a:p>
                  </a:txBody>
                  <a:tcPr/>
                </a:tc>
                <a:tc>
                  <a:txBody>
                    <a:bodyPr/>
                    <a:lstStyle/>
                    <a:p>
                      <a:r>
                        <a:rPr lang="en-US" dirty="0"/>
                        <a:t>web</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CA" dirty="0">
                          <a:effectLst/>
                        </a:rPr>
                        <a:t>professional</a:t>
                      </a:r>
                    </a:p>
                  </a:txBody>
                  <a:tcPr/>
                </a:tc>
                <a:tc>
                  <a:txBody>
                    <a:bodyPr/>
                    <a:lstStyle/>
                    <a:p>
                      <a:r>
                        <a:rPr lang="en-US" dirty="0"/>
                        <a:t>true</a:t>
                      </a:r>
                    </a:p>
                  </a:txBody>
                  <a:tcPr/>
                </a:tc>
                <a:tc>
                  <a:txBody>
                    <a:bodyPr/>
                    <a:lstStyle/>
                    <a:p>
                      <a:r>
                        <a:rPr lang="en-CA" dirty="0">
                          <a:solidFill>
                            <a:schemeClr val="tx1"/>
                          </a:solidFill>
                        </a:rPr>
                        <a:t>2024-08-10</a:t>
                      </a:r>
                      <a:endParaRPr lang="en-US" dirty="0">
                        <a:solidFill>
                          <a:schemeClr val="tx1"/>
                        </a:solidFill>
                      </a:endParaRPr>
                    </a:p>
                  </a:txBody>
                  <a:tcPr/>
                </a:tc>
                <a:extLst>
                  <a:ext uri="{0D108BD9-81ED-4DB2-BD59-A6C34878D82A}">
                    <a16:rowId xmlns:a16="http://schemas.microsoft.com/office/drawing/2014/main" val="502834012"/>
                  </a:ext>
                </a:extLst>
              </a:tr>
            </a:tbl>
          </a:graphicData>
        </a:graphic>
      </p:graphicFrame>
      <p:sp>
        <p:nvSpPr>
          <p:cNvPr id="16" name="Rectangle 15">
            <a:extLst>
              <a:ext uri="{FF2B5EF4-FFF2-40B4-BE49-F238E27FC236}">
                <a16:creationId xmlns:a16="http://schemas.microsoft.com/office/drawing/2014/main" id="{73978B97-4074-1843-094D-59FC0703A38D}"/>
              </a:ext>
            </a:extLst>
          </p:cNvPr>
          <p:cNvSpPr/>
          <p:nvPr/>
        </p:nvSpPr>
        <p:spPr>
          <a:xfrm>
            <a:off x="1443210" y="3251780"/>
            <a:ext cx="1013552" cy="301701"/>
          </a:xfrm>
          <a:prstGeom prst="rect">
            <a:avLst/>
          </a:prstGeom>
          <a:no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11DF3E48-6EBF-A6BE-EA3E-0625D643000F}"/>
              </a:ext>
            </a:extLst>
          </p:cNvPr>
          <p:cNvSpPr/>
          <p:nvPr/>
        </p:nvSpPr>
        <p:spPr>
          <a:xfrm>
            <a:off x="5596569" y="116940"/>
            <a:ext cx="969484" cy="301701"/>
          </a:xfrm>
          <a:prstGeom prst="rect">
            <a:avLst/>
          </a:prstGeom>
          <a:solidFill>
            <a:srgbClr val="EBFBFF">
              <a:alpha val="7803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E6AE9EDD-E66F-CFE4-F20A-4FA935A7D2E3}"/>
              </a:ext>
            </a:extLst>
          </p:cNvPr>
          <p:cNvSpPr txBox="1"/>
          <p:nvPr/>
        </p:nvSpPr>
        <p:spPr>
          <a:xfrm>
            <a:off x="311286" y="308681"/>
            <a:ext cx="3982180" cy="830997"/>
          </a:xfrm>
          <a:prstGeom prst="rect">
            <a:avLst/>
          </a:prstGeom>
          <a:noFill/>
        </p:spPr>
        <p:txBody>
          <a:bodyPr wrap="none" rtlCol="0">
            <a:spAutoFit/>
          </a:bodyPr>
          <a:lstStyle/>
          <a:p>
            <a:pPr algn="ctr" rtl="0"/>
            <a:r>
              <a:rPr lang="en-CA" sz="2400" b="1" dirty="0">
                <a:latin typeface="Poppins" pitchFamily="2" charset="77"/>
              </a:rPr>
              <a:t>What will help the team </a:t>
            </a:r>
          </a:p>
          <a:p>
            <a:pPr algn="ctr" rtl="0"/>
            <a:r>
              <a:rPr lang="en-CA" sz="2400" b="1" dirty="0">
                <a:latin typeface="Poppins" pitchFamily="2" charset="77"/>
              </a:rPr>
              <a:t>use the new table?</a:t>
            </a:r>
          </a:p>
        </p:txBody>
      </p:sp>
    </p:spTree>
    <p:extLst>
      <p:ext uri="{BB962C8B-B14F-4D97-AF65-F5344CB8AC3E}">
        <p14:creationId xmlns:p14="http://schemas.microsoft.com/office/powerpoint/2010/main" val="176495133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EA6A71-4F18-198A-9CCB-7DDD6D8FD4F8}"/>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F6389F0-CB73-ABE5-F271-0056A7A938A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a:t>
            </a:fld>
            <a:endParaRPr lang="en"/>
          </a:p>
        </p:txBody>
      </p:sp>
      <p:sp>
        <p:nvSpPr>
          <p:cNvPr id="2" name="Subtitle 1">
            <a:extLst>
              <a:ext uri="{FF2B5EF4-FFF2-40B4-BE49-F238E27FC236}">
                <a16:creationId xmlns:a16="http://schemas.microsoft.com/office/drawing/2014/main" id="{52462E24-5BE5-C9A0-B34F-FB6D4E9F6852}"/>
              </a:ext>
            </a:extLst>
          </p:cNvPr>
          <p:cNvSpPr>
            <a:spLocks noGrp="1"/>
          </p:cNvSpPr>
          <p:nvPr>
            <p:ph type="subTitle" idx="1"/>
          </p:nvPr>
        </p:nvSpPr>
        <p:spPr/>
        <p:txBody>
          <a:bodyPr/>
          <a:lstStyle/>
          <a:p>
            <a:r>
              <a:rPr lang="en-US" dirty="0"/>
              <a:t>Renaming the table</a:t>
            </a:r>
          </a:p>
        </p:txBody>
      </p:sp>
      <p:grpSp>
        <p:nvGrpSpPr>
          <p:cNvPr id="39" name="Group 38">
            <a:extLst>
              <a:ext uri="{FF2B5EF4-FFF2-40B4-BE49-F238E27FC236}">
                <a16:creationId xmlns:a16="http://schemas.microsoft.com/office/drawing/2014/main" id="{2BCFA862-9936-6E06-3CA5-3555249C0450}"/>
              </a:ext>
            </a:extLst>
          </p:cNvPr>
          <p:cNvGrpSpPr/>
          <p:nvPr/>
        </p:nvGrpSpPr>
        <p:grpSpPr>
          <a:xfrm>
            <a:off x="3575465" y="1648806"/>
            <a:ext cx="1690504" cy="1630610"/>
            <a:chOff x="374810" y="1569308"/>
            <a:chExt cx="2446647" cy="2138065"/>
          </a:xfrm>
        </p:grpSpPr>
        <p:sp>
          <p:nvSpPr>
            <p:cNvPr id="40" name="Rectangle 39">
              <a:extLst>
                <a:ext uri="{FF2B5EF4-FFF2-40B4-BE49-F238E27FC236}">
                  <a16:creationId xmlns:a16="http://schemas.microsoft.com/office/drawing/2014/main" id="{F95037BE-75E4-D969-31AC-2F3FCB2E1E41}"/>
                </a:ext>
              </a:extLst>
            </p:cNvPr>
            <p:cNvSpPr/>
            <p:nvPr/>
          </p:nvSpPr>
          <p:spPr>
            <a:xfrm>
              <a:off x="383059" y="1569308"/>
              <a:ext cx="2434282" cy="2125362"/>
            </a:xfrm>
            <a:prstGeom prst="rect">
              <a:avLst/>
            </a:prstGeom>
            <a:solidFill>
              <a:schemeClr val="bg1"/>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Rectangle 41">
              <a:extLst>
                <a:ext uri="{FF2B5EF4-FFF2-40B4-BE49-F238E27FC236}">
                  <a16:creationId xmlns:a16="http://schemas.microsoft.com/office/drawing/2014/main" id="{0E2B6B0E-17C6-8F58-8A5B-382F9D8082D5}"/>
                </a:ext>
              </a:extLst>
            </p:cNvPr>
            <p:cNvSpPr/>
            <p:nvPr/>
          </p:nvSpPr>
          <p:spPr>
            <a:xfrm>
              <a:off x="383058" y="1569308"/>
              <a:ext cx="2434283" cy="461665"/>
            </a:xfrm>
            <a:prstGeom prst="rect">
              <a:avLst/>
            </a:prstGeom>
            <a:solidFill>
              <a:schemeClr val="accent2">
                <a:lumMod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err="1"/>
                <a:t>session_summary</a:t>
              </a:r>
              <a:endParaRPr lang="en-US" sz="1000" dirty="0"/>
            </a:p>
          </p:txBody>
        </p:sp>
        <p:sp>
          <p:nvSpPr>
            <p:cNvPr id="43" name="Rectangle 42">
              <a:extLst>
                <a:ext uri="{FF2B5EF4-FFF2-40B4-BE49-F238E27FC236}">
                  <a16:creationId xmlns:a16="http://schemas.microsoft.com/office/drawing/2014/main" id="{533915E5-2C0A-8DD6-FBFD-B556DBD2C951}"/>
                </a:ext>
              </a:extLst>
            </p:cNvPr>
            <p:cNvSpPr/>
            <p:nvPr/>
          </p:nvSpPr>
          <p:spPr>
            <a:xfrm>
              <a:off x="383059" y="2030973"/>
              <a:ext cx="420130" cy="166369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03EF1D29-722E-811C-AA30-1FEFA4EFB263}"/>
                </a:ext>
              </a:extLst>
            </p:cNvPr>
            <p:cNvSpPr/>
            <p:nvPr/>
          </p:nvSpPr>
          <p:spPr>
            <a:xfrm>
              <a:off x="805248" y="2030973"/>
              <a:ext cx="420130" cy="166369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CCA60948-B43A-697E-6392-A23ADAFECED7}"/>
                </a:ext>
              </a:extLst>
            </p:cNvPr>
            <p:cNvSpPr/>
            <p:nvPr/>
          </p:nvSpPr>
          <p:spPr>
            <a:xfrm>
              <a:off x="1227437" y="2043676"/>
              <a:ext cx="420130" cy="166369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4CDF66A2-2A74-44F6-4233-A3D3153C39A8}"/>
                </a:ext>
              </a:extLst>
            </p:cNvPr>
            <p:cNvSpPr/>
            <p:nvPr/>
          </p:nvSpPr>
          <p:spPr>
            <a:xfrm>
              <a:off x="1647567" y="2043675"/>
              <a:ext cx="420130" cy="166369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A0695915-5AB0-BE02-DEB6-92FBB7253741}"/>
                </a:ext>
              </a:extLst>
            </p:cNvPr>
            <p:cNvSpPr/>
            <p:nvPr/>
          </p:nvSpPr>
          <p:spPr>
            <a:xfrm>
              <a:off x="2067697" y="2037324"/>
              <a:ext cx="420130" cy="166369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9C75DD01-99F9-0194-76BD-41D43F14EB90}"/>
                </a:ext>
              </a:extLst>
            </p:cNvPr>
            <p:cNvSpPr/>
            <p:nvPr/>
          </p:nvSpPr>
          <p:spPr>
            <a:xfrm>
              <a:off x="383059" y="2043675"/>
              <a:ext cx="2434282" cy="15582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78390E67-3095-F619-9A7B-B6A36296EFEB}"/>
                </a:ext>
              </a:extLst>
            </p:cNvPr>
            <p:cNvSpPr/>
            <p:nvPr/>
          </p:nvSpPr>
          <p:spPr>
            <a:xfrm>
              <a:off x="387175" y="2196075"/>
              <a:ext cx="2434282" cy="15582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F65D3BDD-7AB9-3613-31B3-98BC453A8281}"/>
                </a:ext>
              </a:extLst>
            </p:cNvPr>
            <p:cNvSpPr/>
            <p:nvPr/>
          </p:nvSpPr>
          <p:spPr>
            <a:xfrm>
              <a:off x="383052" y="2500875"/>
              <a:ext cx="2434282" cy="15582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0C892455-0BFE-901A-6807-AA7411DB8829}"/>
                </a:ext>
              </a:extLst>
            </p:cNvPr>
            <p:cNvSpPr/>
            <p:nvPr/>
          </p:nvSpPr>
          <p:spPr>
            <a:xfrm>
              <a:off x="387173" y="2653275"/>
              <a:ext cx="2434282" cy="15582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0B48397F-B3C6-E3BB-E968-D8986FE56ADB}"/>
                </a:ext>
              </a:extLst>
            </p:cNvPr>
            <p:cNvSpPr/>
            <p:nvPr/>
          </p:nvSpPr>
          <p:spPr>
            <a:xfrm>
              <a:off x="378933" y="2805675"/>
              <a:ext cx="2434282" cy="15582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444BA2B2-0D98-8F31-5DB7-64677A3AF694}"/>
                </a:ext>
              </a:extLst>
            </p:cNvPr>
            <p:cNvSpPr/>
            <p:nvPr/>
          </p:nvSpPr>
          <p:spPr>
            <a:xfrm>
              <a:off x="383050" y="2958075"/>
              <a:ext cx="2434282" cy="15582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29D5341D-B940-D814-801A-D46FDC37E570}"/>
                </a:ext>
              </a:extLst>
            </p:cNvPr>
            <p:cNvSpPr/>
            <p:nvPr/>
          </p:nvSpPr>
          <p:spPr>
            <a:xfrm>
              <a:off x="374810" y="3110475"/>
              <a:ext cx="2434282" cy="15582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07A4471D-9686-657D-39C7-311996D34824}"/>
                </a:ext>
              </a:extLst>
            </p:cNvPr>
            <p:cNvSpPr/>
            <p:nvPr/>
          </p:nvSpPr>
          <p:spPr>
            <a:xfrm>
              <a:off x="378927" y="3262875"/>
              <a:ext cx="2434282" cy="15582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ED1F663A-3B06-57C5-3CC2-17F92B32167F}"/>
                </a:ext>
              </a:extLst>
            </p:cNvPr>
            <p:cNvSpPr/>
            <p:nvPr/>
          </p:nvSpPr>
          <p:spPr>
            <a:xfrm>
              <a:off x="383044" y="3415275"/>
              <a:ext cx="2434282" cy="15582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5" name="Graphic 64" descr="Add with solid fill">
            <a:extLst>
              <a:ext uri="{FF2B5EF4-FFF2-40B4-BE49-F238E27FC236}">
                <a16:creationId xmlns:a16="http://schemas.microsoft.com/office/drawing/2014/main" id="{8A93922C-CD3E-5241-8ACD-4F6C09C5E3E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2748180">
            <a:off x="3456725" y="1612030"/>
            <a:ext cx="1919438" cy="1919438"/>
          </a:xfrm>
          <a:prstGeom prst="rect">
            <a:avLst/>
          </a:prstGeom>
        </p:spPr>
      </p:pic>
    </p:spTree>
    <p:extLst>
      <p:ext uri="{BB962C8B-B14F-4D97-AF65-F5344CB8AC3E}">
        <p14:creationId xmlns:p14="http://schemas.microsoft.com/office/powerpoint/2010/main" val="14277682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6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168">
          <a:extLst>
            <a:ext uri="{FF2B5EF4-FFF2-40B4-BE49-F238E27FC236}">
              <a16:creationId xmlns:a16="http://schemas.microsoft.com/office/drawing/2014/main" id="{8EBB0ADA-14F3-EB82-33D7-833EBEB1883C}"/>
            </a:ext>
          </a:extLst>
        </p:cNvPr>
        <p:cNvGrpSpPr/>
        <p:nvPr/>
      </p:nvGrpSpPr>
      <p:grpSpPr>
        <a:xfrm>
          <a:off x="0" y="0"/>
          <a:ext cx="0" cy="0"/>
          <a:chOff x="0" y="0"/>
          <a:chExt cx="0" cy="0"/>
        </a:xfrm>
      </p:grpSpPr>
      <p:sp>
        <p:nvSpPr>
          <p:cNvPr id="15" name="TextBox 14">
            <a:extLst>
              <a:ext uri="{FF2B5EF4-FFF2-40B4-BE49-F238E27FC236}">
                <a16:creationId xmlns:a16="http://schemas.microsoft.com/office/drawing/2014/main" id="{7DD9F8E3-B3D7-F39B-3E03-CDA0D5674CE5}"/>
              </a:ext>
            </a:extLst>
          </p:cNvPr>
          <p:cNvSpPr txBox="1"/>
          <p:nvPr/>
        </p:nvSpPr>
        <p:spPr>
          <a:xfrm>
            <a:off x="4773295" y="106054"/>
            <a:ext cx="4243109" cy="1384995"/>
          </a:xfrm>
          <a:prstGeom prst="rect">
            <a:avLst/>
          </a:prstGeom>
          <a:noFill/>
          <a:ln w="25400">
            <a:solidFill>
              <a:schemeClr val="tx1"/>
            </a:solidFill>
          </a:ln>
        </p:spPr>
        <p:txBody>
          <a:bodyPr wrap="square" rtlCol="0">
            <a:spAutoFit/>
          </a:bodyPr>
          <a:lstStyle/>
          <a:p>
            <a:r>
              <a:rPr lang="en-CA" b="1" dirty="0">
                <a:solidFill>
                  <a:srgbClr val="800000"/>
                </a:solidFill>
              </a:rPr>
              <a:t>SELECT</a:t>
            </a:r>
            <a:r>
              <a:rPr lang="en-CA" dirty="0"/>
              <a:t> </a:t>
            </a:r>
            <a:r>
              <a:rPr lang="en-CA" dirty="0" err="1"/>
              <a:t>device_type</a:t>
            </a:r>
            <a:r>
              <a:rPr lang="en-CA" dirty="0">
                <a:solidFill>
                  <a:srgbClr val="808030"/>
                </a:solidFill>
              </a:rPr>
              <a:t>,</a:t>
            </a:r>
            <a:r>
              <a:rPr lang="en-CA" dirty="0"/>
              <a:t> </a:t>
            </a:r>
            <a:r>
              <a:rPr lang="en-CA" b="1" dirty="0">
                <a:solidFill>
                  <a:srgbClr val="BB7977"/>
                </a:solidFill>
              </a:rPr>
              <a:t>COUNT</a:t>
            </a:r>
            <a:r>
              <a:rPr lang="en-CA" dirty="0">
                <a:solidFill>
                  <a:srgbClr val="808030"/>
                </a:solidFill>
              </a:rPr>
              <a:t>(*)</a:t>
            </a:r>
            <a:r>
              <a:rPr lang="en-CA" dirty="0"/>
              <a:t> </a:t>
            </a:r>
          </a:p>
          <a:p>
            <a:r>
              <a:rPr lang="en-CA" b="1" dirty="0">
                <a:solidFill>
                  <a:srgbClr val="800000"/>
                </a:solidFill>
              </a:rPr>
              <a:t>FROM</a:t>
            </a:r>
            <a:r>
              <a:rPr lang="en-CA" dirty="0"/>
              <a:t> </a:t>
            </a:r>
            <a:r>
              <a:rPr lang="en-CA" dirty="0" err="1"/>
              <a:t>session_summary</a:t>
            </a:r>
            <a:r>
              <a:rPr lang="en-CA" dirty="0"/>
              <a:t> </a:t>
            </a:r>
          </a:p>
          <a:p>
            <a:r>
              <a:rPr lang="en-CA" b="1" dirty="0">
                <a:solidFill>
                  <a:srgbClr val="800000"/>
                </a:solidFill>
              </a:rPr>
              <a:t>WHERE</a:t>
            </a:r>
            <a:r>
              <a:rPr lang="en-CA" dirty="0"/>
              <a:t> </a:t>
            </a:r>
            <a:r>
              <a:rPr lang="en-CA" b="1" dirty="0">
                <a:solidFill>
                  <a:srgbClr val="800000"/>
                </a:solidFill>
              </a:rPr>
              <a:t>date</a:t>
            </a:r>
            <a:r>
              <a:rPr lang="en-CA" dirty="0"/>
              <a:t> </a:t>
            </a:r>
            <a:r>
              <a:rPr lang="en-CA" dirty="0">
                <a:solidFill>
                  <a:srgbClr val="808030"/>
                </a:solidFill>
              </a:rPr>
              <a:t>=</a:t>
            </a:r>
            <a:r>
              <a:rPr lang="en-CA" dirty="0"/>
              <a:t> ‘</a:t>
            </a:r>
            <a:r>
              <a:rPr lang="en-CA" dirty="0">
                <a:solidFill>
                  <a:srgbClr val="008C00"/>
                </a:solidFill>
              </a:rPr>
              <a:t>2024</a:t>
            </a:r>
            <a:r>
              <a:rPr lang="en-CA" dirty="0">
                <a:solidFill>
                  <a:srgbClr val="808030"/>
                </a:solidFill>
              </a:rPr>
              <a:t>-</a:t>
            </a:r>
            <a:r>
              <a:rPr lang="en-CA" dirty="0">
                <a:solidFill>
                  <a:srgbClr val="008C00"/>
                </a:solidFill>
              </a:rPr>
              <a:t>08</a:t>
            </a:r>
            <a:r>
              <a:rPr lang="en-CA" dirty="0">
                <a:solidFill>
                  <a:srgbClr val="808030"/>
                </a:solidFill>
              </a:rPr>
              <a:t>-</a:t>
            </a:r>
            <a:r>
              <a:rPr lang="en-CA" dirty="0">
                <a:solidFill>
                  <a:srgbClr val="008C00"/>
                </a:solidFill>
              </a:rPr>
              <a:t>10</a:t>
            </a:r>
            <a:r>
              <a:rPr lang="en-CA" dirty="0"/>
              <a:t>’</a:t>
            </a:r>
          </a:p>
          <a:p>
            <a:r>
              <a:rPr lang="en-CA" dirty="0"/>
              <a:t>    </a:t>
            </a:r>
            <a:r>
              <a:rPr lang="en-CA" b="1" dirty="0">
                <a:solidFill>
                  <a:srgbClr val="800000"/>
                </a:solidFill>
              </a:rPr>
              <a:t>AND</a:t>
            </a:r>
            <a:r>
              <a:rPr lang="en-CA" dirty="0"/>
              <a:t> </a:t>
            </a:r>
            <a:r>
              <a:rPr lang="en-CA" dirty="0" err="1"/>
              <a:t>is_bot</a:t>
            </a:r>
            <a:r>
              <a:rPr lang="en-CA" dirty="0"/>
              <a:t> </a:t>
            </a:r>
            <a:r>
              <a:rPr lang="en-CA" dirty="0">
                <a:solidFill>
                  <a:srgbClr val="808030"/>
                </a:solidFill>
              </a:rPr>
              <a:t>=</a:t>
            </a:r>
            <a:r>
              <a:rPr lang="en-CA" dirty="0"/>
              <a:t> </a:t>
            </a:r>
            <a:r>
              <a:rPr lang="en-CA" b="1" dirty="0">
                <a:solidFill>
                  <a:srgbClr val="800000"/>
                </a:solidFill>
              </a:rPr>
              <a:t>false</a:t>
            </a:r>
            <a:r>
              <a:rPr lang="en-CA" dirty="0"/>
              <a:t> </a:t>
            </a:r>
          </a:p>
          <a:p>
            <a:r>
              <a:rPr lang="en-CA" b="1" dirty="0">
                <a:solidFill>
                  <a:srgbClr val="800000"/>
                </a:solidFill>
              </a:rPr>
              <a:t>    AND</a:t>
            </a:r>
            <a:r>
              <a:rPr lang="en-CA" dirty="0"/>
              <a:t> </a:t>
            </a:r>
            <a:r>
              <a:rPr lang="en-CA" dirty="0" err="1"/>
              <a:t>session_type</a:t>
            </a:r>
            <a:r>
              <a:rPr lang="en-CA" dirty="0"/>
              <a:t> </a:t>
            </a:r>
            <a:r>
              <a:rPr lang="en-CA" dirty="0">
                <a:solidFill>
                  <a:srgbClr val="808030"/>
                </a:solidFill>
              </a:rPr>
              <a:t>=</a:t>
            </a:r>
            <a:r>
              <a:rPr lang="en-CA" dirty="0"/>
              <a:t> ‘</a:t>
            </a:r>
            <a:r>
              <a:rPr lang="en-CA" b="1" dirty="0">
                <a:solidFill>
                  <a:srgbClr val="800000"/>
                </a:solidFill>
              </a:rPr>
              <a:t>timing</a:t>
            </a:r>
            <a:r>
              <a:rPr lang="en-CA" dirty="0"/>
              <a:t>’ </a:t>
            </a:r>
          </a:p>
          <a:p>
            <a:r>
              <a:rPr lang="en-CA" b="1" dirty="0">
                <a:solidFill>
                  <a:schemeClr val="accent3">
                    <a:lumMod val="50000"/>
                  </a:schemeClr>
                </a:solidFill>
              </a:rPr>
              <a:t>GROUP BY</a:t>
            </a:r>
            <a:r>
              <a:rPr lang="en-CA" dirty="0"/>
              <a:t> </a:t>
            </a:r>
            <a:r>
              <a:rPr lang="en-CA" dirty="0" err="1"/>
              <a:t>device_type</a:t>
            </a:r>
            <a:r>
              <a:rPr lang="en-CA" dirty="0"/>
              <a:t> </a:t>
            </a:r>
            <a:endParaRPr lang="en-US" dirty="0">
              <a:latin typeface="Courier New" panose="02070309020205020404" pitchFamily="49" charset="0"/>
              <a:cs typeface="Courier New" panose="02070309020205020404" pitchFamily="49" charset="0"/>
            </a:endParaRPr>
          </a:p>
        </p:txBody>
      </p:sp>
      <p:sp>
        <p:nvSpPr>
          <p:cNvPr id="170" name="Google Shape;170;p20">
            <a:extLst>
              <a:ext uri="{FF2B5EF4-FFF2-40B4-BE49-F238E27FC236}">
                <a16:creationId xmlns:a16="http://schemas.microsoft.com/office/drawing/2014/main" id="{59B0F406-AB11-732A-DD51-A414765E39A6}"/>
              </a:ext>
            </a:extLst>
          </p:cNvPr>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80</a:t>
            </a:fld>
            <a:endParaRPr/>
          </a:p>
        </p:txBody>
      </p:sp>
      <p:sp>
        <p:nvSpPr>
          <p:cNvPr id="3" name="TextBox 2">
            <a:extLst>
              <a:ext uri="{FF2B5EF4-FFF2-40B4-BE49-F238E27FC236}">
                <a16:creationId xmlns:a16="http://schemas.microsoft.com/office/drawing/2014/main" id="{FCA0E244-A052-BBD0-5C59-663AE5C1C6C2}"/>
              </a:ext>
            </a:extLst>
          </p:cNvPr>
          <p:cNvSpPr txBox="1"/>
          <p:nvPr/>
        </p:nvSpPr>
        <p:spPr>
          <a:xfrm>
            <a:off x="1605776" y="4718189"/>
            <a:ext cx="5170005" cy="246221"/>
          </a:xfrm>
          <a:prstGeom prst="rect">
            <a:avLst/>
          </a:prstGeom>
          <a:noFill/>
        </p:spPr>
        <p:txBody>
          <a:bodyPr wrap="none" rtlCol="0">
            <a:spAutoFit/>
          </a:bodyPr>
          <a:lstStyle/>
          <a:p>
            <a:r>
              <a:rPr lang="en-US" sz="1000" dirty="0">
                <a:latin typeface="Open Sans" panose="020B0606030504020204" pitchFamily="34" charset="0"/>
                <a:ea typeface="Open Sans" panose="020B0606030504020204" pitchFamily="34" charset="0"/>
                <a:cs typeface="Open Sans" panose="020B0606030504020204" pitchFamily="34" charset="0"/>
              </a:rPr>
              <a:t>Code depicted here is not Yelp code, the image is used for illustrative purposes only</a:t>
            </a:r>
          </a:p>
        </p:txBody>
      </p:sp>
      <p:graphicFrame>
        <p:nvGraphicFramePr>
          <p:cNvPr id="6" name="Table 5">
            <a:extLst>
              <a:ext uri="{FF2B5EF4-FFF2-40B4-BE49-F238E27FC236}">
                <a16:creationId xmlns:a16="http://schemas.microsoft.com/office/drawing/2014/main" id="{B6F2959D-7BBD-2579-1DF5-8A646A0D438B}"/>
              </a:ext>
            </a:extLst>
          </p:cNvPr>
          <p:cNvGraphicFramePr>
            <a:graphicFrameLocks noGrp="1"/>
          </p:cNvGraphicFramePr>
          <p:nvPr/>
        </p:nvGraphicFramePr>
        <p:xfrm>
          <a:off x="321276" y="1466148"/>
          <a:ext cx="5539697" cy="1483360"/>
        </p:xfrm>
        <a:graphic>
          <a:graphicData uri="http://schemas.openxmlformats.org/drawingml/2006/table">
            <a:tbl>
              <a:tblPr firstRow="1" bandRow="1">
                <a:tableStyleId>{62796A89-BD9E-437E-83C4-1F7B4A862C73}</a:tableStyleId>
              </a:tblPr>
              <a:tblGrid>
                <a:gridCol w="1055832">
                  <a:extLst>
                    <a:ext uri="{9D8B030D-6E8A-4147-A177-3AD203B41FA5}">
                      <a16:colId xmlns:a16="http://schemas.microsoft.com/office/drawing/2014/main" val="485766666"/>
                    </a:ext>
                  </a:extLst>
                </a:gridCol>
                <a:gridCol w="1189822">
                  <a:extLst>
                    <a:ext uri="{9D8B030D-6E8A-4147-A177-3AD203B41FA5}">
                      <a16:colId xmlns:a16="http://schemas.microsoft.com/office/drawing/2014/main" val="2635038268"/>
                    </a:ext>
                  </a:extLst>
                </a:gridCol>
                <a:gridCol w="1299990">
                  <a:extLst>
                    <a:ext uri="{9D8B030D-6E8A-4147-A177-3AD203B41FA5}">
                      <a16:colId xmlns:a16="http://schemas.microsoft.com/office/drawing/2014/main" val="759299114"/>
                    </a:ext>
                  </a:extLst>
                </a:gridCol>
                <a:gridCol w="694063">
                  <a:extLst>
                    <a:ext uri="{9D8B030D-6E8A-4147-A177-3AD203B41FA5}">
                      <a16:colId xmlns:a16="http://schemas.microsoft.com/office/drawing/2014/main" val="114061375"/>
                    </a:ext>
                  </a:extLst>
                </a:gridCol>
                <a:gridCol w="1299990">
                  <a:extLst>
                    <a:ext uri="{9D8B030D-6E8A-4147-A177-3AD203B41FA5}">
                      <a16:colId xmlns:a16="http://schemas.microsoft.com/office/drawing/2014/main" val="4270359670"/>
                    </a:ext>
                  </a:extLst>
                </a:gridCol>
              </a:tblGrid>
              <a:tr h="370840">
                <a:tc>
                  <a:txBody>
                    <a:bodyPr/>
                    <a:lstStyle/>
                    <a:p>
                      <a:r>
                        <a:rPr lang="en-US" dirty="0" err="1">
                          <a:ln>
                            <a:solidFill>
                              <a:schemeClr val="bg1"/>
                            </a:solidFill>
                          </a:ln>
                          <a:solidFill>
                            <a:schemeClr val="bg1"/>
                          </a:solidFill>
                        </a:rPr>
                        <a:t>session_id</a:t>
                      </a:r>
                      <a:endParaRPr lang="en-US" dirty="0">
                        <a:ln>
                          <a:solidFill>
                            <a:schemeClr val="bg1"/>
                          </a:solidFill>
                        </a:ln>
                        <a:solidFill>
                          <a:schemeClr val="bg1"/>
                        </a:solidFill>
                      </a:endParaRPr>
                    </a:p>
                  </a:txBody>
                  <a:tcPr>
                    <a:solidFill>
                      <a:schemeClr val="accent2">
                        <a:lumMod val="25000"/>
                      </a:schemeClr>
                    </a:solidFill>
                  </a:tcPr>
                </a:tc>
                <a:tc>
                  <a:txBody>
                    <a:bodyPr/>
                    <a:lstStyle/>
                    <a:p>
                      <a:r>
                        <a:rPr lang="en-US" dirty="0" err="1">
                          <a:ln>
                            <a:solidFill>
                              <a:schemeClr val="bg1"/>
                            </a:solidFill>
                          </a:ln>
                          <a:solidFill>
                            <a:schemeClr val="bg1"/>
                          </a:solidFill>
                        </a:rPr>
                        <a:t>device_type</a:t>
                      </a:r>
                      <a:endParaRPr lang="en-US" dirty="0">
                        <a:ln>
                          <a:solidFill>
                            <a:schemeClr val="bg1"/>
                          </a:solidFill>
                        </a:ln>
                        <a:solidFill>
                          <a:schemeClr val="bg1"/>
                        </a:solidFill>
                      </a:endParaRPr>
                    </a:p>
                  </a:txBody>
                  <a:tcPr>
                    <a:solidFill>
                      <a:schemeClr val="accent2">
                        <a:lumMod val="25000"/>
                      </a:schemeClr>
                    </a:solidFill>
                  </a:tcPr>
                </a:tc>
                <a:tc>
                  <a:txBody>
                    <a:bodyPr/>
                    <a:lstStyle/>
                    <a:p>
                      <a:r>
                        <a:rPr lang="en-US" dirty="0" err="1">
                          <a:ln>
                            <a:solidFill>
                              <a:schemeClr val="bg1"/>
                            </a:solidFill>
                          </a:ln>
                          <a:solidFill>
                            <a:schemeClr val="bg1"/>
                          </a:solidFill>
                        </a:rPr>
                        <a:t>session_type</a:t>
                      </a:r>
                      <a:endParaRPr lang="en-US" dirty="0">
                        <a:ln>
                          <a:solidFill>
                            <a:schemeClr val="bg1"/>
                          </a:solidFill>
                        </a:ln>
                        <a:solidFill>
                          <a:schemeClr val="bg1"/>
                        </a:solidFill>
                      </a:endParaRPr>
                    </a:p>
                  </a:txBody>
                  <a:tcPr>
                    <a:solidFill>
                      <a:schemeClr val="accent2">
                        <a:lumMod val="25000"/>
                      </a:schemeClr>
                    </a:solidFill>
                  </a:tcPr>
                </a:tc>
                <a:tc>
                  <a:txBody>
                    <a:bodyPr/>
                    <a:lstStyle/>
                    <a:p>
                      <a:r>
                        <a:rPr lang="en-US" dirty="0" err="1">
                          <a:ln>
                            <a:solidFill>
                              <a:schemeClr val="bg1"/>
                            </a:solidFill>
                          </a:ln>
                          <a:solidFill>
                            <a:schemeClr val="bg1"/>
                          </a:solidFill>
                        </a:rPr>
                        <a:t>is_bot</a:t>
                      </a:r>
                      <a:endParaRPr lang="en-US" dirty="0">
                        <a:ln>
                          <a:solidFill>
                            <a:schemeClr val="bg1"/>
                          </a:solidFill>
                        </a:ln>
                        <a:solidFill>
                          <a:schemeClr val="bg1"/>
                        </a:solidFill>
                      </a:endParaRPr>
                    </a:p>
                  </a:txBody>
                  <a:tcPr>
                    <a:solidFill>
                      <a:schemeClr val="accent2">
                        <a:lumMod val="25000"/>
                      </a:schemeClr>
                    </a:solidFill>
                  </a:tcPr>
                </a:tc>
                <a:tc>
                  <a:txBody>
                    <a:bodyPr/>
                    <a:lstStyle/>
                    <a:p>
                      <a:r>
                        <a:rPr lang="en-US" dirty="0">
                          <a:ln>
                            <a:solidFill>
                              <a:schemeClr val="bg1"/>
                            </a:solidFill>
                          </a:ln>
                          <a:solidFill>
                            <a:schemeClr val="bg1"/>
                          </a:solidFill>
                        </a:rPr>
                        <a:t>date</a:t>
                      </a:r>
                    </a:p>
                  </a:txBody>
                  <a:tcPr>
                    <a:solidFill>
                      <a:schemeClr val="accent2">
                        <a:lumMod val="25000"/>
                      </a:schemeClr>
                    </a:solidFill>
                  </a:tcPr>
                </a:tc>
                <a:extLst>
                  <a:ext uri="{0D108BD9-81ED-4DB2-BD59-A6C34878D82A}">
                    <a16:rowId xmlns:a16="http://schemas.microsoft.com/office/drawing/2014/main" val="2251239223"/>
                  </a:ext>
                </a:extLst>
              </a:tr>
              <a:tr h="370840">
                <a:tc>
                  <a:txBody>
                    <a:bodyPr/>
                    <a:lstStyle/>
                    <a:p>
                      <a:r>
                        <a:rPr lang="en-US" dirty="0"/>
                        <a:t>ABC123</a:t>
                      </a:r>
                    </a:p>
                  </a:txBody>
                  <a:tcPr/>
                </a:tc>
                <a:tc>
                  <a:txBody>
                    <a:bodyPr/>
                    <a:lstStyle/>
                    <a:p>
                      <a:r>
                        <a:rPr lang="en-US" dirty="0"/>
                        <a:t>android</a:t>
                      </a:r>
                    </a:p>
                  </a:txBody>
                  <a:tcPr/>
                </a:tc>
                <a:tc>
                  <a:txBody>
                    <a:bodyPr/>
                    <a:lstStyle/>
                    <a:p>
                      <a:pPr algn="l"/>
                      <a:r>
                        <a:rPr lang="en-CA" dirty="0">
                          <a:effectLst/>
                        </a:rPr>
                        <a:t>review</a:t>
                      </a:r>
                    </a:p>
                  </a:txBody>
                  <a:tcPr anchor="ctr"/>
                </a:tc>
                <a:tc>
                  <a:txBody>
                    <a:bodyPr/>
                    <a:lstStyle/>
                    <a:p>
                      <a:r>
                        <a:rPr lang="en-US" dirty="0"/>
                        <a:t>true</a:t>
                      </a:r>
                    </a:p>
                  </a:txBody>
                  <a:tcPr/>
                </a:tc>
                <a:tc>
                  <a:txBody>
                    <a:bodyPr/>
                    <a:lstStyle/>
                    <a:p>
                      <a:r>
                        <a:rPr lang="en-CA" dirty="0">
                          <a:solidFill>
                            <a:schemeClr val="tx1"/>
                          </a:solidFill>
                        </a:rPr>
                        <a:t>2024-08-10</a:t>
                      </a:r>
                      <a:endParaRPr lang="en-US" dirty="0">
                        <a:solidFill>
                          <a:schemeClr val="tx1"/>
                        </a:solidFill>
                      </a:endParaRPr>
                    </a:p>
                  </a:txBody>
                  <a:tcPr/>
                </a:tc>
                <a:extLst>
                  <a:ext uri="{0D108BD9-81ED-4DB2-BD59-A6C34878D82A}">
                    <a16:rowId xmlns:a16="http://schemas.microsoft.com/office/drawing/2014/main" val="3917950629"/>
                  </a:ext>
                </a:extLst>
              </a:tr>
              <a:tr h="370840">
                <a:tc>
                  <a:txBody>
                    <a:bodyPr/>
                    <a:lstStyle/>
                    <a:p>
                      <a:r>
                        <a:rPr lang="en-US" dirty="0"/>
                        <a:t>DEF456</a:t>
                      </a:r>
                    </a:p>
                  </a:txBody>
                  <a:tcPr/>
                </a:tc>
                <a:tc>
                  <a:txBody>
                    <a:bodyPr/>
                    <a:lstStyle/>
                    <a:p>
                      <a:r>
                        <a:rPr lang="en-US" dirty="0" err="1"/>
                        <a:t>ios</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CA" dirty="0">
                          <a:effectLst/>
                        </a:rPr>
                        <a:t>quote</a:t>
                      </a:r>
                    </a:p>
                  </a:txBody>
                  <a:tcPr/>
                </a:tc>
                <a:tc>
                  <a:txBody>
                    <a:bodyPr/>
                    <a:lstStyle/>
                    <a:p>
                      <a:r>
                        <a:rPr lang="en-US" dirty="0"/>
                        <a:t>false</a:t>
                      </a:r>
                    </a:p>
                  </a:txBody>
                  <a:tcPr/>
                </a:tc>
                <a:tc>
                  <a:txBody>
                    <a:bodyPr/>
                    <a:lstStyle/>
                    <a:p>
                      <a:r>
                        <a:rPr lang="en-CA" dirty="0">
                          <a:solidFill>
                            <a:schemeClr val="tx1"/>
                          </a:solidFill>
                        </a:rPr>
                        <a:t>2024-08-10</a:t>
                      </a:r>
                      <a:endParaRPr lang="en-US" dirty="0">
                        <a:solidFill>
                          <a:schemeClr val="tx1"/>
                        </a:solidFill>
                      </a:endParaRPr>
                    </a:p>
                  </a:txBody>
                  <a:tcPr/>
                </a:tc>
                <a:extLst>
                  <a:ext uri="{0D108BD9-81ED-4DB2-BD59-A6C34878D82A}">
                    <a16:rowId xmlns:a16="http://schemas.microsoft.com/office/drawing/2014/main" val="1751067926"/>
                  </a:ext>
                </a:extLst>
              </a:tr>
              <a:tr h="370840">
                <a:tc>
                  <a:txBody>
                    <a:bodyPr/>
                    <a:lstStyle/>
                    <a:p>
                      <a:r>
                        <a:rPr lang="en-US" dirty="0"/>
                        <a:t>GHI789</a:t>
                      </a:r>
                    </a:p>
                  </a:txBody>
                  <a:tcPr/>
                </a:tc>
                <a:tc>
                  <a:txBody>
                    <a:bodyPr/>
                    <a:lstStyle/>
                    <a:p>
                      <a:r>
                        <a:rPr lang="en-US" dirty="0"/>
                        <a:t>web</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CA" dirty="0">
                          <a:effectLst/>
                        </a:rPr>
                        <a:t>timing</a:t>
                      </a:r>
                    </a:p>
                  </a:txBody>
                  <a:tcPr/>
                </a:tc>
                <a:tc>
                  <a:txBody>
                    <a:bodyPr/>
                    <a:lstStyle/>
                    <a:p>
                      <a:r>
                        <a:rPr lang="en-US" dirty="0"/>
                        <a:t>true</a:t>
                      </a:r>
                    </a:p>
                  </a:txBody>
                  <a:tcPr/>
                </a:tc>
                <a:tc>
                  <a:txBody>
                    <a:bodyPr/>
                    <a:lstStyle/>
                    <a:p>
                      <a:r>
                        <a:rPr lang="en-CA" dirty="0">
                          <a:solidFill>
                            <a:schemeClr val="tx1"/>
                          </a:solidFill>
                        </a:rPr>
                        <a:t>2024-08-10</a:t>
                      </a:r>
                      <a:endParaRPr lang="en-US" dirty="0">
                        <a:solidFill>
                          <a:schemeClr val="tx1"/>
                        </a:solidFill>
                      </a:endParaRPr>
                    </a:p>
                  </a:txBody>
                  <a:tcPr/>
                </a:tc>
                <a:extLst>
                  <a:ext uri="{0D108BD9-81ED-4DB2-BD59-A6C34878D82A}">
                    <a16:rowId xmlns:a16="http://schemas.microsoft.com/office/drawing/2014/main" val="502834012"/>
                  </a:ext>
                </a:extLst>
              </a:tr>
            </a:tbl>
          </a:graphicData>
        </a:graphic>
      </p:graphicFrame>
      <p:sp>
        <p:nvSpPr>
          <p:cNvPr id="7" name="TextBox 6">
            <a:extLst>
              <a:ext uri="{FF2B5EF4-FFF2-40B4-BE49-F238E27FC236}">
                <a16:creationId xmlns:a16="http://schemas.microsoft.com/office/drawing/2014/main" id="{A4911566-AB0A-9163-B2FF-B46B72DF1895}"/>
              </a:ext>
            </a:extLst>
          </p:cNvPr>
          <p:cNvSpPr txBox="1"/>
          <p:nvPr/>
        </p:nvSpPr>
        <p:spPr>
          <a:xfrm>
            <a:off x="306532" y="1180442"/>
            <a:ext cx="3084499" cy="307777"/>
          </a:xfrm>
          <a:prstGeom prst="rect">
            <a:avLst/>
          </a:prstGeom>
          <a:noFill/>
        </p:spPr>
        <p:txBody>
          <a:bodyPr wrap="none" rtlCol="0">
            <a:spAutoFit/>
          </a:bodyPr>
          <a:lstStyle/>
          <a:p>
            <a:r>
              <a:rPr lang="en-US" dirty="0" err="1">
                <a:latin typeface="Courier New" panose="02070309020205020404" pitchFamily="49" charset="0"/>
                <a:cs typeface="Courier New" panose="02070309020205020404" pitchFamily="49" charset="0"/>
              </a:rPr>
              <a:t>session_summary</a:t>
            </a:r>
            <a:r>
              <a:rPr lang="en-US" dirty="0">
                <a:latin typeface="Courier New" panose="02070309020205020404" pitchFamily="49" charset="0"/>
                <a:cs typeface="Courier New" panose="02070309020205020404" pitchFamily="49" charset="0"/>
              </a:rPr>
              <a:t> [OLD TABLE]</a:t>
            </a:r>
          </a:p>
        </p:txBody>
      </p:sp>
      <p:sp>
        <p:nvSpPr>
          <p:cNvPr id="9" name="TextBox 8">
            <a:extLst>
              <a:ext uri="{FF2B5EF4-FFF2-40B4-BE49-F238E27FC236}">
                <a16:creationId xmlns:a16="http://schemas.microsoft.com/office/drawing/2014/main" id="{A1DAF8FC-8FD6-CF25-C3FC-A8BF3DD3793B}"/>
              </a:ext>
            </a:extLst>
          </p:cNvPr>
          <p:cNvSpPr txBox="1"/>
          <p:nvPr/>
        </p:nvSpPr>
        <p:spPr>
          <a:xfrm>
            <a:off x="321276" y="2905366"/>
            <a:ext cx="2332690" cy="307777"/>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sessions [NEW TABLE]</a:t>
            </a:r>
          </a:p>
        </p:txBody>
      </p:sp>
      <p:sp>
        <p:nvSpPr>
          <p:cNvPr id="17" name="Rectangle 16">
            <a:extLst>
              <a:ext uri="{FF2B5EF4-FFF2-40B4-BE49-F238E27FC236}">
                <a16:creationId xmlns:a16="http://schemas.microsoft.com/office/drawing/2014/main" id="{0AABDEA8-7709-E02A-AE27-E89FFDA27951}"/>
              </a:ext>
            </a:extLst>
          </p:cNvPr>
          <p:cNvSpPr/>
          <p:nvPr/>
        </p:nvSpPr>
        <p:spPr>
          <a:xfrm>
            <a:off x="1443210" y="1512988"/>
            <a:ext cx="1057963" cy="1392378"/>
          </a:xfrm>
          <a:prstGeom prst="rect">
            <a:avLst/>
          </a:prstGeom>
          <a:no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8" name="Table 17">
            <a:extLst>
              <a:ext uri="{FF2B5EF4-FFF2-40B4-BE49-F238E27FC236}">
                <a16:creationId xmlns:a16="http://schemas.microsoft.com/office/drawing/2014/main" id="{9016570B-DCA5-5603-AA08-BF63E786486D}"/>
              </a:ext>
            </a:extLst>
          </p:cNvPr>
          <p:cNvGraphicFramePr>
            <a:graphicFrameLocks noGrp="1"/>
          </p:cNvGraphicFramePr>
          <p:nvPr/>
        </p:nvGraphicFramePr>
        <p:xfrm>
          <a:off x="319438" y="3227011"/>
          <a:ext cx="5539697" cy="1483360"/>
        </p:xfrm>
        <a:graphic>
          <a:graphicData uri="http://schemas.openxmlformats.org/drawingml/2006/table">
            <a:tbl>
              <a:tblPr firstRow="1" bandRow="1">
                <a:tableStyleId>{62796A89-BD9E-437E-83C4-1F7B4A862C73}</a:tableStyleId>
              </a:tblPr>
              <a:tblGrid>
                <a:gridCol w="1055832">
                  <a:extLst>
                    <a:ext uri="{9D8B030D-6E8A-4147-A177-3AD203B41FA5}">
                      <a16:colId xmlns:a16="http://schemas.microsoft.com/office/drawing/2014/main" val="485766666"/>
                    </a:ext>
                  </a:extLst>
                </a:gridCol>
                <a:gridCol w="1189822">
                  <a:extLst>
                    <a:ext uri="{9D8B030D-6E8A-4147-A177-3AD203B41FA5}">
                      <a16:colId xmlns:a16="http://schemas.microsoft.com/office/drawing/2014/main" val="2635038268"/>
                    </a:ext>
                  </a:extLst>
                </a:gridCol>
                <a:gridCol w="1299990">
                  <a:extLst>
                    <a:ext uri="{9D8B030D-6E8A-4147-A177-3AD203B41FA5}">
                      <a16:colId xmlns:a16="http://schemas.microsoft.com/office/drawing/2014/main" val="759299114"/>
                    </a:ext>
                  </a:extLst>
                </a:gridCol>
                <a:gridCol w="694063">
                  <a:extLst>
                    <a:ext uri="{9D8B030D-6E8A-4147-A177-3AD203B41FA5}">
                      <a16:colId xmlns:a16="http://schemas.microsoft.com/office/drawing/2014/main" val="114061375"/>
                    </a:ext>
                  </a:extLst>
                </a:gridCol>
                <a:gridCol w="1299990">
                  <a:extLst>
                    <a:ext uri="{9D8B030D-6E8A-4147-A177-3AD203B41FA5}">
                      <a16:colId xmlns:a16="http://schemas.microsoft.com/office/drawing/2014/main" val="4270359670"/>
                    </a:ext>
                  </a:extLst>
                </a:gridCol>
              </a:tblGrid>
              <a:tr h="370840">
                <a:tc>
                  <a:txBody>
                    <a:bodyPr/>
                    <a:lstStyle/>
                    <a:p>
                      <a:r>
                        <a:rPr lang="en-US" dirty="0" err="1">
                          <a:ln>
                            <a:solidFill>
                              <a:schemeClr val="bg1"/>
                            </a:solidFill>
                          </a:ln>
                          <a:solidFill>
                            <a:schemeClr val="bg1"/>
                          </a:solidFill>
                        </a:rPr>
                        <a:t>session_id</a:t>
                      </a:r>
                      <a:endParaRPr lang="en-US" dirty="0">
                        <a:ln>
                          <a:solidFill>
                            <a:schemeClr val="bg1"/>
                          </a:solidFill>
                        </a:ln>
                        <a:solidFill>
                          <a:schemeClr val="bg1"/>
                        </a:solidFill>
                      </a:endParaRPr>
                    </a:p>
                  </a:txBody>
                  <a:tcPr>
                    <a:solidFill>
                      <a:schemeClr val="accent2">
                        <a:lumMod val="25000"/>
                      </a:schemeClr>
                    </a:solidFill>
                  </a:tcPr>
                </a:tc>
                <a:tc>
                  <a:txBody>
                    <a:bodyPr/>
                    <a:lstStyle/>
                    <a:p>
                      <a:r>
                        <a:rPr lang="en-US" dirty="0" err="1">
                          <a:ln>
                            <a:solidFill>
                              <a:schemeClr val="bg1"/>
                            </a:solidFill>
                          </a:ln>
                          <a:solidFill>
                            <a:schemeClr val="bg1"/>
                          </a:solidFill>
                        </a:rPr>
                        <a:t>device_type</a:t>
                      </a:r>
                      <a:endParaRPr lang="en-US" dirty="0">
                        <a:ln>
                          <a:solidFill>
                            <a:schemeClr val="bg1"/>
                          </a:solidFill>
                        </a:ln>
                        <a:solidFill>
                          <a:schemeClr val="bg1"/>
                        </a:solidFill>
                      </a:endParaRPr>
                    </a:p>
                  </a:txBody>
                  <a:tcPr>
                    <a:solidFill>
                      <a:schemeClr val="accent2">
                        <a:lumMod val="25000"/>
                      </a:schemeClr>
                    </a:solidFill>
                  </a:tcPr>
                </a:tc>
                <a:tc>
                  <a:txBody>
                    <a:bodyPr/>
                    <a:lstStyle/>
                    <a:p>
                      <a:r>
                        <a:rPr lang="en-US" dirty="0" err="1">
                          <a:ln>
                            <a:solidFill>
                              <a:schemeClr val="bg1"/>
                            </a:solidFill>
                          </a:ln>
                          <a:solidFill>
                            <a:schemeClr val="bg1"/>
                          </a:solidFill>
                        </a:rPr>
                        <a:t>session_type</a:t>
                      </a:r>
                      <a:endParaRPr lang="en-US" dirty="0">
                        <a:ln>
                          <a:solidFill>
                            <a:schemeClr val="bg1"/>
                          </a:solidFill>
                        </a:ln>
                        <a:solidFill>
                          <a:schemeClr val="bg1"/>
                        </a:solidFill>
                      </a:endParaRPr>
                    </a:p>
                  </a:txBody>
                  <a:tcPr>
                    <a:solidFill>
                      <a:schemeClr val="accent2">
                        <a:lumMod val="25000"/>
                      </a:schemeClr>
                    </a:solidFill>
                  </a:tcPr>
                </a:tc>
                <a:tc>
                  <a:txBody>
                    <a:bodyPr/>
                    <a:lstStyle/>
                    <a:p>
                      <a:r>
                        <a:rPr lang="en-US" dirty="0" err="1">
                          <a:ln>
                            <a:solidFill>
                              <a:schemeClr val="bg1"/>
                            </a:solidFill>
                          </a:ln>
                          <a:solidFill>
                            <a:schemeClr val="bg1"/>
                          </a:solidFill>
                        </a:rPr>
                        <a:t>is_bot</a:t>
                      </a:r>
                      <a:endParaRPr lang="en-US" dirty="0">
                        <a:ln>
                          <a:solidFill>
                            <a:schemeClr val="bg1"/>
                          </a:solidFill>
                        </a:ln>
                        <a:solidFill>
                          <a:schemeClr val="bg1"/>
                        </a:solidFill>
                      </a:endParaRPr>
                    </a:p>
                  </a:txBody>
                  <a:tcPr>
                    <a:solidFill>
                      <a:schemeClr val="accent2">
                        <a:lumMod val="25000"/>
                      </a:schemeClr>
                    </a:solidFill>
                  </a:tcPr>
                </a:tc>
                <a:tc>
                  <a:txBody>
                    <a:bodyPr/>
                    <a:lstStyle/>
                    <a:p>
                      <a:r>
                        <a:rPr lang="en-US" dirty="0">
                          <a:ln>
                            <a:solidFill>
                              <a:schemeClr val="bg1"/>
                            </a:solidFill>
                          </a:ln>
                          <a:solidFill>
                            <a:schemeClr val="bg1"/>
                          </a:solidFill>
                        </a:rPr>
                        <a:t>date</a:t>
                      </a:r>
                    </a:p>
                  </a:txBody>
                  <a:tcPr>
                    <a:solidFill>
                      <a:schemeClr val="accent2">
                        <a:lumMod val="25000"/>
                      </a:schemeClr>
                    </a:solidFill>
                  </a:tcPr>
                </a:tc>
                <a:extLst>
                  <a:ext uri="{0D108BD9-81ED-4DB2-BD59-A6C34878D82A}">
                    <a16:rowId xmlns:a16="http://schemas.microsoft.com/office/drawing/2014/main" val="2251239223"/>
                  </a:ext>
                </a:extLst>
              </a:tr>
              <a:tr h="370840">
                <a:tc>
                  <a:txBody>
                    <a:bodyPr/>
                    <a:lstStyle/>
                    <a:p>
                      <a:r>
                        <a:rPr lang="en-US" dirty="0"/>
                        <a:t>ABC123</a:t>
                      </a:r>
                    </a:p>
                  </a:txBody>
                  <a:tcPr/>
                </a:tc>
                <a:tc>
                  <a:txBody>
                    <a:bodyPr/>
                    <a:lstStyle/>
                    <a:p>
                      <a:r>
                        <a:rPr lang="en-US" dirty="0"/>
                        <a:t>android</a:t>
                      </a:r>
                    </a:p>
                  </a:txBody>
                  <a:tcPr/>
                </a:tc>
                <a:tc>
                  <a:txBody>
                    <a:bodyPr/>
                    <a:lstStyle/>
                    <a:p>
                      <a:pPr algn="l"/>
                      <a:r>
                        <a:rPr lang="en-CA" dirty="0">
                          <a:effectLst/>
                        </a:rPr>
                        <a:t>review</a:t>
                      </a:r>
                    </a:p>
                  </a:txBody>
                  <a:tcPr anchor="ctr"/>
                </a:tc>
                <a:tc>
                  <a:txBody>
                    <a:bodyPr/>
                    <a:lstStyle/>
                    <a:p>
                      <a:r>
                        <a:rPr lang="en-US" dirty="0"/>
                        <a:t>true</a:t>
                      </a:r>
                    </a:p>
                  </a:txBody>
                  <a:tcPr/>
                </a:tc>
                <a:tc>
                  <a:txBody>
                    <a:bodyPr/>
                    <a:lstStyle/>
                    <a:p>
                      <a:r>
                        <a:rPr lang="en-CA" dirty="0">
                          <a:solidFill>
                            <a:schemeClr val="tx1"/>
                          </a:solidFill>
                        </a:rPr>
                        <a:t>2024-08-10</a:t>
                      </a:r>
                      <a:endParaRPr lang="en-US" dirty="0">
                        <a:solidFill>
                          <a:schemeClr val="tx1"/>
                        </a:solidFill>
                      </a:endParaRPr>
                    </a:p>
                  </a:txBody>
                  <a:tcPr/>
                </a:tc>
                <a:extLst>
                  <a:ext uri="{0D108BD9-81ED-4DB2-BD59-A6C34878D82A}">
                    <a16:rowId xmlns:a16="http://schemas.microsoft.com/office/drawing/2014/main" val="3917950629"/>
                  </a:ext>
                </a:extLst>
              </a:tr>
              <a:tr h="370840">
                <a:tc>
                  <a:txBody>
                    <a:bodyPr/>
                    <a:lstStyle/>
                    <a:p>
                      <a:r>
                        <a:rPr lang="en-US" dirty="0"/>
                        <a:t>DEF456</a:t>
                      </a:r>
                    </a:p>
                  </a:txBody>
                  <a:tcPr/>
                </a:tc>
                <a:tc>
                  <a:txBody>
                    <a:bodyPr/>
                    <a:lstStyle/>
                    <a:p>
                      <a:r>
                        <a:rPr lang="en-US" dirty="0" err="1"/>
                        <a:t>ios</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CA" dirty="0">
                          <a:effectLst/>
                        </a:rPr>
                        <a:t>quote</a:t>
                      </a:r>
                    </a:p>
                  </a:txBody>
                  <a:tcPr/>
                </a:tc>
                <a:tc>
                  <a:txBody>
                    <a:bodyPr/>
                    <a:lstStyle/>
                    <a:p>
                      <a:r>
                        <a:rPr lang="en-US" dirty="0"/>
                        <a:t>false</a:t>
                      </a:r>
                    </a:p>
                  </a:txBody>
                  <a:tcPr/>
                </a:tc>
                <a:tc>
                  <a:txBody>
                    <a:bodyPr/>
                    <a:lstStyle/>
                    <a:p>
                      <a:r>
                        <a:rPr lang="en-CA" dirty="0">
                          <a:solidFill>
                            <a:schemeClr val="tx1"/>
                          </a:solidFill>
                        </a:rPr>
                        <a:t>2024-08-10</a:t>
                      </a:r>
                      <a:endParaRPr lang="en-US" dirty="0">
                        <a:solidFill>
                          <a:schemeClr val="tx1"/>
                        </a:solidFill>
                      </a:endParaRPr>
                    </a:p>
                  </a:txBody>
                  <a:tcPr/>
                </a:tc>
                <a:extLst>
                  <a:ext uri="{0D108BD9-81ED-4DB2-BD59-A6C34878D82A}">
                    <a16:rowId xmlns:a16="http://schemas.microsoft.com/office/drawing/2014/main" val="1751067926"/>
                  </a:ext>
                </a:extLst>
              </a:tr>
              <a:tr h="370840">
                <a:tc>
                  <a:txBody>
                    <a:bodyPr/>
                    <a:lstStyle/>
                    <a:p>
                      <a:r>
                        <a:rPr lang="en-US" dirty="0"/>
                        <a:t>GHI789</a:t>
                      </a:r>
                    </a:p>
                  </a:txBody>
                  <a:tcPr/>
                </a:tc>
                <a:tc>
                  <a:txBody>
                    <a:bodyPr/>
                    <a:lstStyle/>
                    <a:p>
                      <a:r>
                        <a:rPr lang="en-US" dirty="0"/>
                        <a:t>web</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CA" dirty="0">
                          <a:effectLst/>
                        </a:rPr>
                        <a:t>professional</a:t>
                      </a:r>
                    </a:p>
                  </a:txBody>
                  <a:tcPr/>
                </a:tc>
                <a:tc>
                  <a:txBody>
                    <a:bodyPr/>
                    <a:lstStyle/>
                    <a:p>
                      <a:r>
                        <a:rPr lang="en-US" dirty="0"/>
                        <a:t>true</a:t>
                      </a:r>
                    </a:p>
                  </a:txBody>
                  <a:tcPr/>
                </a:tc>
                <a:tc>
                  <a:txBody>
                    <a:bodyPr/>
                    <a:lstStyle/>
                    <a:p>
                      <a:r>
                        <a:rPr lang="en-CA" dirty="0">
                          <a:solidFill>
                            <a:schemeClr val="tx1"/>
                          </a:solidFill>
                        </a:rPr>
                        <a:t>2024-08-10</a:t>
                      </a:r>
                      <a:endParaRPr lang="en-US" dirty="0">
                        <a:solidFill>
                          <a:schemeClr val="tx1"/>
                        </a:solidFill>
                      </a:endParaRPr>
                    </a:p>
                  </a:txBody>
                  <a:tcPr/>
                </a:tc>
                <a:extLst>
                  <a:ext uri="{0D108BD9-81ED-4DB2-BD59-A6C34878D82A}">
                    <a16:rowId xmlns:a16="http://schemas.microsoft.com/office/drawing/2014/main" val="502834012"/>
                  </a:ext>
                </a:extLst>
              </a:tr>
            </a:tbl>
          </a:graphicData>
        </a:graphic>
      </p:graphicFrame>
      <p:sp>
        <p:nvSpPr>
          <p:cNvPr id="16" name="Rectangle 15">
            <a:extLst>
              <a:ext uri="{FF2B5EF4-FFF2-40B4-BE49-F238E27FC236}">
                <a16:creationId xmlns:a16="http://schemas.microsoft.com/office/drawing/2014/main" id="{A0274E17-6376-E59A-DBAA-3C0AF2356D1F}"/>
              </a:ext>
            </a:extLst>
          </p:cNvPr>
          <p:cNvSpPr/>
          <p:nvPr/>
        </p:nvSpPr>
        <p:spPr>
          <a:xfrm>
            <a:off x="1443210" y="3251780"/>
            <a:ext cx="1013552" cy="1422267"/>
          </a:xfrm>
          <a:prstGeom prst="rect">
            <a:avLst/>
          </a:prstGeom>
          <a:no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B6AF03F3-AC66-D4D8-89F9-BFB6CECC3D20}"/>
              </a:ext>
            </a:extLst>
          </p:cNvPr>
          <p:cNvSpPr/>
          <p:nvPr/>
        </p:nvSpPr>
        <p:spPr>
          <a:xfrm>
            <a:off x="5596569" y="116940"/>
            <a:ext cx="969484" cy="301701"/>
          </a:xfrm>
          <a:prstGeom prst="rect">
            <a:avLst/>
          </a:prstGeom>
          <a:solidFill>
            <a:srgbClr val="EBFBFF">
              <a:alpha val="7803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D4F006FB-07C6-9DDA-7425-1564BCFECF10}"/>
              </a:ext>
            </a:extLst>
          </p:cNvPr>
          <p:cNvSpPr txBox="1"/>
          <p:nvPr/>
        </p:nvSpPr>
        <p:spPr>
          <a:xfrm>
            <a:off x="311286" y="308681"/>
            <a:ext cx="3982180" cy="830997"/>
          </a:xfrm>
          <a:prstGeom prst="rect">
            <a:avLst/>
          </a:prstGeom>
          <a:noFill/>
        </p:spPr>
        <p:txBody>
          <a:bodyPr wrap="none" rtlCol="0">
            <a:spAutoFit/>
          </a:bodyPr>
          <a:lstStyle/>
          <a:p>
            <a:pPr algn="ctr" rtl="0"/>
            <a:r>
              <a:rPr lang="en-CA" sz="2400" b="1" dirty="0">
                <a:latin typeface="Poppins" pitchFamily="2" charset="77"/>
              </a:rPr>
              <a:t>What will help the team </a:t>
            </a:r>
          </a:p>
          <a:p>
            <a:pPr algn="ctr" rtl="0"/>
            <a:r>
              <a:rPr lang="en-CA" sz="2400" b="1" dirty="0">
                <a:latin typeface="Poppins" pitchFamily="2" charset="77"/>
              </a:rPr>
              <a:t>use the new table?</a:t>
            </a:r>
          </a:p>
        </p:txBody>
      </p:sp>
    </p:spTree>
    <p:extLst>
      <p:ext uri="{BB962C8B-B14F-4D97-AF65-F5344CB8AC3E}">
        <p14:creationId xmlns:p14="http://schemas.microsoft.com/office/powerpoint/2010/main" val="125040031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168">
          <a:extLst>
            <a:ext uri="{FF2B5EF4-FFF2-40B4-BE49-F238E27FC236}">
              <a16:creationId xmlns:a16="http://schemas.microsoft.com/office/drawing/2014/main" id="{7B3D2C4D-9C2C-5346-BAD9-FAAF27663433}"/>
            </a:ext>
          </a:extLst>
        </p:cNvPr>
        <p:cNvGrpSpPr/>
        <p:nvPr/>
      </p:nvGrpSpPr>
      <p:grpSpPr>
        <a:xfrm>
          <a:off x="0" y="0"/>
          <a:ext cx="0" cy="0"/>
          <a:chOff x="0" y="0"/>
          <a:chExt cx="0" cy="0"/>
        </a:xfrm>
      </p:grpSpPr>
      <p:sp>
        <p:nvSpPr>
          <p:cNvPr id="15" name="TextBox 14">
            <a:extLst>
              <a:ext uri="{FF2B5EF4-FFF2-40B4-BE49-F238E27FC236}">
                <a16:creationId xmlns:a16="http://schemas.microsoft.com/office/drawing/2014/main" id="{5D315CC0-44C1-5FF7-322A-4875FB850A20}"/>
              </a:ext>
            </a:extLst>
          </p:cNvPr>
          <p:cNvSpPr txBox="1"/>
          <p:nvPr/>
        </p:nvSpPr>
        <p:spPr>
          <a:xfrm>
            <a:off x="4773295" y="116940"/>
            <a:ext cx="4243109" cy="1384995"/>
          </a:xfrm>
          <a:prstGeom prst="rect">
            <a:avLst/>
          </a:prstGeom>
          <a:noFill/>
          <a:ln w="25400">
            <a:solidFill>
              <a:schemeClr val="tx1"/>
            </a:solidFill>
          </a:ln>
        </p:spPr>
        <p:txBody>
          <a:bodyPr wrap="square" rtlCol="0">
            <a:spAutoFit/>
          </a:bodyPr>
          <a:lstStyle/>
          <a:p>
            <a:r>
              <a:rPr lang="en-CA" b="1" dirty="0">
                <a:solidFill>
                  <a:srgbClr val="800000"/>
                </a:solidFill>
              </a:rPr>
              <a:t>SELECT</a:t>
            </a:r>
            <a:r>
              <a:rPr lang="en-CA" dirty="0"/>
              <a:t> </a:t>
            </a:r>
            <a:r>
              <a:rPr lang="en-CA" dirty="0" err="1"/>
              <a:t>device_type</a:t>
            </a:r>
            <a:r>
              <a:rPr lang="en-CA" dirty="0">
                <a:solidFill>
                  <a:srgbClr val="808030"/>
                </a:solidFill>
              </a:rPr>
              <a:t>,</a:t>
            </a:r>
            <a:r>
              <a:rPr lang="en-CA" dirty="0"/>
              <a:t> </a:t>
            </a:r>
            <a:r>
              <a:rPr lang="en-CA" b="1" dirty="0">
                <a:solidFill>
                  <a:srgbClr val="BB7977"/>
                </a:solidFill>
              </a:rPr>
              <a:t>COUNT</a:t>
            </a:r>
            <a:r>
              <a:rPr lang="en-CA" dirty="0">
                <a:solidFill>
                  <a:srgbClr val="808030"/>
                </a:solidFill>
              </a:rPr>
              <a:t>(*)</a:t>
            </a:r>
            <a:r>
              <a:rPr lang="en-CA" dirty="0"/>
              <a:t> </a:t>
            </a:r>
          </a:p>
          <a:p>
            <a:r>
              <a:rPr lang="en-CA" b="1" dirty="0">
                <a:solidFill>
                  <a:srgbClr val="800000"/>
                </a:solidFill>
              </a:rPr>
              <a:t>FROM</a:t>
            </a:r>
            <a:r>
              <a:rPr lang="en-CA" dirty="0"/>
              <a:t> </a:t>
            </a:r>
            <a:r>
              <a:rPr lang="en-CA" dirty="0" err="1"/>
              <a:t>session_summary</a:t>
            </a:r>
            <a:r>
              <a:rPr lang="en-CA" dirty="0"/>
              <a:t> </a:t>
            </a:r>
          </a:p>
          <a:p>
            <a:r>
              <a:rPr lang="en-CA" b="1" dirty="0">
                <a:solidFill>
                  <a:srgbClr val="800000"/>
                </a:solidFill>
              </a:rPr>
              <a:t>WHERE</a:t>
            </a:r>
            <a:r>
              <a:rPr lang="en-CA" dirty="0"/>
              <a:t> </a:t>
            </a:r>
            <a:r>
              <a:rPr lang="en-CA" b="1" dirty="0">
                <a:solidFill>
                  <a:srgbClr val="800000"/>
                </a:solidFill>
              </a:rPr>
              <a:t>date</a:t>
            </a:r>
            <a:r>
              <a:rPr lang="en-CA" dirty="0"/>
              <a:t> </a:t>
            </a:r>
            <a:r>
              <a:rPr lang="en-CA" dirty="0">
                <a:solidFill>
                  <a:srgbClr val="808030"/>
                </a:solidFill>
              </a:rPr>
              <a:t>=</a:t>
            </a:r>
            <a:r>
              <a:rPr lang="en-CA" dirty="0"/>
              <a:t> ‘</a:t>
            </a:r>
            <a:r>
              <a:rPr lang="en-CA" dirty="0">
                <a:solidFill>
                  <a:srgbClr val="008C00"/>
                </a:solidFill>
              </a:rPr>
              <a:t>2024</a:t>
            </a:r>
            <a:r>
              <a:rPr lang="en-CA" dirty="0">
                <a:solidFill>
                  <a:srgbClr val="808030"/>
                </a:solidFill>
              </a:rPr>
              <a:t>-</a:t>
            </a:r>
            <a:r>
              <a:rPr lang="en-CA" dirty="0">
                <a:solidFill>
                  <a:srgbClr val="008C00"/>
                </a:solidFill>
              </a:rPr>
              <a:t>08</a:t>
            </a:r>
            <a:r>
              <a:rPr lang="en-CA" dirty="0">
                <a:solidFill>
                  <a:srgbClr val="808030"/>
                </a:solidFill>
              </a:rPr>
              <a:t>-</a:t>
            </a:r>
            <a:r>
              <a:rPr lang="en-CA" dirty="0">
                <a:solidFill>
                  <a:srgbClr val="008C00"/>
                </a:solidFill>
              </a:rPr>
              <a:t>10</a:t>
            </a:r>
            <a:r>
              <a:rPr lang="en-CA" dirty="0"/>
              <a:t>’</a:t>
            </a:r>
          </a:p>
          <a:p>
            <a:r>
              <a:rPr lang="en-CA" dirty="0"/>
              <a:t>    </a:t>
            </a:r>
            <a:r>
              <a:rPr lang="en-CA" b="1" dirty="0">
                <a:solidFill>
                  <a:srgbClr val="800000"/>
                </a:solidFill>
              </a:rPr>
              <a:t>AND</a:t>
            </a:r>
            <a:r>
              <a:rPr lang="en-CA" dirty="0"/>
              <a:t> </a:t>
            </a:r>
            <a:r>
              <a:rPr lang="en-CA" dirty="0" err="1"/>
              <a:t>is_bot</a:t>
            </a:r>
            <a:r>
              <a:rPr lang="en-CA" dirty="0"/>
              <a:t> </a:t>
            </a:r>
            <a:r>
              <a:rPr lang="en-CA" dirty="0">
                <a:solidFill>
                  <a:srgbClr val="808030"/>
                </a:solidFill>
              </a:rPr>
              <a:t>=</a:t>
            </a:r>
            <a:r>
              <a:rPr lang="en-CA" dirty="0"/>
              <a:t> </a:t>
            </a:r>
            <a:r>
              <a:rPr lang="en-CA" b="1" dirty="0">
                <a:solidFill>
                  <a:srgbClr val="800000"/>
                </a:solidFill>
              </a:rPr>
              <a:t>false</a:t>
            </a:r>
            <a:r>
              <a:rPr lang="en-CA" dirty="0"/>
              <a:t> </a:t>
            </a:r>
          </a:p>
          <a:p>
            <a:r>
              <a:rPr lang="en-CA" b="1" dirty="0">
                <a:solidFill>
                  <a:srgbClr val="800000"/>
                </a:solidFill>
              </a:rPr>
              <a:t>    AND</a:t>
            </a:r>
            <a:r>
              <a:rPr lang="en-CA" dirty="0"/>
              <a:t> </a:t>
            </a:r>
            <a:r>
              <a:rPr lang="en-CA" dirty="0" err="1"/>
              <a:t>session_type</a:t>
            </a:r>
            <a:r>
              <a:rPr lang="en-CA" dirty="0"/>
              <a:t> </a:t>
            </a:r>
            <a:r>
              <a:rPr lang="en-CA" dirty="0">
                <a:solidFill>
                  <a:srgbClr val="808030"/>
                </a:solidFill>
              </a:rPr>
              <a:t>=</a:t>
            </a:r>
            <a:r>
              <a:rPr lang="en-CA" dirty="0"/>
              <a:t> ‘</a:t>
            </a:r>
            <a:r>
              <a:rPr lang="en-CA" b="1" dirty="0">
                <a:solidFill>
                  <a:srgbClr val="800000"/>
                </a:solidFill>
              </a:rPr>
              <a:t>timing</a:t>
            </a:r>
            <a:r>
              <a:rPr lang="en-CA" dirty="0"/>
              <a:t>’ </a:t>
            </a:r>
          </a:p>
          <a:p>
            <a:r>
              <a:rPr lang="en-CA" b="1" dirty="0">
                <a:solidFill>
                  <a:schemeClr val="accent3">
                    <a:lumMod val="50000"/>
                  </a:schemeClr>
                </a:solidFill>
              </a:rPr>
              <a:t>GROUP BY</a:t>
            </a:r>
            <a:r>
              <a:rPr lang="en-CA" dirty="0"/>
              <a:t> </a:t>
            </a:r>
            <a:r>
              <a:rPr lang="en-CA" dirty="0" err="1"/>
              <a:t>device_type</a:t>
            </a:r>
            <a:r>
              <a:rPr lang="en-CA" dirty="0"/>
              <a:t> </a:t>
            </a:r>
            <a:endParaRPr lang="en-US" dirty="0">
              <a:latin typeface="Courier New" panose="02070309020205020404" pitchFamily="49" charset="0"/>
              <a:cs typeface="Courier New" panose="02070309020205020404" pitchFamily="49" charset="0"/>
            </a:endParaRPr>
          </a:p>
        </p:txBody>
      </p:sp>
      <p:sp>
        <p:nvSpPr>
          <p:cNvPr id="170" name="Google Shape;170;p20">
            <a:extLst>
              <a:ext uri="{FF2B5EF4-FFF2-40B4-BE49-F238E27FC236}">
                <a16:creationId xmlns:a16="http://schemas.microsoft.com/office/drawing/2014/main" id="{6919DDA7-553F-EEE3-9EB9-031B19D2F6D6}"/>
              </a:ext>
            </a:extLst>
          </p:cNvPr>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81</a:t>
            </a:fld>
            <a:endParaRPr/>
          </a:p>
        </p:txBody>
      </p:sp>
      <p:sp>
        <p:nvSpPr>
          <p:cNvPr id="3" name="TextBox 2">
            <a:extLst>
              <a:ext uri="{FF2B5EF4-FFF2-40B4-BE49-F238E27FC236}">
                <a16:creationId xmlns:a16="http://schemas.microsoft.com/office/drawing/2014/main" id="{C6FE5B76-38EA-8B89-2C36-BF59D72BCF26}"/>
              </a:ext>
            </a:extLst>
          </p:cNvPr>
          <p:cNvSpPr txBox="1"/>
          <p:nvPr/>
        </p:nvSpPr>
        <p:spPr>
          <a:xfrm>
            <a:off x="1605776" y="4718189"/>
            <a:ext cx="5170005" cy="246221"/>
          </a:xfrm>
          <a:prstGeom prst="rect">
            <a:avLst/>
          </a:prstGeom>
          <a:noFill/>
        </p:spPr>
        <p:txBody>
          <a:bodyPr wrap="none" rtlCol="0">
            <a:spAutoFit/>
          </a:bodyPr>
          <a:lstStyle/>
          <a:p>
            <a:r>
              <a:rPr lang="en-US" sz="1000" dirty="0">
                <a:latin typeface="Open Sans" panose="020B0606030504020204" pitchFamily="34" charset="0"/>
                <a:ea typeface="Open Sans" panose="020B0606030504020204" pitchFamily="34" charset="0"/>
                <a:cs typeface="Open Sans" panose="020B0606030504020204" pitchFamily="34" charset="0"/>
              </a:rPr>
              <a:t>Code depicted here is not Yelp code, the image is used for illustrative purposes only</a:t>
            </a:r>
          </a:p>
        </p:txBody>
      </p:sp>
      <p:graphicFrame>
        <p:nvGraphicFramePr>
          <p:cNvPr id="6" name="Table 5">
            <a:extLst>
              <a:ext uri="{FF2B5EF4-FFF2-40B4-BE49-F238E27FC236}">
                <a16:creationId xmlns:a16="http://schemas.microsoft.com/office/drawing/2014/main" id="{BC6DB91D-2906-B024-17B9-3CB8B17BBFE6}"/>
              </a:ext>
            </a:extLst>
          </p:cNvPr>
          <p:cNvGraphicFramePr>
            <a:graphicFrameLocks noGrp="1"/>
          </p:cNvGraphicFramePr>
          <p:nvPr/>
        </p:nvGraphicFramePr>
        <p:xfrm>
          <a:off x="321276" y="1466148"/>
          <a:ext cx="5539697" cy="1483360"/>
        </p:xfrm>
        <a:graphic>
          <a:graphicData uri="http://schemas.openxmlformats.org/drawingml/2006/table">
            <a:tbl>
              <a:tblPr firstRow="1" bandRow="1">
                <a:tableStyleId>{62796A89-BD9E-437E-83C4-1F7B4A862C73}</a:tableStyleId>
              </a:tblPr>
              <a:tblGrid>
                <a:gridCol w="1055832">
                  <a:extLst>
                    <a:ext uri="{9D8B030D-6E8A-4147-A177-3AD203B41FA5}">
                      <a16:colId xmlns:a16="http://schemas.microsoft.com/office/drawing/2014/main" val="485766666"/>
                    </a:ext>
                  </a:extLst>
                </a:gridCol>
                <a:gridCol w="1189822">
                  <a:extLst>
                    <a:ext uri="{9D8B030D-6E8A-4147-A177-3AD203B41FA5}">
                      <a16:colId xmlns:a16="http://schemas.microsoft.com/office/drawing/2014/main" val="2635038268"/>
                    </a:ext>
                  </a:extLst>
                </a:gridCol>
                <a:gridCol w="1299990">
                  <a:extLst>
                    <a:ext uri="{9D8B030D-6E8A-4147-A177-3AD203B41FA5}">
                      <a16:colId xmlns:a16="http://schemas.microsoft.com/office/drawing/2014/main" val="759299114"/>
                    </a:ext>
                  </a:extLst>
                </a:gridCol>
                <a:gridCol w="694063">
                  <a:extLst>
                    <a:ext uri="{9D8B030D-6E8A-4147-A177-3AD203B41FA5}">
                      <a16:colId xmlns:a16="http://schemas.microsoft.com/office/drawing/2014/main" val="114061375"/>
                    </a:ext>
                  </a:extLst>
                </a:gridCol>
                <a:gridCol w="1299990">
                  <a:extLst>
                    <a:ext uri="{9D8B030D-6E8A-4147-A177-3AD203B41FA5}">
                      <a16:colId xmlns:a16="http://schemas.microsoft.com/office/drawing/2014/main" val="4270359670"/>
                    </a:ext>
                  </a:extLst>
                </a:gridCol>
              </a:tblGrid>
              <a:tr h="370840">
                <a:tc>
                  <a:txBody>
                    <a:bodyPr/>
                    <a:lstStyle/>
                    <a:p>
                      <a:r>
                        <a:rPr lang="en-US" dirty="0" err="1">
                          <a:ln>
                            <a:solidFill>
                              <a:schemeClr val="bg1"/>
                            </a:solidFill>
                          </a:ln>
                          <a:solidFill>
                            <a:schemeClr val="bg1"/>
                          </a:solidFill>
                        </a:rPr>
                        <a:t>session_id</a:t>
                      </a:r>
                      <a:endParaRPr lang="en-US" dirty="0">
                        <a:ln>
                          <a:solidFill>
                            <a:schemeClr val="bg1"/>
                          </a:solidFill>
                        </a:ln>
                        <a:solidFill>
                          <a:schemeClr val="bg1"/>
                        </a:solidFill>
                      </a:endParaRPr>
                    </a:p>
                  </a:txBody>
                  <a:tcPr>
                    <a:solidFill>
                      <a:schemeClr val="accent2">
                        <a:lumMod val="25000"/>
                      </a:schemeClr>
                    </a:solidFill>
                  </a:tcPr>
                </a:tc>
                <a:tc>
                  <a:txBody>
                    <a:bodyPr/>
                    <a:lstStyle/>
                    <a:p>
                      <a:r>
                        <a:rPr lang="en-US" dirty="0" err="1">
                          <a:ln>
                            <a:solidFill>
                              <a:schemeClr val="bg1"/>
                            </a:solidFill>
                          </a:ln>
                          <a:solidFill>
                            <a:schemeClr val="bg1"/>
                          </a:solidFill>
                        </a:rPr>
                        <a:t>device_type</a:t>
                      </a:r>
                      <a:endParaRPr lang="en-US" dirty="0">
                        <a:ln>
                          <a:solidFill>
                            <a:schemeClr val="bg1"/>
                          </a:solidFill>
                        </a:ln>
                        <a:solidFill>
                          <a:schemeClr val="bg1"/>
                        </a:solidFill>
                      </a:endParaRPr>
                    </a:p>
                  </a:txBody>
                  <a:tcPr>
                    <a:solidFill>
                      <a:schemeClr val="accent2">
                        <a:lumMod val="25000"/>
                      </a:schemeClr>
                    </a:solidFill>
                  </a:tcPr>
                </a:tc>
                <a:tc>
                  <a:txBody>
                    <a:bodyPr/>
                    <a:lstStyle/>
                    <a:p>
                      <a:r>
                        <a:rPr lang="en-US" dirty="0" err="1">
                          <a:ln>
                            <a:solidFill>
                              <a:schemeClr val="bg1"/>
                            </a:solidFill>
                          </a:ln>
                          <a:solidFill>
                            <a:schemeClr val="bg1"/>
                          </a:solidFill>
                        </a:rPr>
                        <a:t>session_type</a:t>
                      </a:r>
                      <a:endParaRPr lang="en-US" dirty="0">
                        <a:ln>
                          <a:solidFill>
                            <a:schemeClr val="bg1"/>
                          </a:solidFill>
                        </a:ln>
                        <a:solidFill>
                          <a:schemeClr val="bg1"/>
                        </a:solidFill>
                      </a:endParaRPr>
                    </a:p>
                  </a:txBody>
                  <a:tcPr>
                    <a:solidFill>
                      <a:schemeClr val="accent2">
                        <a:lumMod val="25000"/>
                      </a:schemeClr>
                    </a:solidFill>
                  </a:tcPr>
                </a:tc>
                <a:tc>
                  <a:txBody>
                    <a:bodyPr/>
                    <a:lstStyle/>
                    <a:p>
                      <a:r>
                        <a:rPr lang="en-US" dirty="0" err="1">
                          <a:ln>
                            <a:solidFill>
                              <a:schemeClr val="bg1"/>
                            </a:solidFill>
                          </a:ln>
                          <a:solidFill>
                            <a:schemeClr val="bg1"/>
                          </a:solidFill>
                        </a:rPr>
                        <a:t>is_bot</a:t>
                      </a:r>
                      <a:endParaRPr lang="en-US" dirty="0">
                        <a:ln>
                          <a:solidFill>
                            <a:schemeClr val="bg1"/>
                          </a:solidFill>
                        </a:ln>
                        <a:solidFill>
                          <a:schemeClr val="bg1"/>
                        </a:solidFill>
                      </a:endParaRPr>
                    </a:p>
                  </a:txBody>
                  <a:tcPr>
                    <a:solidFill>
                      <a:schemeClr val="accent2">
                        <a:lumMod val="25000"/>
                      </a:schemeClr>
                    </a:solidFill>
                  </a:tcPr>
                </a:tc>
                <a:tc>
                  <a:txBody>
                    <a:bodyPr/>
                    <a:lstStyle/>
                    <a:p>
                      <a:r>
                        <a:rPr lang="en-US" dirty="0">
                          <a:ln>
                            <a:solidFill>
                              <a:schemeClr val="bg1"/>
                            </a:solidFill>
                          </a:ln>
                          <a:solidFill>
                            <a:schemeClr val="bg1"/>
                          </a:solidFill>
                        </a:rPr>
                        <a:t>date</a:t>
                      </a:r>
                    </a:p>
                  </a:txBody>
                  <a:tcPr>
                    <a:solidFill>
                      <a:schemeClr val="accent2">
                        <a:lumMod val="25000"/>
                      </a:schemeClr>
                    </a:solidFill>
                  </a:tcPr>
                </a:tc>
                <a:extLst>
                  <a:ext uri="{0D108BD9-81ED-4DB2-BD59-A6C34878D82A}">
                    <a16:rowId xmlns:a16="http://schemas.microsoft.com/office/drawing/2014/main" val="2251239223"/>
                  </a:ext>
                </a:extLst>
              </a:tr>
              <a:tr h="370840">
                <a:tc>
                  <a:txBody>
                    <a:bodyPr/>
                    <a:lstStyle/>
                    <a:p>
                      <a:r>
                        <a:rPr lang="en-US" dirty="0"/>
                        <a:t>ABC123</a:t>
                      </a:r>
                    </a:p>
                  </a:txBody>
                  <a:tcPr/>
                </a:tc>
                <a:tc>
                  <a:txBody>
                    <a:bodyPr/>
                    <a:lstStyle/>
                    <a:p>
                      <a:r>
                        <a:rPr lang="en-US" dirty="0"/>
                        <a:t>android</a:t>
                      </a:r>
                    </a:p>
                  </a:txBody>
                  <a:tcPr/>
                </a:tc>
                <a:tc>
                  <a:txBody>
                    <a:bodyPr/>
                    <a:lstStyle/>
                    <a:p>
                      <a:pPr algn="l"/>
                      <a:r>
                        <a:rPr lang="en-CA" dirty="0">
                          <a:effectLst/>
                        </a:rPr>
                        <a:t>review</a:t>
                      </a:r>
                    </a:p>
                  </a:txBody>
                  <a:tcPr anchor="ctr"/>
                </a:tc>
                <a:tc>
                  <a:txBody>
                    <a:bodyPr/>
                    <a:lstStyle/>
                    <a:p>
                      <a:r>
                        <a:rPr lang="en-US" dirty="0"/>
                        <a:t>true</a:t>
                      </a:r>
                    </a:p>
                  </a:txBody>
                  <a:tcPr/>
                </a:tc>
                <a:tc>
                  <a:txBody>
                    <a:bodyPr/>
                    <a:lstStyle/>
                    <a:p>
                      <a:r>
                        <a:rPr lang="en-CA" dirty="0">
                          <a:solidFill>
                            <a:schemeClr val="tx1"/>
                          </a:solidFill>
                        </a:rPr>
                        <a:t>2024-08-10</a:t>
                      </a:r>
                      <a:endParaRPr lang="en-US" dirty="0">
                        <a:solidFill>
                          <a:schemeClr val="tx1"/>
                        </a:solidFill>
                      </a:endParaRPr>
                    </a:p>
                  </a:txBody>
                  <a:tcPr/>
                </a:tc>
                <a:extLst>
                  <a:ext uri="{0D108BD9-81ED-4DB2-BD59-A6C34878D82A}">
                    <a16:rowId xmlns:a16="http://schemas.microsoft.com/office/drawing/2014/main" val="3917950629"/>
                  </a:ext>
                </a:extLst>
              </a:tr>
              <a:tr h="370840">
                <a:tc>
                  <a:txBody>
                    <a:bodyPr/>
                    <a:lstStyle/>
                    <a:p>
                      <a:r>
                        <a:rPr lang="en-US" dirty="0"/>
                        <a:t>DEF456</a:t>
                      </a:r>
                    </a:p>
                  </a:txBody>
                  <a:tcPr/>
                </a:tc>
                <a:tc>
                  <a:txBody>
                    <a:bodyPr/>
                    <a:lstStyle/>
                    <a:p>
                      <a:r>
                        <a:rPr lang="en-US" dirty="0" err="1"/>
                        <a:t>ios</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CA" dirty="0">
                          <a:effectLst/>
                        </a:rPr>
                        <a:t>quote</a:t>
                      </a:r>
                    </a:p>
                  </a:txBody>
                  <a:tcPr/>
                </a:tc>
                <a:tc>
                  <a:txBody>
                    <a:bodyPr/>
                    <a:lstStyle/>
                    <a:p>
                      <a:r>
                        <a:rPr lang="en-US" dirty="0"/>
                        <a:t>false</a:t>
                      </a:r>
                    </a:p>
                  </a:txBody>
                  <a:tcPr/>
                </a:tc>
                <a:tc>
                  <a:txBody>
                    <a:bodyPr/>
                    <a:lstStyle/>
                    <a:p>
                      <a:r>
                        <a:rPr lang="en-CA" dirty="0">
                          <a:solidFill>
                            <a:schemeClr val="tx1"/>
                          </a:solidFill>
                        </a:rPr>
                        <a:t>2024-08-10</a:t>
                      </a:r>
                      <a:endParaRPr lang="en-US" dirty="0">
                        <a:solidFill>
                          <a:schemeClr val="tx1"/>
                        </a:solidFill>
                      </a:endParaRPr>
                    </a:p>
                  </a:txBody>
                  <a:tcPr/>
                </a:tc>
                <a:extLst>
                  <a:ext uri="{0D108BD9-81ED-4DB2-BD59-A6C34878D82A}">
                    <a16:rowId xmlns:a16="http://schemas.microsoft.com/office/drawing/2014/main" val="1751067926"/>
                  </a:ext>
                </a:extLst>
              </a:tr>
              <a:tr h="370840">
                <a:tc>
                  <a:txBody>
                    <a:bodyPr/>
                    <a:lstStyle/>
                    <a:p>
                      <a:r>
                        <a:rPr lang="en-US" dirty="0"/>
                        <a:t>GHI789</a:t>
                      </a:r>
                    </a:p>
                  </a:txBody>
                  <a:tcPr/>
                </a:tc>
                <a:tc>
                  <a:txBody>
                    <a:bodyPr/>
                    <a:lstStyle/>
                    <a:p>
                      <a:r>
                        <a:rPr lang="en-US" dirty="0"/>
                        <a:t>web</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CA" dirty="0">
                          <a:effectLst/>
                        </a:rPr>
                        <a:t>timing</a:t>
                      </a:r>
                    </a:p>
                  </a:txBody>
                  <a:tcPr/>
                </a:tc>
                <a:tc>
                  <a:txBody>
                    <a:bodyPr/>
                    <a:lstStyle/>
                    <a:p>
                      <a:r>
                        <a:rPr lang="en-US" dirty="0"/>
                        <a:t>true</a:t>
                      </a:r>
                    </a:p>
                  </a:txBody>
                  <a:tcPr/>
                </a:tc>
                <a:tc>
                  <a:txBody>
                    <a:bodyPr/>
                    <a:lstStyle/>
                    <a:p>
                      <a:r>
                        <a:rPr lang="en-CA" dirty="0">
                          <a:solidFill>
                            <a:schemeClr val="tx1"/>
                          </a:solidFill>
                        </a:rPr>
                        <a:t>2024-08-10</a:t>
                      </a:r>
                      <a:endParaRPr lang="en-US" dirty="0">
                        <a:solidFill>
                          <a:schemeClr val="tx1"/>
                        </a:solidFill>
                      </a:endParaRPr>
                    </a:p>
                  </a:txBody>
                  <a:tcPr/>
                </a:tc>
                <a:extLst>
                  <a:ext uri="{0D108BD9-81ED-4DB2-BD59-A6C34878D82A}">
                    <a16:rowId xmlns:a16="http://schemas.microsoft.com/office/drawing/2014/main" val="502834012"/>
                  </a:ext>
                </a:extLst>
              </a:tr>
            </a:tbl>
          </a:graphicData>
        </a:graphic>
      </p:graphicFrame>
      <p:sp>
        <p:nvSpPr>
          <p:cNvPr id="7" name="TextBox 6">
            <a:extLst>
              <a:ext uri="{FF2B5EF4-FFF2-40B4-BE49-F238E27FC236}">
                <a16:creationId xmlns:a16="http://schemas.microsoft.com/office/drawing/2014/main" id="{1C314DBC-90BF-DEC3-688A-21FE960F8877}"/>
              </a:ext>
            </a:extLst>
          </p:cNvPr>
          <p:cNvSpPr txBox="1"/>
          <p:nvPr/>
        </p:nvSpPr>
        <p:spPr>
          <a:xfrm>
            <a:off x="306532" y="1180442"/>
            <a:ext cx="3084499" cy="307777"/>
          </a:xfrm>
          <a:prstGeom prst="rect">
            <a:avLst/>
          </a:prstGeom>
          <a:noFill/>
        </p:spPr>
        <p:txBody>
          <a:bodyPr wrap="none" rtlCol="0">
            <a:spAutoFit/>
          </a:bodyPr>
          <a:lstStyle/>
          <a:p>
            <a:r>
              <a:rPr lang="en-US" dirty="0" err="1">
                <a:latin typeface="Courier New" panose="02070309020205020404" pitchFamily="49" charset="0"/>
                <a:cs typeface="Courier New" panose="02070309020205020404" pitchFamily="49" charset="0"/>
              </a:rPr>
              <a:t>session_summary</a:t>
            </a:r>
            <a:r>
              <a:rPr lang="en-US" dirty="0">
                <a:latin typeface="Courier New" panose="02070309020205020404" pitchFamily="49" charset="0"/>
                <a:cs typeface="Courier New" panose="02070309020205020404" pitchFamily="49" charset="0"/>
              </a:rPr>
              <a:t> [OLD TABLE]</a:t>
            </a:r>
          </a:p>
        </p:txBody>
      </p:sp>
      <p:sp>
        <p:nvSpPr>
          <p:cNvPr id="9" name="TextBox 8">
            <a:extLst>
              <a:ext uri="{FF2B5EF4-FFF2-40B4-BE49-F238E27FC236}">
                <a16:creationId xmlns:a16="http://schemas.microsoft.com/office/drawing/2014/main" id="{B1D324F6-E3F4-509D-9DD6-C4A3AA05E620}"/>
              </a:ext>
            </a:extLst>
          </p:cNvPr>
          <p:cNvSpPr txBox="1"/>
          <p:nvPr/>
        </p:nvSpPr>
        <p:spPr>
          <a:xfrm>
            <a:off x="321276" y="2905366"/>
            <a:ext cx="2332690" cy="307777"/>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sessions [NEW TABLE]</a:t>
            </a:r>
          </a:p>
        </p:txBody>
      </p:sp>
      <p:graphicFrame>
        <p:nvGraphicFramePr>
          <p:cNvPr id="18" name="Table 17">
            <a:extLst>
              <a:ext uri="{FF2B5EF4-FFF2-40B4-BE49-F238E27FC236}">
                <a16:creationId xmlns:a16="http://schemas.microsoft.com/office/drawing/2014/main" id="{5E660E85-D6E3-3458-4F2D-926ACE231EB5}"/>
              </a:ext>
            </a:extLst>
          </p:cNvPr>
          <p:cNvGraphicFramePr>
            <a:graphicFrameLocks noGrp="1"/>
          </p:cNvGraphicFramePr>
          <p:nvPr/>
        </p:nvGraphicFramePr>
        <p:xfrm>
          <a:off x="319438" y="3227011"/>
          <a:ext cx="5539697" cy="1483360"/>
        </p:xfrm>
        <a:graphic>
          <a:graphicData uri="http://schemas.openxmlformats.org/drawingml/2006/table">
            <a:tbl>
              <a:tblPr firstRow="1" bandRow="1">
                <a:tableStyleId>{62796A89-BD9E-437E-83C4-1F7B4A862C73}</a:tableStyleId>
              </a:tblPr>
              <a:tblGrid>
                <a:gridCol w="1055832">
                  <a:extLst>
                    <a:ext uri="{9D8B030D-6E8A-4147-A177-3AD203B41FA5}">
                      <a16:colId xmlns:a16="http://schemas.microsoft.com/office/drawing/2014/main" val="485766666"/>
                    </a:ext>
                  </a:extLst>
                </a:gridCol>
                <a:gridCol w="1189822">
                  <a:extLst>
                    <a:ext uri="{9D8B030D-6E8A-4147-A177-3AD203B41FA5}">
                      <a16:colId xmlns:a16="http://schemas.microsoft.com/office/drawing/2014/main" val="2635038268"/>
                    </a:ext>
                  </a:extLst>
                </a:gridCol>
                <a:gridCol w="1299990">
                  <a:extLst>
                    <a:ext uri="{9D8B030D-6E8A-4147-A177-3AD203B41FA5}">
                      <a16:colId xmlns:a16="http://schemas.microsoft.com/office/drawing/2014/main" val="759299114"/>
                    </a:ext>
                  </a:extLst>
                </a:gridCol>
                <a:gridCol w="694063">
                  <a:extLst>
                    <a:ext uri="{9D8B030D-6E8A-4147-A177-3AD203B41FA5}">
                      <a16:colId xmlns:a16="http://schemas.microsoft.com/office/drawing/2014/main" val="114061375"/>
                    </a:ext>
                  </a:extLst>
                </a:gridCol>
                <a:gridCol w="1299990">
                  <a:extLst>
                    <a:ext uri="{9D8B030D-6E8A-4147-A177-3AD203B41FA5}">
                      <a16:colId xmlns:a16="http://schemas.microsoft.com/office/drawing/2014/main" val="4270359670"/>
                    </a:ext>
                  </a:extLst>
                </a:gridCol>
              </a:tblGrid>
              <a:tr h="370840">
                <a:tc>
                  <a:txBody>
                    <a:bodyPr/>
                    <a:lstStyle/>
                    <a:p>
                      <a:r>
                        <a:rPr lang="en-US" dirty="0" err="1">
                          <a:ln>
                            <a:solidFill>
                              <a:schemeClr val="bg1"/>
                            </a:solidFill>
                          </a:ln>
                          <a:solidFill>
                            <a:schemeClr val="bg1"/>
                          </a:solidFill>
                        </a:rPr>
                        <a:t>session_id</a:t>
                      </a:r>
                      <a:endParaRPr lang="en-US" dirty="0">
                        <a:ln>
                          <a:solidFill>
                            <a:schemeClr val="bg1"/>
                          </a:solidFill>
                        </a:ln>
                        <a:solidFill>
                          <a:schemeClr val="bg1"/>
                        </a:solidFill>
                      </a:endParaRPr>
                    </a:p>
                  </a:txBody>
                  <a:tcPr>
                    <a:solidFill>
                      <a:schemeClr val="accent2">
                        <a:lumMod val="25000"/>
                      </a:schemeClr>
                    </a:solidFill>
                  </a:tcPr>
                </a:tc>
                <a:tc>
                  <a:txBody>
                    <a:bodyPr/>
                    <a:lstStyle/>
                    <a:p>
                      <a:r>
                        <a:rPr lang="en-US" dirty="0" err="1">
                          <a:ln>
                            <a:solidFill>
                              <a:schemeClr val="bg1"/>
                            </a:solidFill>
                          </a:ln>
                          <a:solidFill>
                            <a:schemeClr val="bg1"/>
                          </a:solidFill>
                        </a:rPr>
                        <a:t>device_type</a:t>
                      </a:r>
                      <a:endParaRPr lang="en-US" dirty="0">
                        <a:ln>
                          <a:solidFill>
                            <a:schemeClr val="bg1"/>
                          </a:solidFill>
                        </a:ln>
                        <a:solidFill>
                          <a:schemeClr val="bg1"/>
                        </a:solidFill>
                      </a:endParaRPr>
                    </a:p>
                  </a:txBody>
                  <a:tcPr>
                    <a:solidFill>
                      <a:schemeClr val="accent2">
                        <a:lumMod val="25000"/>
                      </a:schemeClr>
                    </a:solidFill>
                  </a:tcPr>
                </a:tc>
                <a:tc>
                  <a:txBody>
                    <a:bodyPr/>
                    <a:lstStyle/>
                    <a:p>
                      <a:r>
                        <a:rPr lang="en-US" dirty="0" err="1">
                          <a:ln>
                            <a:solidFill>
                              <a:schemeClr val="bg1"/>
                            </a:solidFill>
                          </a:ln>
                          <a:solidFill>
                            <a:schemeClr val="bg1"/>
                          </a:solidFill>
                        </a:rPr>
                        <a:t>session_type</a:t>
                      </a:r>
                      <a:endParaRPr lang="en-US" dirty="0">
                        <a:ln>
                          <a:solidFill>
                            <a:schemeClr val="bg1"/>
                          </a:solidFill>
                        </a:ln>
                        <a:solidFill>
                          <a:schemeClr val="bg1"/>
                        </a:solidFill>
                      </a:endParaRPr>
                    </a:p>
                  </a:txBody>
                  <a:tcPr>
                    <a:solidFill>
                      <a:schemeClr val="accent2">
                        <a:lumMod val="25000"/>
                      </a:schemeClr>
                    </a:solidFill>
                  </a:tcPr>
                </a:tc>
                <a:tc>
                  <a:txBody>
                    <a:bodyPr/>
                    <a:lstStyle/>
                    <a:p>
                      <a:r>
                        <a:rPr lang="en-US" dirty="0" err="1">
                          <a:ln>
                            <a:solidFill>
                              <a:schemeClr val="bg1"/>
                            </a:solidFill>
                          </a:ln>
                          <a:solidFill>
                            <a:schemeClr val="bg1"/>
                          </a:solidFill>
                        </a:rPr>
                        <a:t>is_bot</a:t>
                      </a:r>
                      <a:endParaRPr lang="en-US" dirty="0">
                        <a:ln>
                          <a:solidFill>
                            <a:schemeClr val="bg1"/>
                          </a:solidFill>
                        </a:ln>
                        <a:solidFill>
                          <a:schemeClr val="bg1"/>
                        </a:solidFill>
                      </a:endParaRPr>
                    </a:p>
                  </a:txBody>
                  <a:tcPr>
                    <a:solidFill>
                      <a:schemeClr val="accent2">
                        <a:lumMod val="25000"/>
                      </a:schemeClr>
                    </a:solidFill>
                  </a:tcPr>
                </a:tc>
                <a:tc>
                  <a:txBody>
                    <a:bodyPr/>
                    <a:lstStyle/>
                    <a:p>
                      <a:r>
                        <a:rPr lang="en-US" dirty="0">
                          <a:ln>
                            <a:solidFill>
                              <a:schemeClr val="bg1"/>
                            </a:solidFill>
                          </a:ln>
                          <a:solidFill>
                            <a:schemeClr val="bg1"/>
                          </a:solidFill>
                        </a:rPr>
                        <a:t>date</a:t>
                      </a:r>
                    </a:p>
                  </a:txBody>
                  <a:tcPr>
                    <a:solidFill>
                      <a:schemeClr val="accent2">
                        <a:lumMod val="25000"/>
                      </a:schemeClr>
                    </a:solidFill>
                  </a:tcPr>
                </a:tc>
                <a:extLst>
                  <a:ext uri="{0D108BD9-81ED-4DB2-BD59-A6C34878D82A}">
                    <a16:rowId xmlns:a16="http://schemas.microsoft.com/office/drawing/2014/main" val="2251239223"/>
                  </a:ext>
                </a:extLst>
              </a:tr>
              <a:tr h="370840">
                <a:tc>
                  <a:txBody>
                    <a:bodyPr/>
                    <a:lstStyle/>
                    <a:p>
                      <a:r>
                        <a:rPr lang="en-US" dirty="0"/>
                        <a:t>ABC123</a:t>
                      </a:r>
                    </a:p>
                  </a:txBody>
                  <a:tcPr/>
                </a:tc>
                <a:tc>
                  <a:txBody>
                    <a:bodyPr/>
                    <a:lstStyle/>
                    <a:p>
                      <a:r>
                        <a:rPr lang="en-US" dirty="0"/>
                        <a:t>android</a:t>
                      </a:r>
                    </a:p>
                  </a:txBody>
                  <a:tcPr/>
                </a:tc>
                <a:tc>
                  <a:txBody>
                    <a:bodyPr/>
                    <a:lstStyle/>
                    <a:p>
                      <a:pPr algn="l"/>
                      <a:r>
                        <a:rPr lang="en-CA" dirty="0">
                          <a:effectLst/>
                        </a:rPr>
                        <a:t>review</a:t>
                      </a:r>
                    </a:p>
                  </a:txBody>
                  <a:tcPr anchor="ctr"/>
                </a:tc>
                <a:tc>
                  <a:txBody>
                    <a:bodyPr/>
                    <a:lstStyle/>
                    <a:p>
                      <a:r>
                        <a:rPr lang="en-US" dirty="0"/>
                        <a:t>true</a:t>
                      </a:r>
                    </a:p>
                  </a:txBody>
                  <a:tcPr/>
                </a:tc>
                <a:tc>
                  <a:txBody>
                    <a:bodyPr/>
                    <a:lstStyle/>
                    <a:p>
                      <a:r>
                        <a:rPr lang="en-CA" dirty="0">
                          <a:solidFill>
                            <a:schemeClr val="tx1"/>
                          </a:solidFill>
                        </a:rPr>
                        <a:t>2024-08-10</a:t>
                      </a:r>
                      <a:endParaRPr lang="en-US" dirty="0">
                        <a:solidFill>
                          <a:schemeClr val="tx1"/>
                        </a:solidFill>
                      </a:endParaRPr>
                    </a:p>
                  </a:txBody>
                  <a:tcPr/>
                </a:tc>
                <a:extLst>
                  <a:ext uri="{0D108BD9-81ED-4DB2-BD59-A6C34878D82A}">
                    <a16:rowId xmlns:a16="http://schemas.microsoft.com/office/drawing/2014/main" val="3917950629"/>
                  </a:ext>
                </a:extLst>
              </a:tr>
              <a:tr h="370840">
                <a:tc>
                  <a:txBody>
                    <a:bodyPr/>
                    <a:lstStyle/>
                    <a:p>
                      <a:r>
                        <a:rPr lang="en-US" dirty="0"/>
                        <a:t>DEF456</a:t>
                      </a:r>
                    </a:p>
                  </a:txBody>
                  <a:tcPr/>
                </a:tc>
                <a:tc>
                  <a:txBody>
                    <a:bodyPr/>
                    <a:lstStyle/>
                    <a:p>
                      <a:r>
                        <a:rPr lang="en-US" dirty="0" err="1"/>
                        <a:t>ios</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CA" dirty="0">
                          <a:effectLst/>
                        </a:rPr>
                        <a:t>quote</a:t>
                      </a:r>
                    </a:p>
                  </a:txBody>
                  <a:tcPr/>
                </a:tc>
                <a:tc>
                  <a:txBody>
                    <a:bodyPr/>
                    <a:lstStyle/>
                    <a:p>
                      <a:r>
                        <a:rPr lang="en-US" dirty="0"/>
                        <a:t>false</a:t>
                      </a:r>
                    </a:p>
                  </a:txBody>
                  <a:tcPr/>
                </a:tc>
                <a:tc>
                  <a:txBody>
                    <a:bodyPr/>
                    <a:lstStyle/>
                    <a:p>
                      <a:r>
                        <a:rPr lang="en-CA" dirty="0">
                          <a:solidFill>
                            <a:schemeClr val="tx1"/>
                          </a:solidFill>
                        </a:rPr>
                        <a:t>2024-08-10</a:t>
                      </a:r>
                      <a:endParaRPr lang="en-US" dirty="0">
                        <a:solidFill>
                          <a:schemeClr val="tx1"/>
                        </a:solidFill>
                      </a:endParaRPr>
                    </a:p>
                  </a:txBody>
                  <a:tcPr/>
                </a:tc>
                <a:extLst>
                  <a:ext uri="{0D108BD9-81ED-4DB2-BD59-A6C34878D82A}">
                    <a16:rowId xmlns:a16="http://schemas.microsoft.com/office/drawing/2014/main" val="1751067926"/>
                  </a:ext>
                </a:extLst>
              </a:tr>
              <a:tr h="370840">
                <a:tc>
                  <a:txBody>
                    <a:bodyPr/>
                    <a:lstStyle/>
                    <a:p>
                      <a:r>
                        <a:rPr lang="en-US" dirty="0"/>
                        <a:t>GHI789</a:t>
                      </a:r>
                    </a:p>
                  </a:txBody>
                  <a:tcPr/>
                </a:tc>
                <a:tc>
                  <a:txBody>
                    <a:bodyPr/>
                    <a:lstStyle/>
                    <a:p>
                      <a:r>
                        <a:rPr lang="en-US" dirty="0"/>
                        <a:t>web</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CA" dirty="0">
                          <a:effectLst/>
                        </a:rPr>
                        <a:t>professional</a:t>
                      </a:r>
                    </a:p>
                  </a:txBody>
                  <a:tcPr/>
                </a:tc>
                <a:tc>
                  <a:txBody>
                    <a:bodyPr/>
                    <a:lstStyle/>
                    <a:p>
                      <a:r>
                        <a:rPr lang="en-US" dirty="0"/>
                        <a:t>true</a:t>
                      </a:r>
                    </a:p>
                  </a:txBody>
                  <a:tcPr/>
                </a:tc>
                <a:tc>
                  <a:txBody>
                    <a:bodyPr/>
                    <a:lstStyle/>
                    <a:p>
                      <a:r>
                        <a:rPr lang="en-CA" dirty="0">
                          <a:solidFill>
                            <a:schemeClr val="tx1"/>
                          </a:solidFill>
                        </a:rPr>
                        <a:t>2024-08-10</a:t>
                      </a:r>
                      <a:endParaRPr lang="en-US" dirty="0">
                        <a:solidFill>
                          <a:schemeClr val="tx1"/>
                        </a:solidFill>
                      </a:endParaRPr>
                    </a:p>
                  </a:txBody>
                  <a:tcPr/>
                </a:tc>
                <a:extLst>
                  <a:ext uri="{0D108BD9-81ED-4DB2-BD59-A6C34878D82A}">
                    <a16:rowId xmlns:a16="http://schemas.microsoft.com/office/drawing/2014/main" val="502834012"/>
                  </a:ext>
                </a:extLst>
              </a:tr>
            </a:tbl>
          </a:graphicData>
        </a:graphic>
      </p:graphicFrame>
      <p:sp>
        <p:nvSpPr>
          <p:cNvPr id="2" name="Rectangle 1">
            <a:extLst>
              <a:ext uri="{FF2B5EF4-FFF2-40B4-BE49-F238E27FC236}">
                <a16:creationId xmlns:a16="http://schemas.microsoft.com/office/drawing/2014/main" id="{3D6DFC2A-5BA5-661C-1BE0-73FF855D3CD6}"/>
              </a:ext>
            </a:extLst>
          </p:cNvPr>
          <p:cNvSpPr/>
          <p:nvPr/>
        </p:nvSpPr>
        <p:spPr>
          <a:xfrm>
            <a:off x="5596569" y="116940"/>
            <a:ext cx="969484" cy="301701"/>
          </a:xfrm>
          <a:prstGeom prst="rect">
            <a:avLst/>
          </a:prstGeom>
          <a:solidFill>
            <a:srgbClr val="EBFBFF">
              <a:alpha val="7803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6C2C69EE-F5FD-1553-B239-9D5AF6A26A77}"/>
              </a:ext>
            </a:extLst>
          </p:cNvPr>
          <p:cNvSpPr/>
          <p:nvPr/>
        </p:nvSpPr>
        <p:spPr>
          <a:xfrm>
            <a:off x="6566053" y="116939"/>
            <a:ext cx="1057963" cy="301701"/>
          </a:xfrm>
          <a:prstGeom prst="rect">
            <a:avLst/>
          </a:prstGeom>
          <a:no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559448F7-9CE5-C78D-015D-42A90735BBF9}"/>
              </a:ext>
            </a:extLst>
          </p:cNvPr>
          <p:cNvSpPr/>
          <p:nvPr/>
        </p:nvSpPr>
        <p:spPr>
          <a:xfrm>
            <a:off x="6566053" y="118968"/>
            <a:ext cx="969484" cy="301701"/>
          </a:xfrm>
          <a:prstGeom prst="rect">
            <a:avLst/>
          </a:prstGeom>
          <a:solidFill>
            <a:srgbClr val="EBFBFF">
              <a:alpha val="7803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89B56F5-7011-CD8A-97AA-7FCBDC5ED262}"/>
              </a:ext>
            </a:extLst>
          </p:cNvPr>
          <p:cNvSpPr/>
          <p:nvPr/>
        </p:nvSpPr>
        <p:spPr>
          <a:xfrm>
            <a:off x="1443210" y="1512988"/>
            <a:ext cx="1057963" cy="1392378"/>
          </a:xfrm>
          <a:prstGeom prst="rect">
            <a:avLst/>
          </a:prstGeom>
          <a:no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815C3BF-08EB-6BC8-54BE-22D79900D97C}"/>
              </a:ext>
            </a:extLst>
          </p:cNvPr>
          <p:cNvSpPr/>
          <p:nvPr/>
        </p:nvSpPr>
        <p:spPr>
          <a:xfrm>
            <a:off x="1443210" y="3251780"/>
            <a:ext cx="1013552" cy="1422267"/>
          </a:xfrm>
          <a:prstGeom prst="rect">
            <a:avLst/>
          </a:prstGeom>
          <a:no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EF175A9A-2B2E-1039-CAEE-64A88D2A87F1}"/>
              </a:ext>
            </a:extLst>
          </p:cNvPr>
          <p:cNvSpPr txBox="1"/>
          <p:nvPr/>
        </p:nvSpPr>
        <p:spPr>
          <a:xfrm>
            <a:off x="311286" y="308681"/>
            <a:ext cx="3982180" cy="830997"/>
          </a:xfrm>
          <a:prstGeom prst="rect">
            <a:avLst/>
          </a:prstGeom>
          <a:noFill/>
        </p:spPr>
        <p:txBody>
          <a:bodyPr wrap="none" rtlCol="0">
            <a:spAutoFit/>
          </a:bodyPr>
          <a:lstStyle/>
          <a:p>
            <a:pPr algn="ctr" rtl="0"/>
            <a:r>
              <a:rPr lang="en-CA" sz="2400" b="1" dirty="0">
                <a:latin typeface="Poppins" pitchFamily="2" charset="77"/>
              </a:rPr>
              <a:t>What will help the team </a:t>
            </a:r>
          </a:p>
          <a:p>
            <a:pPr algn="ctr" rtl="0"/>
            <a:r>
              <a:rPr lang="en-CA" sz="2400" b="1" dirty="0">
                <a:latin typeface="Poppins" pitchFamily="2" charset="77"/>
              </a:rPr>
              <a:t>use the new table?</a:t>
            </a:r>
          </a:p>
        </p:txBody>
      </p:sp>
    </p:spTree>
    <p:custDataLst>
      <p:tags r:id="rId1"/>
    </p:custDataLst>
    <p:extLst>
      <p:ext uri="{BB962C8B-B14F-4D97-AF65-F5344CB8AC3E}">
        <p14:creationId xmlns:p14="http://schemas.microsoft.com/office/powerpoint/2010/main" val="245937589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168">
          <a:extLst>
            <a:ext uri="{FF2B5EF4-FFF2-40B4-BE49-F238E27FC236}">
              <a16:creationId xmlns:a16="http://schemas.microsoft.com/office/drawing/2014/main" id="{73ED61FE-6A8D-9D58-5717-E49A78B4784F}"/>
            </a:ext>
          </a:extLst>
        </p:cNvPr>
        <p:cNvGrpSpPr/>
        <p:nvPr/>
      </p:nvGrpSpPr>
      <p:grpSpPr>
        <a:xfrm>
          <a:off x="0" y="0"/>
          <a:ext cx="0" cy="0"/>
          <a:chOff x="0" y="0"/>
          <a:chExt cx="0" cy="0"/>
        </a:xfrm>
      </p:grpSpPr>
      <p:sp>
        <p:nvSpPr>
          <p:cNvPr id="15" name="TextBox 14">
            <a:extLst>
              <a:ext uri="{FF2B5EF4-FFF2-40B4-BE49-F238E27FC236}">
                <a16:creationId xmlns:a16="http://schemas.microsoft.com/office/drawing/2014/main" id="{18A73509-EDBD-5798-E2CA-219D6E3B7723}"/>
              </a:ext>
            </a:extLst>
          </p:cNvPr>
          <p:cNvSpPr txBox="1"/>
          <p:nvPr/>
        </p:nvSpPr>
        <p:spPr>
          <a:xfrm>
            <a:off x="4773295" y="116940"/>
            <a:ext cx="4243109" cy="1384995"/>
          </a:xfrm>
          <a:prstGeom prst="rect">
            <a:avLst/>
          </a:prstGeom>
          <a:noFill/>
          <a:ln w="25400">
            <a:solidFill>
              <a:schemeClr val="tx1"/>
            </a:solidFill>
          </a:ln>
        </p:spPr>
        <p:txBody>
          <a:bodyPr wrap="square" rtlCol="0">
            <a:spAutoFit/>
          </a:bodyPr>
          <a:lstStyle/>
          <a:p>
            <a:r>
              <a:rPr lang="en-CA" b="1" dirty="0">
                <a:solidFill>
                  <a:srgbClr val="800000"/>
                </a:solidFill>
              </a:rPr>
              <a:t>SELECT</a:t>
            </a:r>
            <a:r>
              <a:rPr lang="en-CA" dirty="0"/>
              <a:t> </a:t>
            </a:r>
            <a:r>
              <a:rPr lang="en-CA" dirty="0" err="1"/>
              <a:t>device_type</a:t>
            </a:r>
            <a:r>
              <a:rPr lang="en-CA" dirty="0">
                <a:solidFill>
                  <a:srgbClr val="808030"/>
                </a:solidFill>
              </a:rPr>
              <a:t>,</a:t>
            </a:r>
            <a:r>
              <a:rPr lang="en-CA" dirty="0"/>
              <a:t> </a:t>
            </a:r>
            <a:r>
              <a:rPr lang="en-CA" b="1" dirty="0">
                <a:solidFill>
                  <a:srgbClr val="BB7977"/>
                </a:solidFill>
              </a:rPr>
              <a:t>COUNT</a:t>
            </a:r>
            <a:r>
              <a:rPr lang="en-CA" dirty="0">
                <a:solidFill>
                  <a:srgbClr val="808030"/>
                </a:solidFill>
              </a:rPr>
              <a:t>(*)</a:t>
            </a:r>
            <a:r>
              <a:rPr lang="en-CA" dirty="0"/>
              <a:t> </a:t>
            </a:r>
          </a:p>
          <a:p>
            <a:r>
              <a:rPr lang="en-CA" b="1" dirty="0">
                <a:solidFill>
                  <a:srgbClr val="800000"/>
                </a:solidFill>
              </a:rPr>
              <a:t>FROM</a:t>
            </a:r>
            <a:r>
              <a:rPr lang="en-CA" dirty="0"/>
              <a:t> </a:t>
            </a:r>
            <a:r>
              <a:rPr lang="en-CA" dirty="0" err="1"/>
              <a:t>session_summary</a:t>
            </a:r>
            <a:r>
              <a:rPr lang="en-CA" dirty="0"/>
              <a:t> </a:t>
            </a:r>
          </a:p>
          <a:p>
            <a:r>
              <a:rPr lang="en-CA" b="1" dirty="0">
                <a:solidFill>
                  <a:srgbClr val="800000"/>
                </a:solidFill>
              </a:rPr>
              <a:t>WHERE</a:t>
            </a:r>
            <a:r>
              <a:rPr lang="en-CA" dirty="0"/>
              <a:t> </a:t>
            </a:r>
            <a:r>
              <a:rPr lang="en-CA" b="1" dirty="0">
                <a:solidFill>
                  <a:srgbClr val="800000"/>
                </a:solidFill>
              </a:rPr>
              <a:t>date</a:t>
            </a:r>
            <a:r>
              <a:rPr lang="en-CA" dirty="0"/>
              <a:t> </a:t>
            </a:r>
            <a:r>
              <a:rPr lang="en-CA" dirty="0">
                <a:solidFill>
                  <a:srgbClr val="808030"/>
                </a:solidFill>
              </a:rPr>
              <a:t>=</a:t>
            </a:r>
            <a:r>
              <a:rPr lang="en-CA" dirty="0"/>
              <a:t> ‘</a:t>
            </a:r>
            <a:r>
              <a:rPr lang="en-CA" dirty="0">
                <a:solidFill>
                  <a:srgbClr val="008C00"/>
                </a:solidFill>
              </a:rPr>
              <a:t>2024</a:t>
            </a:r>
            <a:r>
              <a:rPr lang="en-CA" dirty="0">
                <a:solidFill>
                  <a:srgbClr val="808030"/>
                </a:solidFill>
              </a:rPr>
              <a:t>-</a:t>
            </a:r>
            <a:r>
              <a:rPr lang="en-CA" dirty="0">
                <a:solidFill>
                  <a:srgbClr val="008C00"/>
                </a:solidFill>
              </a:rPr>
              <a:t>08</a:t>
            </a:r>
            <a:r>
              <a:rPr lang="en-CA" dirty="0">
                <a:solidFill>
                  <a:srgbClr val="808030"/>
                </a:solidFill>
              </a:rPr>
              <a:t>-</a:t>
            </a:r>
            <a:r>
              <a:rPr lang="en-CA" dirty="0">
                <a:solidFill>
                  <a:srgbClr val="008C00"/>
                </a:solidFill>
              </a:rPr>
              <a:t>10</a:t>
            </a:r>
            <a:r>
              <a:rPr lang="en-CA" dirty="0"/>
              <a:t>’</a:t>
            </a:r>
          </a:p>
          <a:p>
            <a:r>
              <a:rPr lang="en-CA" dirty="0"/>
              <a:t>    </a:t>
            </a:r>
            <a:r>
              <a:rPr lang="en-CA" b="1" dirty="0">
                <a:solidFill>
                  <a:srgbClr val="800000"/>
                </a:solidFill>
              </a:rPr>
              <a:t>AND</a:t>
            </a:r>
            <a:r>
              <a:rPr lang="en-CA" dirty="0"/>
              <a:t> </a:t>
            </a:r>
            <a:r>
              <a:rPr lang="en-CA" dirty="0" err="1"/>
              <a:t>is_bot</a:t>
            </a:r>
            <a:r>
              <a:rPr lang="en-CA" dirty="0"/>
              <a:t> </a:t>
            </a:r>
            <a:r>
              <a:rPr lang="en-CA" dirty="0">
                <a:solidFill>
                  <a:srgbClr val="808030"/>
                </a:solidFill>
              </a:rPr>
              <a:t>=</a:t>
            </a:r>
            <a:r>
              <a:rPr lang="en-CA" dirty="0"/>
              <a:t> </a:t>
            </a:r>
            <a:r>
              <a:rPr lang="en-CA" b="1" dirty="0">
                <a:solidFill>
                  <a:srgbClr val="800000"/>
                </a:solidFill>
              </a:rPr>
              <a:t>false</a:t>
            </a:r>
            <a:r>
              <a:rPr lang="en-CA" dirty="0"/>
              <a:t> </a:t>
            </a:r>
          </a:p>
          <a:p>
            <a:r>
              <a:rPr lang="en-CA" b="1" dirty="0">
                <a:solidFill>
                  <a:srgbClr val="800000"/>
                </a:solidFill>
              </a:rPr>
              <a:t>    AND</a:t>
            </a:r>
            <a:r>
              <a:rPr lang="en-CA" dirty="0"/>
              <a:t> </a:t>
            </a:r>
            <a:r>
              <a:rPr lang="en-CA" dirty="0" err="1"/>
              <a:t>session_type</a:t>
            </a:r>
            <a:r>
              <a:rPr lang="en-CA" dirty="0"/>
              <a:t> </a:t>
            </a:r>
            <a:r>
              <a:rPr lang="en-CA" dirty="0">
                <a:solidFill>
                  <a:srgbClr val="808030"/>
                </a:solidFill>
              </a:rPr>
              <a:t>=</a:t>
            </a:r>
            <a:r>
              <a:rPr lang="en-CA" dirty="0"/>
              <a:t> ‘</a:t>
            </a:r>
            <a:r>
              <a:rPr lang="en-CA" b="1" dirty="0">
                <a:solidFill>
                  <a:srgbClr val="800000"/>
                </a:solidFill>
              </a:rPr>
              <a:t>timing</a:t>
            </a:r>
            <a:r>
              <a:rPr lang="en-CA" dirty="0"/>
              <a:t>’ </a:t>
            </a:r>
          </a:p>
          <a:p>
            <a:r>
              <a:rPr lang="en-CA" b="1" dirty="0">
                <a:solidFill>
                  <a:schemeClr val="accent3">
                    <a:lumMod val="50000"/>
                  </a:schemeClr>
                </a:solidFill>
              </a:rPr>
              <a:t>GROUP BY</a:t>
            </a:r>
            <a:r>
              <a:rPr lang="en-CA" dirty="0"/>
              <a:t> </a:t>
            </a:r>
            <a:r>
              <a:rPr lang="en-CA" dirty="0" err="1"/>
              <a:t>device_type</a:t>
            </a:r>
            <a:r>
              <a:rPr lang="en-CA" dirty="0"/>
              <a:t> </a:t>
            </a:r>
            <a:endParaRPr lang="en-US" dirty="0">
              <a:latin typeface="Courier New" panose="02070309020205020404" pitchFamily="49" charset="0"/>
              <a:cs typeface="Courier New" panose="02070309020205020404" pitchFamily="49" charset="0"/>
            </a:endParaRPr>
          </a:p>
        </p:txBody>
      </p:sp>
      <p:sp>
        <p:nvSpPr>
          <p:cNvPr id="170" name="Google Shape;170;p20">
            <a:extLst>
              <a:ext uri="{FF2B5EF4-FFF2-40B4-BE49-F238E27FC236}">
                <a16:creationId xmlns:a16="http://schemas.microsoft.com/office/drawing/2014/main" id="{B5BAEE60-612F-2FB0-3400-D25D983F2DF4}"/>
              </a:ext>
            </a:extLst>
          </p:cNvPr>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82</a:t>
            </a:fld>
            <a:endParaRPr/>
          </a:p>
        </p:txBody>
      </p:sp>
      <p:sp>
        <p:nvSpPr>
          <p:cNvPr id="3" name="TextBox 2">
            <a:extLst>
              <a:ext uri="{FF2B5EF4-FFF2-40B4-BE49-F238E27FC236}">
                <a16:creationId xmlns:a16="http://schemas.microsoft.com/office/drawing/2014/main" id="{45A49B50-CB18-FF29-8BA6-CB9678DCC856}"/>
              </a:ext>
            </a:extLst>
          </p:cNvPr>
          <p:cNvSpPr txBox="1"/>
          <p:nvPr/>
        </p:nvSpPr>
        <p:spPr>
          <a:xfrm>
            <a:off x="1605776" y="4718189"/>
            <a:ext cx="5170005" cy="246221"/>
          </a:xfrm>
          <a:prstGeom prst="rect">
            <a:avLst/>
          </a:prstGeom>
          <a:noFill/>
        </p:spPr>
        <p:txBody>
          <a:bodyPr wrap="none" rtlCol="0">
            <a:spAutoFit/>
          </a:bodyPr>
          <a:lstStyle/>
          <a:p>
            <a:r>
              <a:rPr lang="en-US" sz="1000" dirty="0">
                <a:latin typeface="Open Sans" panose="020B0606030504020204" pitchFamily="34" charset="0"/>
                <a:ea typeface="Open Sans" panose="020B0606030504020204" pitchFamily="34" charset="0"/>
                <a:cs typeface="Open Sans" panose="020B0606030504020204" pitchFamily="34" charset="0"/>
              </a:rPr>
              <a:t>Code depicted here is not Yelp code, the image is used for illustrative purposes only</a:t>
            </a:r>
          </a:p>
        </p:txBody>
      </p:sp>
      <p:graphicFrame>
        <p:nvGraphicFramePr>
          <p:cNvPr id="6" name="Table 5">
            <a:extLst>
              <a:ext uri="{FF2B5EF4-FFF2-40B4-BE49-F238E27FC236}">
                <a16:creationId xmlns:a16="http://schemas.microsoft.com/office/drawing/2014/main" id="{4DE98DCA-B4A1-E4D5-7234-0F2D8EBD5F0B}"/>
              </a:ext>
            </a:extLst>
          </p:cNvPr>
          <p:cNvGraphicFramePr>
            <a:graphicFrameLocks noGrp="1"/>
          </p:cNvGraphicFramePr>
          <p:nvPr>
            <p:extLst>
              <p:ext uri="{D42A27DB-BD31-4B8C-83A1-F6EECF244321}">
                <p14:modId xmlns:p14="http://schemas.microsoft.com/office/powerpoint/2010/main" val="2215447555"/>
              </p:ext>
            </p:extLst>
          </p:nvPr>
        </p:nvGraphicFramePr>
        <p:xfrm>
          <a:off x="321276" y="1466148"/>
          <a:ext cx="5539697" cy="1483360"/>
        </p:xfrm>
        <a:graphic>
          <a:graphicData uri="http://schemas.openxmlformats.org/drawingml/2006/table">
            <a:tbl>
              <a:tblPr firstRow="1" bandRow="1">
                <a:tableStyleId>{62796A89-BD9E-437E-83C4-1F7B4A862C73}</a:tableStyleId>
              </a:tblPr>
              <a:tblGrid>
                <a:gridCol w="1055832">
                  <a:extLst>
                    <a:ext uri="{9D8B030D-6E8A-4147-A177-3AD203B41FA5}">
                      <a16:colId xmlns:a16="http://schemas.microsoft.com/office/drawing/2014/main" val="485766666"/>
                    </a:ext>
                  </a:extLst>
                </a:gridCol>
                <a:gridCol w="1189822">
                  <a:extLst>
                    <a:ext uri="{9D8B030D-6E8A-4147-A177-3AD203B41FA5}">
                      <a16:colId xmlns:a16="http://schemas.microsoft.com/office/drawing/2014/main" val="2635038268"/>
                    </a:ext>
                  </a:extLst>
                </a:gridCol>
                <a:gridCol w="1299990">
                  <a:extLst>
                    <a:ext uri="{9D8B030D-6E8A-4147-A177-3AD203B41FA5}">
                      <a16:colId xmlns:a16="http://schemas.microsoft.com/office/drawing/2014/main" val="759299114"/>
                    </a:ext>
                  </a:extLst>
                </a:gridCol>
                <a:gridCol w="694063">
                  <a:extLst>
                    <a:ext uri="{9D8B030D-6E8A-4147-A177-3AD203B41FA5}">
                      <a16:colId xmlns:a16="http://schemas.microsoft.com/office/drawing/2014/main" val="114061375"/>
                    </a:ext>
                  </a:extLst>
                </a:gridCol>
                <a:gridCol w="1299990">
                  <a:extLst>
                    <a:ext uri="{9D8B030D-6E8A-4147-A177-3AD203B41FA5}">
                      <a16:colId xmlns:a16="http://schemas.microsoft.com/office/drawing/2014/main" val="4270359670"/>
                    </a:ext>
                  </a:extLst>
                </a:gridCol>
              </a:tblGrid>
              <a:tr h="370840">
                <a:tc>
                  <a:txBody>
                    <a:bodyPr/>
                    <a:lstStyle/>
                    <a:p>
                      <a:r>
                        <a:rPr lang="en-US" dirty="0" err="1">
                          <a:ln>
                            <a:solidFill>
                              <a:schemeClr val="bg1"/>
                            </a:solidFill>
                          </a:ln>
                          <a:solidFill>
                            <a:schemeClr val="bg1"/>
                          </a:solidFill>
                        </a:rPr>
                        <a:t>session_id</a:t>
                      </a:r>
                      <a:endParaRPr lang="en-US" dirty="0">
                        <a:ln>
                          <a:solidFill>
                            <a:schemeClr val="bg1"/>
                          </a:solidFill>
                        </a:ln>
                        <a:solidFill>
                          <a:schemeClr val="bg1"/>
                        </a:solidFill>
                      </a:endParaRPr>
                    </a:p>
                  </a:txBody>
                  <a:tcPr>
                    <a:solidFill>
                      <a:schemeClr val="accent2">
                        <a:lumMod val="25000"/>
                      </a:schemeClr>
                    </a:solidFill>
                  </a:tcPr>
                </a:tc>
                <a:tc>
                  <a:txBody>
                    <a:bodyPr/>
                    <a:lstStyle/>
                    <a:p>
                      <a:r>
                        <a:rPr lang="en-US" dirty="0" err="1">
                          <a:ln>
                            <a:solidFill>
                              <a:schemeClr val="bg1"/>
                            </a:solidFill>
                          </a:ln>
                          <a:solidFill>
                            <a:schemeClr val="bg1"/>
                          </a:solidFill>
                        </a:rPr>
                        <a:t>device_type</a:t>
                      </a:r>
                      <a:endParaRPr lang="en-US" dirty="0">
                        <a:ln>
                          <a:solidFill>
                            <a:schemeClr val="bg1"/>
                          </a:solidFill>
                        </a:ln>
                        <a:solidFill>
                          <a:schemeClr val="bg1"/>
                        </a:solidFill>
                      </a:endParaRPr>
                    </a:p>
                  </a:txBody>
                  <a:tcPr>
                    <a:solidFill>
                      <a:schemeClr val="accent2">
                        <a:lumMod val="25000"/>
                      </a:schemeClr>
                    </a:solidFill>
                  </a:tcPr>
                </a:tc>
                <a:tc>
                  <a:txBody>
                    <a:bodyPr/>
                    <a:lstStyle/>
                    <a:p>
                      <a:r>
                        <a:rPr lang="en-US" dirty="0" err="1">
                          <a:ln>
                            <a:solidFill>
                              <a:schemeClr val="bg1"/>
                            </a:solidFill>
                          </a:ln>
                          <a:solidFill>
                            <a:schemeClr val="bg1"/>
                          </a:solidFill>
                        </a:rPr>
                        <a:t>session_type</a:t>
                      </a:r>
                      <a:endParaRPr lang="en-US" dirty="0">
                        <a:ln>
                          <a:solidFill>
                            <a:schemeClr val="bg1"/>
                          </a:solidFill>
                        </a:ln>
                        <a:solidFill>
                          <a:schemeClr val="bg1"/>
                        </a:solidFill>
                      </a:endParaRPr>
                    </a:p>
                  </a:txBody>
                  <a:tcPr>
                    <a:solidFill>
                      <a:schemeClr val="accent2">
                        <a:lumMod val="25000"/>
                      </a:schemeClr>
                    </a:solidFill>
                  </a:tcPr>
                </a:tc>
                <a:tc>
                  <a:txBody>
                    <a:bodyPr/>
                    <a:lstStyle/>
                    <a:p>
                      <a:r>
                        <a:rPr lang="en-US" dirty="0" err="1">
                          <a:ln>
                            <a:solidFill>
                              <a:schemeClr val="bg1"/>
                            </a:solidFill>
                          </a:ln>
                          <a:solidFill>
                            <a:schemeClr val="bg1"/>
                          </a:solidFill>
                        </a:rPr>
                        <a:t>is_bot</a:t>
                      </a:r>
                      <a:endParaRPr lang="en-US" dirty="0">
                        <a:ln>
                          <a:solidFill>
                            <a:schemeClr val="bg1"/>
                          </a:solidFill>
                        </a:ln>
                        <a:solidFill>
                          <a:schemeClr val="bg1"/>
                        </a:solidFill>
                      </a:endParaRPr>
                    </a:p>
                  </a:txBody>
                  <a:tcPr>
                    <a:solidFill>
                      <a:schemeClr val="accent2">
                        <a:lumMod val="25000"/>
                      </a:schemeClr>
                    </a:solidFill>
                  </a:tcPr>
                </a:tc>
                <a:tc>
                  <a:txBody>
                    <a:bodyPr/>
                    <a:lstStyle/>
                    <a:p>
                      <a:r>
                        <a:rPr lang="en-US" dirty="0">
                          <a:ln>
                            <a:solidFill>
                              <a:schemeClr val="bg1"/>
                            </a:solidFill>
                          </a:ln>
                          <a:solidFill>
                            <a:schemeClr val="bg1"/>
                          </a:solidFill>
                        </a:rPr>
                        <a:t>date</a:t>
                      </a:r>
                    </a:p>
                  </a:txBody>
                  <a:tcPr>
                    <a:solidFill>
                      <a:schemeClr val="accent2">
                        <a:lumMod val="25000"/>
                      </a:schemeClr>
                    </a:solidFill>
                  </a:tcPr>
                </a:tc>
                <a:extLst>
                  <a:ext uri="{0D108BD9-81ED-4DB2-BD59-A6C34878D82A}">
                    <a16:rowId xmlns:a16="http://schemas.microsoft.com/office/drawing/2014/main" val="2251239223"/>
                  </a:ext>
                </a:extLst>
              </a:tr>
              <a:tr h="370840">
                <a:tc>
                  <a:txBody>
                    <a:bodyPr/>
                    <a:lstStyle/>
                    <a:p>
                      <a:r>
                        <a:rPr lang="en-US" dirty="0"/>
                        <a:t>ABC123</a:t>
                      </a:r>
                    </a:p>
                  </a:txBody>
                  <a:tcPr/>
                </a:tc>
                <a:tc>
                  <a:txBody>
                    <a:bodyPr/>
                    <a:lstStyle/>
                    <a:p>
                      <a:r>
                        <a:rPr lang="en-US" dirty="0"/>
                        <a:t>android</a:t>
                      </a:r>
                    </a:p>
                  </a:txBody>
                  <a:tcPr/>
                </a:tc>
                <a:tc>
                  <a:txBody>
                    <a:bodyPr/>
                    <a:lstStyle/>
                    <a:p>
                      <a:pPr algn="l"/>
                      <a:r>
                        <a:rPr lang="en-CA" dirty="0">
                          <a:effectLst/>
                        </a:rPr>
                        <a:t>review</a:t>
                      </a:r>
                    </a:p>
                  </a:txBody>
                  <a:tcPr anchor="ctr"/>
                </a:tc>
                <a:tc>
                  <a:txBody>
                    <a:bodyPr/>
                    <a:lstStyle/>
                    <a:p>
                      <a:r>
                        <a:rPr lang="en-US" dirty="0"/>
                        <a:t>true</a:t>
                      </a:r>
                    </a:p>
                  </a:txBody>
                  <a:tcPr/>
                </a:tc>
                <a:tc>
                  <a:txBody>
                    <a:bodyPr/>
                    <a:lstStyle/>
                    <a:p>
                      <a:r>
                        <a:rPr lang="en-CA" dirty="0">
                          <a:solidFill>
                            <a:schemeClr val="tx1"/>
                          </a:solidFill>
                        </a:rPr>
                        <a:t>2024-08-10</a:t>
                      </a:r>
                      <a:endParaRPr lang="en-US" dirty="0">
                        <a:solidFill>
                          <a:schemeClr val="tx1"/>
                        </a:solidFill>
                      </a:endParaRPr>
                    </a:p>
                  </a:txBody>
                  <a:tcPr/>
                </a:tc>
                <a:extLst>
                  <a:ext uri="{0D108BD9-81ED-4DB2-BD59-A6C34878D82A}">
                    <a16:rowId xmlns:a16="http://schemas.microsoft.com/office/drawing/2014/main" val="3917950629"/>
                  </a:ext>
                </a:extLst>
              </a:tr>
              <a:tr h="370840">
                <a:tc>
                  <a:txBody>
                    <a:bodyPr/>
                    <a:lstStyle/>
                    <a:p>
                      <a:r>
                        <a:rPr lang="en-US" dirty="0"/>
                        <a:t>DEF456</a:t>
                      </a:r>
                    </a:p>
                  </a:txBody>
                  <a:tcPr/>
                </a:tc>
                <a:tc>
                  <a:txBody>
                    <a:bodyPr/>
                    <a:lstStyle/>
                    <a:p>
                      <a:r>
                        <a:rPr lang="en-US" dirty="0" err="1"/>
                        <a:t>ios</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CA" dirty="0">
                          <a:effectLst/>
                        </a:rPr>
                        <a:t>quote</a:t>
                      </a:r>
                    </a:p>
                  </a:txBody>
                  <a:tcPr/>
                </a:tc>
                <a:tc>
                  <a:txBody>
                    <a:bodyPr/>
                    <a:lstStyle/>
                    <a:p>
                      <a:r>
                        <a:rPr lang="en-US" dirty="0"/>
                        <a:t>false</a:t>
                      </a:r>
                    </a:p>
                  </a:txBody>
                  <a:tcPr/>
                </a:tc>
                <a:tc>
                  <a:txBody>
                    <a:bodyPr/>
                    <a:lstStyle/>
                    <a:p>
                      <a:r>
                        <a:rPr lang="en-CA" dirty="0">
                          <a:solidFill>
                            <a:schemeClr val="tx1"/>
                          </a:solidFill>
                        </a:rPr>
                        <a:t>2024-08-10</a:t>
                      </a:r>
                      <a:endParaRPr lang="en-US" dirty="0">
                        <a:solidFill>
                          <a:schemeClr val="tx1"/>
                        </a:solidFill>
                      </a:endParaRPr>
                    </a:p>
                  </a:txBody>
                  <a:tcPr/>
                </a:tc>
                <a:extLst>
                  <a:ext uri="{0D108BD9-81ED-4DB2-BD59-A6C34878D82A}">
                    <a16:rowId xmlns:a16="http://schemas.microsoft.com/office/drawing/2014/main" val="1751067926"/>
                  </a:ext>
                </a:extLst>
              </a:tr>
              <a:tr h="370840">
                <a:tc>
                  <a:txBody>
                    <a:bodyPr/>
                    <a:lstStyle/>
                    <a:p>
                      <a:r>
                        <a:rPr lang="en-US" dirty="0"/>
                        <a:t>GHI789</a:t>
                      </a:r>
                    </a:p>
                  </a:txBody>
                  <a:tcPr/>
                </a:tc>
                <a:tc>
                  <a:txBody>
                    <a:bodyPr/>
                    <a:lstStyle/>
                    <a:p>
                      <a:r>
                        <a:rPr lang="en-US" dirty="0"/>
                        <a:t>web</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CA" dirty="0">
                          <a:effectLst/>
                        </a:rPr>
                        <a:t>timing</a:t>
                      </a:r>
                    </a:p>
                  </a:txBody>
                  <a:tcPr/>
                </a:tc>
                <a:tc>
                  <a:txBody>
                    <a:bodyPr/>
                    <a:lstStyle/>
                    <a:p>
                      <a:r>
                        <a:rPr lang="en-US" dirty="0"/>
                        <a:t>true</a:t>
                      </a:r>
                    </a:p>
                  </a:txBody>
                  <a:tcPr/>
                </a:tc>
                <a:tc>
                  <a:txBody>
                    <a:bodyPr/>
                    <a:lstStyle/>
                    <a:p>
                      <a:r>
                        <a:rPr lang="en-CA" dirty="0">
                          <a:solidFill>
                            <a:schemeClr val="tx1"/>
                          </a:solidFill>
                        </a:rPr>
                        <a:t>2024-08-10</a:t>
                      </a:r>
                      <a:endParaRPr lang="en-US" dirty="0">
                        <a:solidFill>
                          <a:schemeClr val="tx1"/>
                        </a:solidFill>
                      </a:endParaRPr>
                    </a:p>
                  </a:txBody>
                  <a:tcPr/>
                </a:tc>
                <a:extLst>
                  <a:ext uri="{0D108BD9-81ED-4DB2-BD59-A6C34878D82A}">
                    <a16:rowId xmlns:a16="http://schemas.microsoft.com/office/drawing/2014/main" val="502834012"/>
                  </a:ext>
                </a:extLst>
              </a:tr>
            </a:tbl>
          </a:graphicData>
        </a:graphic>
      </p:graphicFrame>
      <p:sp>
        <p:nvSpPr>
          <p:cNvPr id="7" name="TextBox 6">
            <a:extLst>
              <a:ext uri="{FF2B5EF4-FFF2-40B4-BE49-F238E27FC236}">
                <a16:creationId xmlns:a16="http://schemas.microsoft.com/office/drawing/2014/main" id="{29EC4B06-2228-A9F2-5A3A-62CD5B453F71}"/>
              </a:ext>
            </a:extLst>
          </p:cNvPr>
          <p:cNvSpPr txBox="1"/>
          <p:nvPr/>
        </p:nvSpPr>
        <p:spPr>
          <a:xfrm>
            <a:off x="306532" y="1180442"/>
            <a:ext cx="3084499" cy="307777"/>
          </a:xfrm>
          <a:prstGeom prst="rect">
            <a:avLst/>
          </a:prstGeom>
          <a:noFill/>
        </p:spPr>
        <p:txBody>
          <a:bodyPr wrap="none" rtlCol="0">
            <a:spAutoFit/>
          </a:bodyPr>
          <a:lstStyle/>
          <a:p>
            <a:r>
              <a:rPr lang="en-US" dirty="0" err="1">
                <a:latin typeface="Courier New" panose="02070309020205020404" pitchFamily="49" charset="0"/>
                <a:cs typeface="Courier New" panose="02070309020205020404" pitchFamily="49" charset="0"/>
              </a:rPr>
              <a:t>session_summary</a:t>
            </a:r>
            <a:r>
              <a:rPr lang="en-US" dirty="0">
                <a:latin typeface="Courier New" panose="02070309020205020404" pitchFamily="49" charset="0"/>
                <a:cs typeface="Courier New" panose="02070309020205020404" pitchFamily="49" charset="0"/>
              </a:rPr>
              <a:t> [OLD TABLE]</a:t>
            </a:r>
          </a:p>
        </p:txBody>
      </p:sp>
      <p:sp>
        <p:nvSpPr>
          <p:cNvPr id="9" name="TextBox 8">
            <a:extLst>
              <a:ext uri="{FF2B5EF4-FFF2-40B4-BE49-F238E27FC236}">
                <a16:creationId xmlns:a16="http://schemas.microsoft.com/office/drawing/2014/main" id="{72DF9F29-B292-67C3-1B46-FB05DE1A70F4}"/>
              </a:ext>
            </a:extLst>
          </p:cNvPr>
          <p:cNvSpPr txBox="1"/>
          <p:nvPr/>
        </p:nvSpPr>
        <p:spPr>
          <a:xfrm>
            <a:off x="321276" y="2905366"/>
            <a:ext cx="2332690" cy="307777"/>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sessions [NEW TABLE]</a:t>
            </a:r>
          </a:p>
        </p:txBody>
      </p:sp>
      <p:graphicFrame>
        <p:nvGraphicFramePr>
          <p:cNvPr id="18" name="Table 17">
            <a:extLst>
              <a:ext uri="{FF2B5EF4-FFF2-40B4-BE49-F238E27FC236}">
                <a16:creationId xmlns:a16="http://schemas.microsoft.com/office/drawing/2014/main" id="{24FFEBAA-5BAF-A47E-EC39-8A4C215BDA8A}"/>
              </a:ext>
            </a:extLst>
          </p:cNvPr>
          <p:cNvGraphicFramePr>
            <a:graphicFrameLocks noGrp="1"/>
          </p:cNvGraphicFramePr>
          <p:nvPr>
            <p:extLst>
              <p:ext uri="{D42A27DB-BD31-4B8C-83A1-F6EECF244321}">
                <p14:modId xmlns:p14="http://schemas.microsoft.com/office/powerpoint/2010/main" val="958592098"/>
              </p:ext>
            </p:extLst>
          </p:nvPr>
        </p:nvGraphicFramePr>
        <p:xfrm>
          <a:off x="319438" y="3227011"/>
          <a:ext cx="5539697" cy="1483360"/>
        </p:xfrm>
        <a:graphic>
          <a:graphicData uri="http://schemas.openxmlformats.org/drawingml/2006/table">
            <a:tbl>
              <a:tblPr firstRow="1" bandRow="1">
                <a:tableStyleId>{62796A89-BD9E-437E-83C4-1F7B4A862C73}</a:tableStyleId>
              </a:tblPr>
              <a:tblGrid>
                <a:gridCol w="1055832">
                  <a:extLst>
                    <a:ext uri="{9D8B030D-6E8A-4147-A177-3AD203B41FA5}">
                      <a16:colId xmlns:a16="http://schemas.microsoft.com/office/drawing/2014/main" val="485766666"/>
                    </a:ext>
                  </a:extLst>
                </a:gridCol>
                <a:gridCol w="1189822">
                  <a:extLst>
                    <a:ext uri="{9D8B030D-6E8A-4147-A177-3AD203B41FA5}">
                      <a16:colId xmlns:a16="http://schemas.microsoft.com/office/drawing/2014/main" val="2635038268"/>
                    </a:ext>
                  </a:extLst>
                </a:gridCol>
                <a:gridCol w="1299990">
                  <a:extLst>
                    <a:ext uri="{9D8B030D-6E8A-4147-A177-3AD203B41FA5}">
                      <a16:colId xmlns:a16="http://schemas.microsoft.com/office/drawing/2014/main" val="759299114"/>
                    </a:ext>
                  </a:extLst>
                </a:gridCol>
                <a:gridCol w="694063">
                  <a:extLst>
                    <a:ext uri="{9D8B030D-6E8A-4147-A177-3AD203B41FA5}">
                      <a16:colId xmlns:a16="http://schemas.microsoft.com/office/drawing/2014/main" val="114061375"/>
                    </a:ext>
                  </a:extLst>
                </a:gridCol>
                <a:gridCol w="1299990">
                  <a:extLst>
                    <a:ext uri="{9D8B030D-6E8A-4147-A177-3AD203B41FA5}">
                      <a16:colId xmlns:a16="http://schemas.microsoft.com/office/drawing/2014/main" val="4270359670"/>
                    </a:ext>
                  </a:extLst>
                </a:gridCol>
              </a:tblGrid>
              <a:tr h="370840">
                <a:tc>
                  <a:txBody>
                    <a:bodyPr/>
                    <a:lstStyle/>
                    <a:p>
                      <a:r>
                        <a:rPr lang="en-US" dirty="0" err="1">
                          <a:ln>
                            <a:solidFill>
                              <a:schemeClr val="bg1"/>
                            </a:solidFill>
                          </a:ln>
                          <a:solidFill>
                            <a:schemeClr val="bg1"/>
                          </a:solidFill>
                        </a:rPr>
                        <a:t>session_id</a:t>
                      </a:r>
                      <a:endParaRPr lang="en-US" dirty="0">
                        <a:ln>
                          <a:solidFill>
                            <a:schemeClr val="bg1"/>
                          </a:solidFill>
                        </a:ln>
                        <a:solidFill>
                          <a:schemeClr val="bg1"/>
                        </a:solidFill>
                      </a:endParaRPr>
                    </a:p>
                  </a:txBody>
                  <a:tcPr>
                    <a:solidFill>
                      <a:schemeClr val="accent2">
                        <a:lumMod val="25000"/>
                      </a:schemeClr>
                    </a:solidFill>
                  </a:tcPr>
                </a:tc>
                <a:tc>
                  <a:txBody>
                    <a:bodyPr/>
                    <a:lstStyle/>
                    <a:p>
                      <a:r>
                        <a:rPr lang="en-US" dirty="0" err="1">
                          <a:ln>
                            <a:solidFill>
                              <a:schemeClr val="bg1"/>
                            </a:solidFill>
                          </a:ln>
                          <a:solidFill>
                            <a:schemeClr val="bg1"/>
                          </a:solidFill>
                        </a:rPr>
                        <a:t>device_type</a:t>
                      </a:r>
                      <a:endParaRPr lang="en-US" dirty="0">
                        <a:ln>
                          <a:solidFill>
                            <a:schemeClr val="bg1"/>
                          </a:solidFill>
                        </a:ln>
                        <a:solidFill>
                          <a:schemeClr val="bg1"/>
                        </a:solidFill>
                      </a:endParaRPr>
                    </a:p>
                  </a:txBody>
                  <a:tcPr>
                    <a:solidFill>
                      <a:schemeClr val="accent2">
                        <a:lumMod val="25000"/>
                      </a:schemeClr>
                    </a:solidFill>
                  </a:tcPr>
                </a:tc>
                <a:tc>
                  <a:txBody>
                    <a:bodyPr/>
                    <a:lstStyle/>
                    <a:p>
                      <a:r>
                        <a:rPr lang="en-US" dirty="0" err="1">
                          <a:ln>
                            <a:solidFill>
                              <a:schemeClr val="bg1"/>
                            </a:solidFill>
                          </a:ln>
                          <a:solidFill>
                            <a:schemeClr val="bg1"/>
                          </a:solidFill>
                        </a:rPr>
                        <a:t>session_type</a:t>
                      </a:r>
                      <a:endParaRPr lang="en-US" dirty="0">
                        <a:ln>
                          <a:solidFill>
                            <a:schemeClr val="bg1"/>
                          </a:solidFill>
                        </a:ln>
                        <a:solidFill>
                          <a:schemeClr val="bg1"/>
                        </a:solidFill>
                      </a:endParaRPr>
                    </a:p>
                  </a:txBody>
                  <a:tcPr>
                    <a:solidFill>
                      <a:schemeClr val="accent2">
                        <a:lumMod val="25000"/>
                      </a:schemeClr>
                    </a:solidFill>
                  </a:tcPr>
                </a:tc>
                <a:tc>
                  <a:txBody>
                    <a:bodyPr/>
                    <a:lstStyle/>
                    <a:p>
                      <a:r>
                        <a:rPr lang="en-US" dirty="0" err="1">
                          <a:ln>
                            <a:solidFill>
                              <a:schemeClr val="bg1"/>
                            </a:solidFill>
                          </a:ln>
                          <a:solidFill>
                            <a:schemeClr val="bg1"/>
                          </a:solidFill>
                        </a:rPr>
                        <a:t>is_bot</a:t>
                      </a:r>
                      <a:endParaRPr lang="en-US" dirty="0">
                        <a:ln>
                          <a:solidFill>
                            <a:schemeClr val="bg1"/>
                          </a:solidFill>
                        </a:ln>
                        <a:solidFill>
                          <a:schemeClr val="bg1"/>
                        </a:solidFill>
                      </a:endParaRPr>
                    </a:p>
                  </a:txBody>
                  <a:tcPr>
                    <a:solidFill>
                      <a:schemeClr val="accent2">
                        <a:lumMod val="25000"/>
                      </a:schemeClr>
                    </a:solidFill>
                  </a:tcPr>
                </a:tc>
                <a:tc>
                  <a:txBody>
                    <a:bodyPr/>
                    <a:lstStyle/>
                    <a:p>
                      <a:r>
                        <a:rPr lang="en-US" dirty="0">
                          <a:ln>
                            <a:solidFill>
                              <a:schemeClr val="bg1"/>
                            </a:solidFill>
                          </a:ln>
                          <a:solidFill>
                            <a:schemeClr val="bg1"/>
                          </a:solidFill>
                        </a:rPr>
                        <a:t>date</a:t>
                      </a:r>
                    </a:p>
                  </a:txBody>
                  <a:tcPr>
                    <a:solidFill>
                      <a:schemeClr val="accent2">
                        <a:lumMod val="25000"/>
                      </a:schemeClr>
                    </a:solidFill>
                  </a:tcPr>
                </a:tc>
                <a:extLst>
                  <a:ext uri="{0D108BD9-81ED-4DB2-BD59-A6C34878D82A}">
                    <a16:rowId xmlns:a16="http://schemas.microsoft.com/office/drawing/2014/main" val="2251239223"/>
                  </a:ext>
                </a:extLst>
              </a:tr>
              <a:tr h="370840">
                <a:tc>
                  <a:txBody>
                    <a:bodyPr/>
                    <a:lstStyle/>
                    <a:p>
                      <a:r>
                        <a:rPr lang="en-US" dirty="0"/>
                        <a:t>ABC123</a:t>
                      </a:r>
                    </a:p>
                  </a:txBody>
                  <a:tcPr/>
                </a:tc>
                <a:tc>
                  <a:txBody>
                    <a:bodyPr/>
                    <a:lstStyle/>
                    <a:p>
                      <a:r>
                        <a:rPr lang="en-US" dirty="0"/>
                        <a:t>android</a:t>
                      </a:r>
                    </a:p>
                  </a:txBody>
                  <a:tcPr/>
                </a:tc>
                <a:tc>
                  <a:txBody>
                    <a:bodyPr/>
                    <a:lstStyle/>
                    <a:p>
                      <a:pPr algn="l"/>
                      <a:r>
                        <a:rPr lang="en-CA" dirty="0">
                          <a:effectLst/>
                        </a:rPr>
                        <a:t>review</a:t>
                      </a:r>
                    </a:p>
                  </a:txBody>
                  <a:tcPr anchor="ctr"/>
                </a:tc>
                <a:tc>
                  <a:txBody>
                    <a:bodyPr/>
                    <a:lstStyle/>
                    <a:p>
                      <a:r>
                        <a:rPr lang="en-US" dirty="0"/>
                        <a:t>true</a:t>
                      </a:r>
                    </a:p>
                  </a:txBody>
                  <a:tcPr/>
                </a:tc>
                <a:tc>
                  <a:txBody>
                    <a:bodyPr/>
                    <a:lstStyle/>
                    <a:p>
                      <a:r>
                        <a:rPr lang="en-CA" dirty="0">
                          <a:solidFill>
                            <a:schemeClr val="tx1"/>
                          </a:solidFill>
                        </a:rPr>
                        <a:t>2024-08-10</a:t>
                      </a:r>
                      <a:endParaRPr lang="en-US" dirty="0">
                        <a:solidFill>
                          <a:schemeClr val="tx1"/>
                        </a:solidFill>
                      </a:endParaRPr>
                    </a:p>
                  </a:txBody>
                  <a:tcPr/>
                </a:tc>
                <a:extLst>
                  <a:ext uri="{0D108BD9-81ED-4DB2-BD59-A6C34878D82A}">
                    <a16:rowId xmlns:a16="http://schemas.microsoft.com/office/drawing/2014/main" val="3917950629"/>
                  </a:ext>
                </a:extLst>
              </a:tr>
              <a:tr h="370840">
                <a:tc>
                  <a:txBody>
                    <a:bodyPr/>
                    <a:lstStyle/>
                    <a:p>
                      <a:r>
                        <a:rPr lang="en-US" dirty="0"/>
                        <a:t>DEF456</a:t>
                      </a:r>
                    </a:p>
                  </a:txBody>
                  <a:tcPr/>
                </a:tc>
                <a:tc>
                  <a:txBody>
                    <a:bodyPr/>
                    <a:lstStyle/>
                    <a:p>
                      <a:r>
                        <a:rPr lang="en-US" dirty="0" err="1"/>
                        <a:t>ios</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CA" dirty="0">
                          <a:effectLst/>
                        </a:rPr>
                        <a:t>quote</a:t>
                      </a:r>
                    </a:p>
                  </a:txBody>
                  <a:tcPr/>
                </a:tc>
                <a:tc>
                  <a:txBody>
                    <a:bodyPr/>
                    <a:lstStyle/>
                    <a:p>
                      <a:r>
                        <a:rPr lang="en-US" dirty="0"/>
                        <a:t>false</a:t>
                      </a:r>
                    </a:p>
                  </a:txBody>
                  <a:tcPr/>
                </a:tc>
                <a:tc>
                  <a:txBody>
                    <a:bodyPr/>
                    <a:lstStyle/>
                    <a:p>
                      <a:r>
                        <a:rPr lang="en-CA" dirty="0">
                          <a:solidFill>
                            <a:schemeClr val="tx1"/>
                          </a:solidFill>
                        </a:rPr>
                        <a:t>2024-08-10</a:t>
                      </a:r>
                      <a:endParaRPr lang="en-US" dirty="0">
                        <a:solidFill>
                          <a:schemeClr val="tx1"/>
                        </a:solidFill>
                      </a:endParaRPr>
                    </a:p>
                  </a:txBody>
                  <a:tcPr/>
                </a:tc>
                <a:extLst>
                  <a:ext uri="{0D108BD9-81ED-4DB2-BD59-A6C34878D82A}">
                    <a16:rowId xmlns:a16="http://schemas.microsoft.com/office/drawing/2014/main" val="1751067926"/>
                  </a:ext>
                </a:extLst>
              </a:tr>
              <a:tr h="370840">
                <a:tc>
                  <a:txBody>
                    <a:bodyPr/>
                    <a:lstStyle/>
                    <a:p>
                      <a:r>
                        <a:rPr lang="en-US" dirty="0"/>
                        <a:t>GHI789</a:t>
                      </a:r>
                    </a:p>
                  </a:txBody>
                  <a:tcPr/>
                </a:tc>
                <a:tc>
                  <a:txBody>
                    <a:bodyPr/>
                    <a:lstStyle/>
                    <a:p>
                      <a:r>
                        <a:rPr lang="en-US" dirty="0"/>
                        <a:t>web</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CA" dirty="0">
                          <a:effectLst/>
                        </a:rPr>
                        <a:t>professional</a:t>
                      </a:r>
                    </a:p>
                  </a:txBody>
                  <a:tcPr/>
                </a:tc>
                <a:tc>
                  <a:txBody>
                    <a:bodyPr/>
                    <a:lstStyle/>
                    <a:p>
                      <a:r>
                        <a:rPr lang="en-US" dirty="0"/>
                        <a:t>true</a:t>
                      </a:r>
                    </a:p>
                  </a:txBody>
                  <a:tcPr/>
                </a:tc>
                <a:tc>
                  <a:txBody>
                    <a:bodyPr/>
                    <a:lstStyle/>
                    <a:p>
                      <a:r>
                        <a:rPr lang="en-CA" dirty="0">
                          <a:solidFill>
                            <a:schemeClr val="tx1"/>
                          </a:solidFill>
                        </a:rPr>
                        <a:t>2024-08-10</a:t>
                      </a:r>
                      <a:endParaRPr lang="en-US" dirty="0">
                        <a:solidFill>
                          <a:schemeClr val="tx1"/>
                        </a:solidFill>
                      </a:endParaRPr>
                    </a:p>
                  </a:txBody>
                  <a:tcPr/>
                </a:tc>
                <a:extLst>
                  <a:ext uri="{0D108BD9-81ED-4DB2-BD59-A6C34878D82A}">
                    <a16:rowId xmlns:a16="http://schemas.microsoft.com/office/drawing/2014/main" val="502834012"/>
                  </a:ext>
                </a:extLst>
              </a:tr>
            </a:tbl>
          </a:graphicData>
        </a:graphic>
      </p:graphicFrame>
      <p:sp>
        <p:nvSpPr>
          <p:cNvPr id="2" name="Rectangle 1">
            <a:extLst>
              <a:ext uri="{FF2B5EF4-FFF2-40B4-BE49-F238E27FC236}">
                <a16:creationId xmlns:a16="http://schemas.microsoft.com/office/drawing/2014/main" id="{8AC2387F-55DB-D92B-D680-F8B7FC458F8C}"/>
              </a:ext>
            </a:extLst>
          </p:cNvPr>
          <p:cNvSpPr/>
          <p:nvPr/>
        </p:nvSpPr>
        <p:spPr>
          <a:xfrm>
            <a:off x="5596569" y="116940"/>
            <a:ext cx="969484" cy="301701"/>
          </a:xfrm>
          <a:prstGeom prst="rect">
            <a:avLst/>
          </a:prstGeom>
          <a:solidFill>
            <a:srgbClr val="EBFBFF">
              <a:alpha val="7803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F1919F07-5992-9189-93AD-56BD4C5A43EB}"/>
              </a:ext>
            </a:extLst>
          </p:cNvPr>
          <p:cNvSpPr/>
          <p:nvPr/>
        </p:nvSpPr>
        <p:spPr>
          <a:xfrm>
            <a:off x="6566053" y="107951"/>
            <a:ext cx="969484" cy="301701"/>
          </a:xfrm>
          <a:prstGeom prst="rect">
            <a:avLst/>
          </a:prstGeom>
          <a:solidFill>
            <a:srgbClr val="EBFBFF">
              <a:alpha val="7803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DB0496C-116B-2919-A03E-DDD5DD1719D1}"/>
              </a:ext>
            </a:extLst>
          </p:cNvPr>
          <p:cNvSpPr/>
          <p:nvPr/>
        </p:nvSpPr>
        <p:spPr>
          <a:xfrm>
            <a:off x="5410567" y="409652"/>
            <a:ext cx="1452941" cy="200730"/>
          </a:xfrm>
          <a:prstGeom prst="rect">
            <a:avLst/>
          </a:prstGeom>
          <a:no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289A95D-5502-C421-2CB3-6574DCBFD00D}"/>
              </a:ext>
            </a:extLst>
          </p:cNvPr>
          <p:cNvSpPr/>
          <p:nvPr/>
        </p:nvSpPr>
        <p:spPr>
          <a:xfrm>
            <a:off x="5408729" y="396797"/>
            <a:ext cx="1452941" cy="200730"/>
          </a:xfrm>
          <a:prstGeom prst="rect">
            <a:avLst/>
          </a:prstGeom>
          <a:no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5F9EC2F4-EC2B-C2AF-E410-E00D8CDCC777}"/>
              </a:ext>
            </a:extLst>
          </p:cNvPr>
          <p:cNvSpPr txBox="1"/>
          <p:nvPr/>
        </p:nvSpPr>
        <p:spPr>
          <a:xfrm>
            <a:off x="311286" y="308681"/>
            <a:ext cx="3982180" cy="830997"/>
          </a:xfrm>
          <a:prstGeom prst="rect">
            <a:avLst/>
          </a:prstGeom>
          <a:noFill/>
        </p:spPr>
        <p:txBody>
          <a:bodyPr wrap="none" rtlCol="0">
            <a:spAutoFit/>
          </a:bodyPr>
          <a:lstStyle/>
          <a:p>
            <a:pPr algn="ctr" rtl="0"/>
            <a:r>
              <a:rPr lang="en-CA" sz="2400" b="1" dirty="0">
                <a:latin typeface="Poppins" pitchFamily="2" charset="77"/>
              </a:rPr>
              <a:t>What will help the team </a:t>
            </a:r>
          </a:p>
          <a:p>
            <a:pPr algn="ctr" rtl="0"/>
            <a:r>
              <a:rPr lang="en-CA" sz="2400" b="1" dirty="0">
                <a:latin typeface="Poppins" pitchFamily="2" charset="77"/>
              </a:rPr>
              <a:t>use the new table?</a:t>
            </a:r>
          </a:p>
        </p:txBody>
      </p:sp>
    </p:spTree>
    <p:extLst>
      <p:ext uri="{BB962C8B-B14F-4D97-AF65-F5344CB8AC3E}">
        <p14:creationId xmlns:p14="http://schemas.microsoft.com/office/powerpoint/2010/main" val="381278191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168">
          <a:extLst>
            <a:ext uri="{FF2B5EF4-FFF2-40B4-BE49-F238E27FC236}">
              <a16:creationId xmlns:a16="http://schemas.microsoft.com/office/drawing/2014/main" id="{C91275EF-7F9F-8293-5DF0-DED0EA7260A6}"/>
            </a:ext>
          </a:extLst>
        </p:cNvPr>
        <p:cNvGrpSpPr/>
        <p:nvPr/>
      </p:nvGrpSpPr>
      <p:grpSpPr>
        <a:xfrm>
          <a:off x="0" y="0"/>
          <a:ext cx="0" cy="0"/>
          <a:chOff x="0" y="0"/>
          <a:chExt cx="0" cy="0"/>
        </a:xfrm>
      </p:grpSpPr>
      <p:sp>
        <p:nvSpPr>
          <p:cNvPr id="15" name="TextBox 14">
            <a:extLst>
              <a:ext uri="{FF2B5EF4-FFF2-40B4-BE49-F238E27FC236}">
                <a16:creationId xmlns:a16="http://schemas.microsoft.com/office/drawing/2014/main" id="{7F992DD7-6D75-3B3F-17E5-9FDEA6394CF2}"/>
              </a:ext>
            </a:extLst>
          </p:cNvPr>
          <p:cNvSpPr txBox="1"/>
          <p:nvPr/>
        </p:nvSpPr>
        <p:spPr>
          <a:xfrm>
            <a:off x="4773295" y="116940"/>
            <a:ext cx="4243109" cy="1384995"/>
          </a:xfrm>
          <a:prstGeom prst="rect">
            <a:avLst/>
          </a:prstGeom>
          <a:noFill/>
          <a:ln w="25400">
            <a:solidFill>
              <a:schemeClr val="tx1"/>
            </a:solidFill>
          </a:ln>
        </p:spPr>
        <p:txBody>
          <a:bodyPr wrap="square" rtlCol="0">
            <a:spAutoFit/>
          </a:bodyPr>
          <a:lstStyle/>
          <a:p>
            <a:r>
              <a:rPr lang="en-CA" b="1" dirty="0">
                <a:solidFill>
                  <a:srgbClr val="800000"/>
                </a:solidFill>
              </a:rPr>
              <a:t>SELECT</a:t>
            </a:r>
            <a:r>
              <a:rPr lang="en-CA" dirty="0"/>
              <a:t> </a:t>
            </a:r>
            <a:r>
              <a:rPr lang="en-CA" dirty="0" err="1"/>
              <a:t>device_type</a:t>
            </a:r>
            <a:r>
              <a:rPr lang="en-CA" dirty="0">
                <a:solidFill>
                  <a:srgbClr val="808030"/>
                </a:solidFill>
              </a:rPr>
              <a:t>,</a:t>
            </a:r>
            <a:r>
              <a:rPr lang="en-CA" dirty="0"/>
              <a:t> </a:t>
            </a:r>
            <a:r>
              <a:rPr lang="en-CA" b="1" dirty="0">
                <a:solidFill>
                  <a:srgbClr val="BB7977"/>
                </a:solidFill>
              </a:rPr>
              <a:t>COUNT</a:t>
            </a:r>
            <a:r>
              <a:rPr lang="en-CA" dirty="0">
                <a:solidFill>
                  <a:srgbClr val="808030"/>
                </a:solidFill>
              </a:rPr>
              <a:t>(*)</a:t>
            </a:r>
            <a:r>
              <a:rPr lang="en-CA" dirty="0"/>
              <a:t> </a:t>
            </a:r>
          </a:p>
          <a:p>
            <a:r>
              <a:rPr lang="en-CA" b="1" dirty="0">
                <a:solidFill>
                  <a:srgbClr val="800000"/>
                </a:solidFill>
              </a:rPr>
              <a:t>FROM</a:t>
            </a:r>
            <a:r>
              <a:rPr lang="en-CA" dirty="0"/>
              <a:t> </a:t>
            </a:r>
            <a:r>
              <a:rPr lang="en-CA" dirty="0" err="1"/>
              <a:t>session_summary</a:t>
            </a:r>
            <a:r>
              <a:rPr lang="en-CA" dirty="0"/>
              <a:t> </a:t>
            </a:r>
          </a:p>
          <a:p>
            <a:r>
              <a:rPr lang="en-CA" b="1" dirty="0">
                <a:solidFill>
                  <a:srgbClr val="800000"/>
                </a:solidFill>
              </a:rPr>
              <a:t>WHERE</a:t>
            </a:r>
            <a:r>
              <a:rPr lang="en-CA" dirty="0"/>
              <a:t> </a:t>
            </a:r>
            <a:r>
              <a:rPr lang="en-CA" b="1" dirty="0">
                <a:solidFill>
                  <a:srgbClr val="800000"/>
                </a:solidFill>
              </a:rPr>
              <a:t>date</a:t>
            </a:r>
            <a:r>
              <a:rPr lang="en-CA" dirty="0"/>
              <a:t> </a:t>
            </a:r>
            <a:r>
              <a:rPr lang="en-CA" dirty="0">
                <a:solidFill>
                  <a:srgbClr val="808030"/>
                </a:solidFill>
              </a:rPr>
              <a:t>=</a:t>
            </a:r>
            <a:r>
              <a:rPr lang="en-CA" dirty="0"/>
              <a:t> ‘</a:t>
            </a:r>
            <a:r>
              <a:rPr lang="en-CA" dirty="0">
                <a:solidFill>
                  <a:srgbClr val="008C00"/>
                </a:solidFill>
              </a:rPr>
              <a:t>2024</a:t>
            </a:r>
            <a:r>
              <a:rPr lang="en-CA" dirty="0">
                <a:solidFill>
                  <a:srgbClr val="808030"/>
                </a:solidFill>
              </a:rPr>
              <a:t>-</a:t>
            </a:r>
            <a:r>
              <a:rPr lang="en-CA" dirty="0">
                <a:solidFill>
                  <a:srgbClr val="008C00"/>
                </a:solidFill>
              </a:rPr>
              <a:t>08</a:t>
            </a:r>
            <a:r>
              <a:rPr lang="en-CA" dirty="0">
                <a:solidFill>
                  <a:srgbClr val="808030"/>
                </a:solidFill>
              </a:rPr>
              <a:t>-</a:t>
            </a:r>
            <a:r>
              <a:rPr lang="en-CA" dirty="0">
                <a:solidFill>
                  <a:srgbClr val="008C00"/>
                </a:solidFill>
              </a:rPr>
              <a:t>10</a:t>
            </a:r>
            <a:r>
              <a:rPr lang="en-CA" dirty="0"/>
              <a:t>’</a:t>
            </a:r>
          </a:p>
          <a:p>
            <a:r>
              <a:rPr lang="en-CA" dirty="0"/>
              <a:t>    </a:t>
            </a:r>
            <a:r>
              <a:rPr lang="en-CA" b="1" dirty="0">
                <a:solidFill>
                  <a:srgbClr val="800000"/>
                </a:solidFill>
              </a:rPr>
              <a:t>AND</a:t>
            </a:r>
            <a:r>
              <a:rPr lang="en-CA" dirty="0"/>
              <a:t> </a:t>
            </a:r>
            <a:r>
              <a:rPr lang="en-CA" dirty="0" err="1"/>
              <a:t>is_bot</a:t>
            </a:r>
            <a:r>
              <a:rPr lang="en-CA" dirty="0"/>
              <a:t> </a:t>
            </a:r>
            <a:r>
              <a:rPr lang="en-CA" dirty="0">
                <a:solidFill>
                  <a:srgbClr val="808030"/>
                </a:solidFill>
              </a:rPr>
              <a:t>=</a:t>
            </a:r>
            <a:r>
              <a:rPr lang="en-CA" dirty="0"/>
              <a:t> </a:t>
            </a:r>
            <a:r>
              <a:rPr lang="en-CA" b="1" dirty="0">
                <a:solidFill>
                  <a:srgbClr val="800000"/>
                </a:solidFill>
              </a:rPr>
              <a:t>false</a:t>
            </a:r>
            <a:r>
              <a:rPr lang="en-CA" dirty="0"/>
              <a:t> </a:t>
            </a:r>
          </a:p>
          <a:p>
            <a:r>
              <a:rPr lang="en-CA" b="1" dirty="0">
                <a:solidFill>
                  <a:srgbClr val="800000"/>
                </a:solidFill>
              </a:rPr>
              <a:t>    AND</a:t>
            </a:r>
            <a:r>
              <a:rPr lang="en-CA" dirty="0"/>
              <a:t> </a:t>
            </a:r>
            <a:r>
              <a:rPr lang="en-CA" dirty="0" err="1"/>
              <a:t>session_type</a:t>
            </a:r>
            <a:r>
              <a:rPr lang="en-CA" dirty="0"/>
              <a:t> </a:t>
            </a:r>
            <a:r>
              <a:rPr lang="en-CA" dirty="0">
                <a:solidFill>
                  <a:srgbClr val="808030"/>
                </a:solidFill>
              </a:rPr>
              <a:t>=</a:t>
            </a:r>
            <a:r>
              <a:rPr lang="en-CA" dirty="0"/>
              <a:t> ‘</a:t>
            </a:r>
            <a:r>
              <a:rPr lang="en-CA" b="1" dirty="0">
                <a:solidFill>
                  <a:srgbClr val="800000"/>
                </a:solidFill>
              </a:rPr>
              <a:t>timing</a:t>
            </a:r>
            <a:r>
              <a:rPr lang="en-CA" dirty="0"/>
              <a:t>’ </a:t>
            </a:r>
          </a:p>
          <a:p>
            <a:r>
              <a:rPr lang="en-CA" b="1" dirty="0">
                <a:solidFill>
                  <a:schemeClr val="accent3">
                    <a:lumMod val="50000"/>
                  </a:schemeClr>
                </a:solidFill>
              </a:rPr>
              <a:t>GROUP BY</a:t>
            </a:r>
            <a:r>
              <a:rPr lang="en-CA" dirty="0"/>
              <a:t> </a:t>
            </a:r>
            <a:r>
              <a:rPr lang="en-CA" dirty="0" err="1"/>
              <a:t>device_type</a:t>
            </a:r>
            <a:r>
              <a:rPr lang="en-CA" dirty="0"/>
              <a:t> </a:t>
            </a:r>
            <a:endParaRPr lang="en-US" dirty="0">
              <a:latin typeface="Courier New" panose="02070309020205020404" pitchFamily="49" charset="0"/>
              <a:cs typeface="Courier New" panose="02070309020205020404" pitchFamily="49" charset="0"/>
            </a:endParaRPr>
          </a:p>
        </p:txBody>
      </p:sp>
      <p:sp>
        <p:nvSpPr>
          <p:cNvPr id="170" name="Google Shape;170;p20">
            <a:extLst>
              <a:ext uri="{FF2B5EF4-FFF2-40B4-BE49-F238E27FC236}">
                <a16:creationId xmlns:a16="http://schemas.microsoft.com/office/drawing/2014/main" id="{060901D5-102B-3ADC-7EE9-74EE58DED664}"/>
              </a:ext>
            </a:extLst>
          </p:cNvPr>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83</a:t>
            </a:fld>
            <a:endParaRPr/>
          </a:p>
        </p:txBody>
      </p:sp>
      <p:sp>
        <p:nvSpPr>
          <p:cNvPr id="3" name="TextBox 2">
            <a:extLst>
              <a:ext uri="{FF2B5EF4-FFF2-40B4-BE49-F238E27FC236}">
                <a16:creationId xmlns:a16="http://schemas.microsoft.com/office/drawing/2014/main" id="{9A0DBE0A-9318-2B0C-C1CC-8A757D046A11}"/>
              </a:ext>
            </a:extLst>
          </p:cNvPr>
          <p:cNvSpPr txBox="1"/>
          <p:nvPr/>
        </p:nvSpPr>
        <p:spPr>
          <a:xfrm>
            <a:off x="1605776" y="4718189"/>
            <a:ext cx="5170005" cy="246221"/>
          </a:xfrm>
          <a:prstGeom prst="rect">
            <a:avLst/>
          </a:prstGeom>
          <a:noFill/>
        </p:spPr>
        <p:txBody>
          <a:bodyPr wrap="none" rtlCol="0">
            <a:spAutoFit/>
          </a:bodyPr>
          <a:lstStyle/>
          <a:p>
            <a:r>
              <a:rPr lang="en-US" sz="1000" dirty="0">
                <a:latin typeface="Open Sans" panose="020B0606030504020204" pitchFamily="34" charset="0"/>
                <a:ea typeface="Open Sans" panose="020B0606030504020204" pitchFamily="34" charset="0"/>
                <a:cs typeface="Open Sans" panose="020B0606030504020204" pitchFamily="34" charset="0"/>
              </a:rPr>
              <a:t>Code depicted here is not Yelp code, the image is used for illustrative purposes only</a:t>
            </a:r>
          </a:p>
        </p:txBody>
      </p:sp>
      <p:graphicFrame>
        <p:nvGraphicFramePr>
          <p:cNvPr id="6" name="Table 5">
            <a:extLst>
              <a:ext uri="{FF2B5EF4-FFF2-40B4-BE49-F238E27FC236}">
                <a16:creationId xmlns:a16="http://schemas.microsoft.com/office/drawing/2014/main" id="{3B1D47C8-A5F9-7ADB-0E1F-F275E561EA03}"/>
              </a:ext>
            </a:extLst>
          </p:cNvPr>
          <p:cNvGraphicFramePr>
            <a:graphicFrameLocks noGrp="1"/>
          </p:cNvGraphicFramePr>
          <p:nvPr>
            <p:extLst>
              <p:ext uri="{D42A27DB-BD31-4B8C-83A1-F6EECF244321}">
                <p14:modId xmlns:p14="http://schemas.microsoft.com/office/powerpoint/2010/main" val="1051076856"/>
              </p:ext>
            </p:extLst>
          </p:nvPr>
        </p:nvGraphicFramePr>
        <p:xfrm>
          <a:off x="321276" y="1466148"/>
          <a:ext cx="5539697" cy="1483360"/>
        </p:xfrm>
        <a:graphic>
          <a:graphicData uri="http://schemas.openxmlformats.org/drawingml/2006/table">
            <a:tbl>
              <a:tblPr firstRow="1" bandRow="1">
                <a:tableStyleId>{62796A89-BD9E-437E-83C4-1F7B4A862C73}</a:tableStyleId>
              </a:tblPr>
              <a:tblGrid>
                <a:gridCol w="1055832">
                  <a:extLst>
                    <a:ext uri="{9D8B030D-6E8A-4147-A177-3AD203B41FA5}">
                      <a16:colId xmlns:a16="http://schemas.microsoft.com/office/drawing/2014/main" val="485766666"/>
                    </a:ext>
                  </a:extLst>
                </a:gridCol>
                <a:gridCol w="1189822">
                  <a:extLst>
                    <a:ext uri="{9D8B030D-6E8A-4147-A177-3AD203B41FA5}">
                      <a16:colId xmlns:a16="http://schemas.microsoft.com/office/drawing/2014/main" val="2635038268"/>
                    </a:ext>
                  </a:extLst>
                </a:gridCol>
                <a:gridCol w="1299990">
                  <a:extLst>
                    <a:ext uri="{9D8B030D-6E8A-4147-A177-3AD203B41FA5}">
                      <a16:colId xmlns:a16="http://schemas.microsoft.com/office/drawing/2014/main" val="759299114"/>
                    </a:ext>
                  </a:extLst>
                </a:gridCol>
                <a:gridCol w="694063">
                  <a:extLst>
                    <a:ext uri="{9D8B030D-6E8A-4147-A177-3AD203B41FA5}">
                      <a16:colId xmlns:a16="http://schemas.microsoft.com/office/drawing/2014/main" val="114061375"/>
                    </a:ext>
                  </a:extLst>
                </a:gridCol>
                <a:gridCol w="1299990">
                  <a:extLst>
                    <a:ext uri="{9D8B030D-6E8A-4147-A177-3AD203B41FA5}">
                      <a16:colId xmlns:a16="http://schemas.microsoft.com/office/drawing/2014/main" val="4270359670"/>
                    </a:ext>
                  </a:extLst>
                </a:gridCol>
              </a:tblGrid>
              <a:tr h="370840">
                <a:tc>
                  <a:txBody>
                    <a:bodyPr/>
                    <a:lstStyle/>
                    <a:p>
                      <a:r>
                        <a:rPr lang="en-US" dirty="0" err="1">
                          <a:ln>
                            <a:solidFill>
                              <a:schemeClr val="bg1"/>
                            </a:solidFill>
                          </a:ln>
                          <a:solidFill>
                            <a:schemeClr val="bg1"/>
                          </a:solidFill>
                        </a:rPr>
                        <a:t>session_id</a:t>
                      </a:r>
                      <a:endParaRPr lang="en-US" dirty="0">
                        <a:ln>
                          <a:solidFill>
                            <a:schemeClr val="bg1"/>
                          </a:solidFill>
                        </a:ln>
                        <a:solidFill>
                          <a:schemeClr val="bg1"/>
                        </a:solidFill>
                      </a:endParaRPr>
                    </a:p>
                  </a:txBody>
                  <a:tcPr>
                    <a:solidFill>
                      <a:schemeClr val="accent2">
                        <a:lumMod val="25000"/>
                      </a:schemeClr>
                    </a:solidFill>
                  </a:tcPr>
                </a:tc>
                <a:tc>
                  <a:txBody>
                    <a:bodyPr/>
                    <a:lstStyle/>
                    <a:p>
                      <a:r>
                        <a:rPr lang="en-US" dirty="0" err="1">
                          <a:ln>
                            <a:solidFill>
                              <a:schemeClr val="bg1"/>
                            </a:solidFill>
                          </a:ln>
                          <a:solidFill>
                            <a:schemeClr val="bg1"/>
                          </a:solidFill>
                        </a:rPr>
                        <a:t>device_type</a:t>
                      </a:r>
                      <a:endParaRPr lang="en-US" dirty="0">
                        <a:ln>
                          <a:solidFill>
                            <a:schemeClr val="bg1"/>
                          </a:solidFill>
                        </a:ln>
                        <a:solidFill>
                          <a:schemeClr val="bg1"/>
                        </a:solidFill>
                      </a:endParaRPr>
                    </a:p>
                  </a:txBody>
                  <a:tcPr>
                    <a:solidFill>
                      <a:schemeClr val="accent2">
                        <a:lumMod val="25000"/>
                      </a:schemeClr>
                    </a:solidFill>
                  </a:tcPr>
                </a:tc>
                <a:tc>
                  <a:txBody>
                    <a:bodyPr/>
                    <a:lstStyle/>
                    <a:p>
                      <a:r>
                        <a:rPr lang="en-US" dirty="0" err="1">
                          <a:ln>
                            <a:solidFill>
                              <a:schemeClr val="bg1"/>
                            </a:solidFill>
                          </a:ln>
                          <a:solidFill>
                            <a:schemeClr val="bg1"/>
                          </a:solidFill>
                        </a:rPr>
                        <a:t>session_type</a:t>
                      </a:r>
                      <a:endParaRPr lang="en-US" dirty="0">
                        <a:ln>
                          <a:solidFill>
                            <a:schemeClr val="bg1"/>
                          </a:solidFill>
                        </a:ln>
                        <a:solidFill>
                          <a:schemeClr val="bg1"/>
                        </a:solidFill>
                      </a:endParaRPr>
                    </a:p>
                  </a:txBody>
                  <a:tcPr>
                    <a:solidFill>
                      <a:schemeClr val="accent2">
                        <a:lumMod val="25000"/>
                      </a:schemeClr>
                    </a:solidFill>
                  </a:tcPr>
                </a:tc>
                <a:tc>
                  <a:txBody>
                    <a:bodyPr/>
                    <a:lstStyle/>
                    <a:p>
                      <a:r>
                        <a:rPr lang="en-US" dirty="0" err="1">
                          <a:ln>
                            <a:solidFill>
                              <a:schemeClr val="bg1"/>
                            </a:solidFill>
                          </a:ln>
                          <a:solidFill>
                            <a:schemeClr val="bg1"/>
                          </a:solidFill>
                        </a:rPr>
                        <a:t>is_bot</a:t>
                      </a:r>
                      <a:endParaRPr lang="en-US" dirty="0">
                        <a:ln>
                          <a:solidFill>
                            <a:schemeClr val="bg1"/>
                          </a:solidFill>
                        </a:ln>
                        <a:solidFill>
                          <a:schemeClr val="bg1"/>
                        </a:solidFill>
                      </a:endParaRPr>
                    </a:p>
                  </a:txBody>
                  <a:tcPr>
                    <a:solidFill>
                      <a:schemeClr val="accent2">
                        <a:lumMod val="25000"/>
                      </a:schemeClr>
                    </a:solidFill>
                  </a:tcPr>
                </a:tc>
                <a:tc>
                  <a:txBody>
                    <a:bodyPr/>
                    <a:lstStyle/>
                    <a:p>
                      <a:r>
                        <a:rPr lang="en-US" dirty="0">
                          <a:ln>
                            <a:solidFill>
                              <a:schemeClr val="bg1"/>
                            </a:solidFill>
                          </a:ln>
                          <a:solidFill>
                            <a:schemeClr val="bg1"/>
                          </a:solidFill>
                        </a:rPr>
                        <a:t>date</a:t>
                      </a:r>
                    </a:p>
                  </a:txBody>
                  <a:tcPr>
                    <a:solidFill>
                      <a:schemeClr val="accent2">
                        <a:lumMod val="25000"/>
                      </a:schemeClr>
                    </a:solidFill>
                  </a:tcPr>
                </a:tc>
                <a:extLst>
                  <a:ext uri="{0D108BD9-81ED-4DB2-BD59-A6C34878D82A}">
                    <a16:rowId xmlns:a16="http://schemas.microsoft.com/office/drawing/2014/main" val="2251239223"/>
                  </a:ext>
                </a:extLst>
              </a:tr>
              <a:tr h="370840">
                <a:tc>
                  <a:txBody>
                    <a:bodyPr/>
                    <a:lstStyle/>
                    <a:p>
                      <a:r>
                        <a:rPr lang="en-US" dirty="0"/>
                        <a:t>ABC123</a:t>
                      </a:r>
                    </a:p>
                  </a:txBody>
                  <a:tcPr/>
                </a:tc>
                <a:tc>
                  <a:txBody>
                    <a:bodyPr/>
                    <a:lstStyle/>
                    <a:p>
                      <a:r>
                        <a:rPr lang="en-US" dirty="0"/>
                        <a:t>android</a:t>
                      </a:r>
                    </a:p>
                  </a:txBody>
                  <a:tcPr/>
                </a:tc>
                <a:tc>
                  <a:txBody>
                    <a:bodyPr/>
                    <a:lstStyle/>
                    <a:p>
                      <a:pPr algn="l"/>
                      <a:r>
                        <a:rPr lang="en-CA" dirty="0">
                          <a:effectLst/>
                        </a:rPr>
                        <a:t>review</a:t>
                      </a:r>
                    </a:p>
                  </a:txBody>
                  <a:tcPr anchor="ctr"/>
                </a:tc>
                <a:tc>
                  <a:txBody>
                    <a:bodyPr/>
                    <a:lstStyle/>
                    <a:p>
                      <a:r>
                        <a:rPr lang="en-US" dirty="0"/>
                        <a:t>true</a:t>
                      </a:r>
                    </a:p>
                  </a:txBody>
                  <a:tcPr/>
                </a:tc>
                <a:tc>
                  <a:txBody>
                    <a:bodyPr/>
                    <a:lstStyle/>
                    <a:p>
                      <a:r>
                        <a:rPr lang="en-CA" dirty="0">
                          <a:solidFill>
                            <a:schemeClr val="tx1"/>
                          </a:solidFill>
                        </a:rPr>
                        <a:t>2024-08-10</a:t>
                      </a:r>
                      <a:endParaRPr lang="en-US" dirty="0">
                        <a:solidFill>
                          <a:schemeClr val="tx1"/>
                        </a:solidFill>
                      </a:endParaRPr>
                    </a:p>
                  </a:txBody>
                  <a:tcPr/>
                </a:tc>
                <a:extLst>
                  <a:ext uri="{0D108BD9-81ED-4DB2-BD59-A6C34878D82A}">
                    <a16:rowId xmlns:a16="http://schemas.microsoft.com/office/drawing/2014/main" val="3917950629"/>
                  </a:ext>
                </a:extLst>
              </a:tr>
              <a:tr h="370840">
                <a:tc>
                  <a:txBody>
                    <a:bodyPr/>
                    <a:lstStyle/>
                    <a:p>
                      <a:r>
                        <a:rPr lang="en-US" dirty="0"/>
                        <a:t>DEF456</a:t>
                      </a:r>
                    </a:p>
                  </a:txBody>
                  <a:tcPr/>
                </a:tc>
                <a:tc>
                  <a:txBody>
                    <a:bodyPr/>
                    <a:lstStyle/>
                    <a:p>
                      <a:r>
                        <a:rPr lang="en-US" dirty="0" err="1"/>
                        <a:t>ios</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CA" dirty="0">
                          <a:effectLst/>
                        </a:rPr>
                        <a:t>quote</a:t>
                      </a:r>
                    </a:p>
                  </a:txBody>
                  <a:tcPr/>
                </a:tc>
                <a:tc>
                  <a:txBody>
                    <a:bodyPr/>
                    <a:lstStyle/>
                    <a:p>
                      <a:r>
                        <a:rPr lang="en-US" dirty="0"/>
                        <a:t>false</a:t>
                      </a:r>
                    </a:p>
                  </a:txBody>
                  <a:tcPr/>
                </a:tc>
                <a:tc>
                  <a:txBody>
                    <a:bodyPr/>
                    <a:lstStyle/>
                    <a:p>
                      <a:r>
                        <a:rPr lang="en-CA" dirty="0">
                          <a:solidFill>
                            <a:schemeClr val="tx1"/>
                          </a:solidFill>
                        </a:rPr>
                        <a:t>2024-08-10</a:t>
                      </a:r>
                      <a:endParaRPr lang="en-US" dirty="0">
                        <a:solidFill>
                          <a:schemeClr val="tx1"/>
                        </a:solidFill>
                      </a:endParaRPr>
                    </a:p>
                  </a:txBody>
                  <a:tcPr/>
                </a:tc>
                <a:extLst>
                  <a:ext uri="{0D108BD9-81ED-4DB2-BD59-A6C34878D82A}">
                    <a16:rowId xmlns:a16="http://schemas.microsoft.com/office/drawing/2014/main" val="1751067926"/>
                  </a:ext>
                </a:extLst>
              </a:tr>
              <a:tr h="370840">
                <a:tc>
                  <a:txBody>
                    <a:bodyPr/>
                    <a:lstStyle/>
                    <a:p>
                      <a:r>
                        <a:rPr lang="en-US" dirty="0"/>
                        <a:t>GHI789</a:t>
                      </a:r>
                    </a:p>
                  </a:txBody>
                  <a:tcPr/>
                </a:tc>
                <a:tc>
                  <a:txBody>
                    <a:bodyPr/>
                    <a:lstStyle/>
                    <a:p>
                      <a:r>
                        <a:rPr lang="en-US" dirty="0"/>
                        <a:t>web</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CA" dirty="0">
                          <a:effectLst/>
                        </a:rPr>
                        <a:t>timing</a:t>
                      </a:r>
                    </a:p>
                  </a:txBody>
                  <a:tcPr/>
                </a:tc>
                <a:tc>
                  <a:txBody>
                    <a:bodyPr/>
                    <a:lstStyle/>
                    <a:p>
                      <a:r>
                        <a:rPr lang="en-US" dirty="0"/>
                        <a:t>true</a:t>
                      </a:r>
                    </a:p>
                  </a:txBody>
                  <a:tcPr/>
                </a:tc>
                <a:tc>
                  <a:txBody>
                    <a:bodyPr/>
                    <a:lstStyle/>
                    <a:p>
                      <a:r>
                        <a:rPr lang="en-CA" dirty="0">
                          <a:solidFill>
                            <a:schemeClr val="tx1"/>
                          </a:solidFill>
                        </a:rPr>
                        <a:t>2024-08-10</a:t>
                      </a:r>
                      <a:endParaRPr lang="en-US" dirty="0">
                        <a:solidFill>
                          <a:schemeClr val="tx1"/>
                        </a:solidFill>
                      </a:endParaRPr>
                    </a:p>
                  </a:txBody>
                  <a:tcPr/>
                </a:tc>
                <a:extLst>
                  <a:ext uri="{0D108BD9-81ED-4DB2-BD59-A6C34878D82A}">
                    <a16:rowId xmlns:a16="http://schemas.microsoft.com/office/drawing/2014/main" val="502834012"/>
                  </a:ext>
                </a:extLst>
              </a:tr>
            </a:tbl>
          </a:graphicData>
        </a:graphic>
      </p:graphicFrame>
      <p:sp>
        <p:nvSpPr>
          <p:cNvPr id="7" name="TextBox 6">
            <a:extLst>
              <a:ext uri="{FF2B5EF4-FFF2-40B4-BE49-F238E27FC236}">
                <a16:creationId xmlns:a16="http://schemas.microsoft.com/office/drawing/2014/main" id="{32979A51-554C-A02C-2913-665A8D9B5233}"/>
              </a:ext>
            </a:extLst>
          </p:cNvPr>
          <p:cNvSpPr txBox="1"/>
          <p:nvPr/>
        </p:nvSpPr>
        <p:spPr>
          <a:xfrm>
            <a:off x="306532" y="1180442"/>
            <a:ext cx="3084499" cy="307777"/>
          </a:xfrm>
          <a:prstGeom prst="rect">
            <a:avLst/>
          </a:prstGeom>
          <a:noFill/>
        </p:spPr>
        <p:txBody>
          <a:bodyPr wrap="none" rtlCol="0">
            <a:spAutoFit/>
          </a:bodyPr>
          <a:lstStyle/>
          <a:p>
            <a:r>
              <a:rPr lang="en-US" dirty="0" err="1">
                <a:latin typeface="Courier New" panose="02070309020205020404" pitchFamily="49" charset="0"/>
                <a:cs typeface="Courier New" panose="02070309020205020404" pitchFamily="49" charset="0"/>
              </a:rPr>
              <a:t>session_summary</a:t>
            </a:r>
            <a:r>
              <a:rPr lang="en-US" dirty="0">
                <a:latin typeface="Courier New" panose="02070309020205020404" pitchFamily="49" charset="0"/>
                <a:cs typeface="Courier New" panose="02070309020205020404" pitchFamily="49" charset="0"/>
              </a:rPr>
              <a:t> [OLD TABLE]</a:t>
            </a:r>
          </a:p>
        </p:txBody>
      </p:sp>
      <p:sp>
        <p:nvSpPr>
          <p:cNvPr id="9" name="TextBox 8">
            <a:extLst>
              <a:ext uri="{FF2B5EF4-FFF2-40B4-BE49-F238E27FC236}">
                <a16:creationId xmlns:a16="http://schemas.microsoft.com/office/drawing/2014/main" id="{506607E2-45CE-1096-6F86-88D0828E3A8B}"/>
              </a:ext>
            </a:extLst>
          </p:cNvPr>
          <p:cNvSpPr txBox="1"/>
          <p:nvPr/>
        </p:nvSpPr>
        <p:spPr>
          <a:xfrm>
            <a:off x="321276" y="2905366"/>
            <a:ext cx="2332690" cy="307777"/>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sessions [NEW TABLE]</a:t>
            </a:r>
          </a:p>
        </p:txBody>
      </p:sp>
      <p:graphicFrame>
        <p:nvGraphicFramePr>
          <p:cNvPr id="18" name="Table 17">
            <a:extLst>
              <a:ext uri="{FF2B5EF4-FFF2-40B4-BE49-F238E27FC236}">
                <a16:creationId xmlns:a16="http://schemas.microsoft.com/office/drawing/2014/main" id="{2DFC02D1-9C7A-D24E-729C-129C42CD6752}"/>
              </a:ext>
            </a:extLst>
          </p:cNvPr>
          <p:cNvGraphicFramePr>
            <a:graphicFrameLocks noGrp="1"/>
          </p:cNvGraphicFramePr>
          <p:nvPr>
            <p:extLst>
              <p:ext uri="{D42A27DB-BD31-4B8C-83A1-F6EECF244321}">
                <p14:modId xmlns:p14="http://schemas.microsoft.com/office/powerpoint/2010/main" val="3288666553"/>
              </p:ext>
            </p:extLst>
          </p:nvPr>
        </p:nvGraphicFramePr>
        <p:xfrm>
          <a:off x="319438" y="3227011"/>
          <a:ext cx="5539697" cy="1483360"/>
        </p:xfrm>
        <a:graphic>
          <a:graphicData uri="http://schemas.openxmlformats.org/drawingml/2006/table">
            <a:tbl>
              <a:tblPr firstRow="1" bandRow="1">
                <a:tableStyleId>{62796A89-BD9E-437E-83C4-1F7B4A862C73}</a:tableStyleId>
              </a:tblPr>
              <a:tblGrid>
                <a:gridCol w="1055832">
                  <a:extLst>
                    <a:ext uri="{9D8B030D-6E8A-4147-A177-3AD203B41FA5}">
                      <a16:colId xmlns:a16="http://schemas.microsoft.com/office/drawing/2014/main" val="485766666"/>
                    </a:ext>
                  </a:extLst>
                </a:gridCol>
                <a:gridCol w="1189822">
                  <a:extLst>
                    <a:ext uri="{9D8B030D-6E8A-4147-A177-3AD203B41FA5}">
                      <a16:colId xmlns:a16="http://schemas.microsoft.com/office/drawing/2014/main" val="2635038268"/>
                    </a:ext>
                  </a:extLst>
                </a:gridCol>
                <a:gridCol w="1299990">
                  <a:extLst>
                    <a:ext uri="{9D8B030D-6E8A-4147-A177-3AD203B41FA5}">
                      <a16:colId xmlns:a16="http://schemas.microsoft.com/office/drawing/2014/main" val="759299114"/>
                    </a:ext>
                  </a:extLst>
                </a:gridCol>
                <a:gridCol w="694063">
                  <a:extLst>
                    <a:ext uri="{9D8B030D-6E8A-4147-A177-3AD203B41FA5}">
                      <a16:colId xmlns:a16="http://schemas.microsoft.com/office/drawing/2014/main" val="114061375"/>
                    </a:ext>
                  </a:extLst>
                </a:gridCol>
                <a:gridCol w="1299990">
                  <a:extLst>
                    <a:ext uri="{9D8B030D-6E8A-4147-A177-3AD203B41FA5}">
                      <a16:colId xmlns:a16="http://schemas.microsoft.com/office/drawing/2014/main" val="4270359670"/>
                    </a:ext>
                  </a:extLst>
                </a:gridCol>
              </a:tblGrid>
              <a:tr h="370840">
                <a:tc>
                  <a:txBody>
                    <a:bodyPr/>
                    <a:lstStyle/>
                    <a:p>
                      <a:r>
                        <a:rPr lang="en-US" dirty="0" err="1">
                          <a:ln>
                            <a:solidFill>
                              <a:schemeClr val="bg1"/>
                            </a:solidFill>
                          </a:ln>
                          <a:solidFill>
                            <a:schemeClr val="bg1"/>
                          </a:solidFill>
                        </a:rPr>
                        <a:t>session_id</a:t>
                      </a:r>
                      <a:endParaRPr lang="en-US" dirty="0">
                        <a:ln>
                          <a:solidFill>
                            <a:schemeClr val="bg1"/>
                          </a:solidFill>
                        </a:ln>
                        <a:solidFill>
                          <a:schemeClr val="bg1"/>
                        </a:solidFill>
                      </a:endParaRPr>
                    </a:p>
                  </a:txBody>
                  <a:tcPr>
                    <a:solidFill>
                      <a:schemeClr val="accent2">
                        <a:lumMod val="25000"/>
                      </a:schemeClr>
                    </a:solidFill>
                  </a:tcPr>
                </a:tc>
                <a:tc>
                  <a:txBody>
                    <a:bodyPr/>
                    <a:lstStyle/>
                    <a:p>
                      <a:r>
                        <a:rPr lang="en-US" dirty="0" err="1">
                          <a:ln>
                            <a:solidFill>
                              <a:schemeClr val="bg1"/>
                            </a:solidFill>
                          </a:ln>
                          <a:solidFill>
                            <a:schemeClr val="bg1"/>
                          </a:solidFill>
                        </a:rPr>
                        <a:t>device_type</a:t>
                      </a:r>
                      <a:endParaRPr lang="en-US" dirty="0">
                        <a:ln>
                          <a:solidFill>
                            <a:schemeClr val="bg1"/>
                          </a:solidFill>
                        </a:ln>
                        <a:solidFill>
                          <a:schemeClr val="bg1"/>
                        </a:solidFill>
                      </a:endParaRPr>
                    </a:p>
                  </a:txBody>
                  <a:tcPr>
                    <a:solidFill>
                      <a:schemeClr val="accent2">
                        <a:lumMod val="25000"/>
                      </a:schemeClr>
                    </a:solidFill>
                  </a:tcPr>
                </a:tc>
                <a:tc>
                  <a:txBody>
                    <a:bodyPr/>
                    <a:lstStyle/>
                    <a:p>
                      <a:r>
                        <a:rPr lang="en-US" dirty="0" err="1">
                          <a:ln>
                            <a:solidFill>
                              <a:schemeClr val="bg1"/>
                            </a:solidFill>
                          </a:ln>
                          <a:solidFill>
                            <a:schemeClr val="bg1"/>
                          </a:solidFill>
                        </a:rPr>
                        <a:t>session_type</a:t>
                      </a:r>
                      <a:endParaRPr lang="en-US" dirty="0">
                        <a:ln>
                          <a:solidFill>
                            <a:schemeClr val="bg1"/>
                          </a:solidFill>
                        </a:ln>
                        <a:solidFill>
                          <a:schemeClr val="bg1"/>
                        </a:solidFill>
                      </a:endParaRPr>
                    </a:p>
                  </a:txBody>
                  <a:tcPr>
                    <a:solidFill>
                      <a:schemeClr val="accent2">
                        <a:lumMod val="25000"/>
                      </a:schemeClr>
                    </a:solidFill>
                  </a:tcPr>
                </a:tc>
                <a:tc>
                  <a:txBody>
                    <a:bodyPr/>
                    <a:lstStyle/>
                    <a:p>
                      <a:r>
                        <a:rPr lang="en-US" dirty="0" err="1">
                          <a:ln>
                            <a:solidFill>
                              <a:schemeClr val="bg1"/>
                            </a:solidFill>
                          </a:ln>
                          <a:solidFill>
                            <a:schemeClr val="bg1"/>
                          </a:solidFill>
                        </a:rPr>
                        <a:t>is_bot</a:t>
                      </a:r>
                      <a:endParaRPr lang="en-US" dirty="0">
                        <a:ln>
                          <a:solidFill>
                            <a:schemeClr val="bg1"/>
                          </a:solidFill>
                        </a:ln>
                        <a:solidFill>
                          <a:schemeClr val="bg1"/>
                        </a:solidFill>
                      </a:endParaRPr>
                    </a:p>
                  </a:txBody>
                  <a:tcPr>
                    <a:solidFill>
                      <a:schemeClr val="accent2">
                        <a:lumMod val="25000"/>
                      </a:schemeClr>
                    </a:solidFill>
                  </a:tcPr>
                </a:tc>
                <a:tc>
                  <a:txBody>
                    <a:bodyPr/>
                    <a:lstStyle/>
                    <a:p>
                      <a:r>
                        <a:rPr lang="en-US" dirty="0">
                          <a:ln>
                            <a:solidFill>
                              <a:schemeClr val="bg1"/>
                            </a:solidFill>
                          </a:ln>
                          <a:solidFill>
                            <a:schemeClr val="bg1"/>
                          </a:solidFill>
                        </a:rPr>
                        <a:t>date</a:t>
                      </a:r>
                    </a:p>
                  </a:txBody>
                  <a:tcPr>
                    <a:solidFill>
                      <a:schemeClr val="accent2">
                        <a:lumMod val="25000"/>
                      </a:schemeClr>
                    </a:solidFill>
                  </a:tcPr>
                </a:tc>
                <a:extLst>
                  <a:ext uri="{0D108BD9-81ED-4DB2-BD59-A6C34878D82A}">
                    <a16:rowId xmlns:a16="http://schemas.microsoft.com/office/drawing/2014/main" val="2251239223"/>
                  </a:ext>
                </a:extLst>
              </a:tr>
              <a:tr h="370840">
                <a:tc>
                  <a:txBody>
                    <a:bodyPr/>
                    <a:lstStyle/>
                    <a:p>
                      <a:r>
                        <a:rPr lang="en-US" dirty="0"/>
                        <a:t>ABC123</a:t>
                      </a:r>
                    </a:p>
                  </a:txBody>
                  <a:tcPr/>
                </a:tc>
                <a:tc>
                  <a:txBody>
                    <a:bodyPr/>
                    <a:lstStyle/>
                    <a:p>
                      <a:r>
                        <a:rPr lang="en-US" dirty="0"/>
                        <a:t>android</a:t>
                      </a:r>
                    </a:p>
                  </a:txBody>
                  <a:tcPr/>
                </a:tc>
                <a:tc>
                  <a:txBody>
                    <a:bodyPr/>
                    <a:lstStyle/>
                    <a:p>
                      <a:pPr algn="l"/>
                      <a:r>
                        <a:rPr lang="en-CA" dirty="0">
                          <a:effectLst/>
                        </a:rPr>
                        <a:t>review</a:t>
                      </a:r>
                    </a:p>
                  </a:txBody>
                  <a:tcPr anchor="ctr"/>
                </a:tc>
                <a:tc>
                  <a:txBody>
                    <a:bodyPr/>
                    <a:lstStyle/>
                    <a:p>
                      <a:r>
                        <a:rPr lang="en-US" dirty="0"/>
                        <a:t>true</a:t>
                      </a:r>
                    </a:p>
                  </a:txBody>
                  <a:tcPr/>
                </a:tc>
                <a:tc>
                  <a:txBody>
                    <a:bodyPr/>
                    <a:lstStyle/>
                    <a:p>
                      <a:r>
                        <a:rPr lang="en-CA" dirty="0">
                          <a:solidFill>
                            <a:schemeClr val="tx1"/>
                          </a:solidFill>
                        </a:rPr>
                        <a:t>2024-08-10</a:t>
                      </a:r>
                      <a:endParaRPr lang="en-US" dirty="0">
                        <a:solidFill>
                          <a:schemeClr val="tx1"/>
                        </a:solidFill>
                      </a:endParaRPr>
                    </a:p>
                  </a:txBody>
                  <a:tcPr/>
                </a:tc>
                <a:extLst>
                  <a:ext uri="{0D108BD9-81ED-4DB2-BD59-A6C34878D82A}">
                    <a16:rowId xmlns:a16="http://schemas.microsoft.com/office/drawing/2014/main" val="3917950629"/>
                  </a:ext>
                </a:extLst>
              </a:tr>
              <a:tr h="370840">
                <a:tc>
                  <a:txBody>
                    <a:bodyPr/>
                    <a:lstStyle/>
                    <a:p>
                      <a:r>
                        <a:rPr lang="en-US" dirty="0"/>
                        <a:t>DEF456</a:t>
                      </a:r>
                    </a:p>
                  </a:txBody>
                  <a:tcPr/>
                </a:tc>
                <a:tc>
                  <a:txBody>
                    <a:bodyPr/>
                    <a:lstStyle/>
                    <a:p>
                      <a:r>
                        <a:rPr lang="en-US" dirty="0" err="1"/>
                        <a:t>ios</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CA" dirty="0">
                          <a:effectLst/>
                        </a:rPr>
                        <a:t>quote</a:t>
                      </a:r>
                    </a:p>
                  </a:txBody>
                  <a:tcPr/>
                </a:tc>
                <a:tc>
                  <a:txBody>
                    <a:bodyPr/>
                    <a:lstStyle/>
                    <a:p>
                      <a:r>
                        <a:rPr lang="en-US" dirty="0"/>
                        <a:t>false</a:t>
                      </a:r>
                    </a:p>
                  </a:txBody>
                  <a:tcPr/>
                </a:tc>
                <a:tc>
                  <a:txBody>
                    <a:bodyPr/>
                    <a:lstStyle/>
                    <a:p>
                      <a:r>
                        <a:rPr lang="en-CA" dirty="0">
                          <a:solidFill>
                            <a:schemeClr val="tx1"/>
                          </a:solidFill>
                        </a:rPr>
                        <a:t>2024-08-10</a:t>
                      </a:r>
                      <a:endParaRPr lang="en-US" dirty="0">
                        <a:solidFill>
                          <a:schemeClr val="tx1"/>
                        </a:solidFill>
                      </a:endParaRPr>
                    </a:p>
                  </a:txBody>
                  <a:tcPr/>
                </a:tc>
                <a:extLst>
                  <a:ext uri="{0D108BD9-81ED-4DB2-BD59-A6C34878D82A}">
                    <a16:rowId xmlns:a16="http://schemas.microsoft.com/office/drawing/2014/main" val="1751067926"/>
                  </a:ext>
                </a:extLst>
              </a:tr>
              <a:tr h="370840">
                <a:tc>
                  <a:txBody>
                    <a:bodyPr/>
                    <a:lstStyle/>
                    <a:p>
                      <a:r>
                        <a:rPr lang="en-US" dirty="0"/>
                        <a:t>GHI789</a:t>
                      </a:r>
                    </a:p>
                  </a:txBody>
                  <a:tcPr/>
                </a:tc>
                <a:tc>
                  <a:txBody>
                    <a:bodyPr/>
                    <a:lstStyle/>
                    <a:p>
                      <a:r>
                        <a:rPr lang="en-US" dirty="0"/>
                        <a:t>web</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CA" dirty="0">
                          <a:effectLst/>
                        </a:rPr>
                        <a:t>professional</a:t>
                      </a:r>
                    </a:p>
                  </a:txBody>
                  <a:tcPr/>
                </a:tc>
                <a:tc>
                  <a:txBody>
                    <a:bodyPr/>
                    <a:lstStyle/>
                    <a:p>
                      <a:r>
                        <a:rPr lang="en-US" dirty="0"/>
                        <a:t>true</a:t>
                      </a:r>
                    </a:p>
                  </a:txBody>
                  <a:tcPr/>
                </a:tc>
                <a:tc>
                  <a:txBody>
                    <a:bodyPr/>
                    <a:lstStyle/>
                    <a:p>
                      <a:r>
                        <a:rPr lang="en-CA" dirty="0">
                          <a:solidFill>
                            <a:schemeClr val="tx1"/>
                          </a:solidFill>
                        </a:rPr>
                        <a:t>2024-08-10</a:t>
                      </a:r>
                      <a:endParaRPr lang="en-US" dirty="0">
                        <a:solidFill>
                          <a:schemeClr val="tx1"/>
                        </a:solidFill>
                      </a:endParaRPr>
                    </a:p>
                  </a:txBody>
                  <a:tcPr/>
                </a:tc>
                <a:extLst>
                  <a:ext uri="{0D108BD9-81ED-4DB2-BD59-A6C34878D82A}">
                    <a16:rowId xmlns:a16="http://schemas.microsoft.com/office/drawing/2014/main" val="502834012"/>
                  </a:ext>
                </a:extLst>
              </a:tr>
            </a:tbl>
          </a:graphicData>
        </a:graphic>
      </p:graphicFrame>
      <p:sp>
        <p:nvSpPr>
          <p:cNvPr id="2" name="Rectangle 1">
            <a:extLst>
              <a:ext uri="{FF2B5EF4-FFF2-40B4-BE49-F238E27FC236}">
                <a16:creationId xmlns:a16="http://schemas.microsoft.com/office/drawing/2014/main" id="{3ABA6C41-3D30-0A24-7FBE-6FCCA89C5AB2}"/>
              </a:ext>
            </a:extLst>
          </p:cNvPr>
          <p:cNvSpPr/>
          <p:nvPr/>
        </p:nvSpPr>
        <p:spPr>
          <a:xfrm>
            <a:off x="5596569" y="116940"/>
            <a:ext cx="969484" cy="301701"/>
          </a:xfrm>
          <a:prstGeom prst="rect">
            <a:avLst/>
          </a:prstGeom>
          <a:solidFill>
            <a:srgbClr val="EBFBFF">
              <a:alpha val="7803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BDBA0385-E602-A41F-7DAD-AE1386ECD25D}"/>
              </a:ext>
            </a:extLst>
          </p:cNvPr>
          <p:cNvSpPr/>
          <p:nvPr/>
        </p:nvSpPr>
        <p:spPr>
          <a:xfrm>
            <a:off x="6566053" y="107951"/>
            <a:ext cx="969484" cy="301701"/>
          </a:xfrm>
          <a:prstGeom prst="rect">
            <a:avLst/>
          </a:prstGeom>
          <a:solidFill>
            <a:srgbClr val="EBFBFF">
              <a:alpha val="7803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0FBB4FD-97F8-7E3D-30F1-236AA8EDB4C9}"/>
              </a:ext>
            </a:extLst>
          </p:cNvPr>
          <p:cNvSpPr/>
          <p:nvPr/>
        </p:nvSpPr>
        <p:spPr>
          <a:xfrm>
            <a:off x="319438" y="2963376"/>
            <a:ext cx="1035637" cy="218314"/>
          </a:xfrm>
          <a:prstGeom prst="rect">
            <a:avLst/>
          </a:prstGeom>
          <a:no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D7EE56D5-3406-1DF8-6A24-E7B6750A9953}"/>
              </a:ext>
            </a:extLst>
          </p:cNvPr>
          <p:cNvSpPr/>
          <p:nvPr/>
        </p:nvSpPr>
        <p:spPr>
          <a:xfrm>
            <a:off x="381812" y="1202513"/>
            <a:ext cx="1645292" cy="243253"/>
          </a:xfrm>
          <a:prstGeom prst="rect">
            <a:avLst/>
          </a:prstGeom>
          <a:no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19A3590E-455C-8068-685F-A60A50AEEA30}"/>
              </a:ext>
            </a:extLst>
          </p:cNvPr>
          <p:cNvSpPr/>
          <p:nvPr/>
        </p:nvSpPr>
        <p:spPr>
          <a:xfrm>
            <a:off x="5409282" y="409652"/>
            <a:ext cx="1531345" cy="229326"/>
          </a:xfrm>
          <a:prstGeom prst="rect">
            <a:avLst/>
          </a:prstGeom>
          <a:solidFill>
            <a:srgbClr val="FFC000">
              <a:alpha val="7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4A83FD9F-F5A9-03E0-1F17-A77F66E82AC9}"/>
              </a:ext>
            </a:extLst>
          </p:cNvPr>
          <p:cNvSpPr txBox="1"/>
          <p:nvPr/>
        </p:nvSpPr>
        <p:spPr>
          <a:xfrm>
            <a:off x="311286" y="308681"/>
            <a:ext cx="3982180" cy="830997"/>
          </a:xfrm>
          <a:prstGeom prst="rect">
            <a:avLst/>
          </a:prstGeom>
          <a:noFill/>
        </p:spPr>
        <p:txBody>
          <a:bodyPr wrap="none" rtlCol="0">
            <a:spAutoFit/>
          </a:bodyPr>
          <a:lstStyle/>
          <a:p>
            <a:pPr algn="ctr" rtl="0"/>
            <a:r>
              <a:rPr lang="en-CA" sz="2400" b="1" dirty="0">
                <a:latin typeface="Poppins" pitchFamily="2" charset="77"/>
              </a:rPr>
              <a:t>What will help the team </a:t>
            </a:r>
          </a:p>
          <a:p>
            <a:pPr algn="ctr" rtl="0"/>
            <a:r>
              <a:rPr lang="en-CA" sz="2400" b="1" dirty="0">
                <a:latin typeface="Poppins" pitchFamily="2" charset="77"/>
              </a:rPr>
              <a:t>use the new table?</a:t>
            </a:r>
          </a:p>
        </p:txBody>
      </p:sp>
    </p:spTree>
    <p:extLst>
      <p:ext uri="{BB962C8B-B14F-4D97-AF65-F5344CB8AC3E}">
        <p14:creationId xmlns:p14="http://schemas.microsoft.com/office/powerpoint/2010/main" val="151923461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168">
          <a:extLst>
            <a:ext uri="{FF2B5EF4-FFF2-40B4-BE49-F238E27FC236}">
              <a16:creationId xmlns:a16="http://schemas.microsoft.com/office/drawing/2014/main" id="{B781CB05-0185-8A86-3CF2-804A027AB29B}"/>
            </a:ext>
          </a:extLst>
        </p:cNvPr>
        <p:cNvGrpSpPr/>
        <p:nvPr/>
      </p:nvGrpSpPr>
      <p:grpSpPr>
        <a:xfrm>
          <a:off x="0" y="0"/>
          <a:ext cx="0" cy="0"/>
          <a:chOff x="0" y="0"/>
          <a:chExt cx="0" cy="0"/>
        </a:xfrm>
      </p:grpSpPr>
      <p:sp>
        <p:nvSpPr>
          <p:cNvPr id="8" name="TextBox 7">
            <a:extLst>
              <a:ext uri="{FF2B5EF4-FFF2-40B4-BE49-F238E27FC236}">
                <a16:creationId xmlns:a16="http://schemas.microsoft.com/office/drawing/2014/main" id="{472AD02D-57C2-0D7C-9DE9-2BD180728137}"/>
              </a:ext>
            </a:extLst>
          </p:cNvPr>
          <p:cNvSpPr txBox="1"/>
          <p:nvPr/>
        </p:nvSpPr>
        <p:spPr>
          <a:xfrm>
            <a:off x="4773295" y="116940"/>
            <a:ext cx="4243109" cy="1384995"/>
          </a:xfrm>
          <a:prstGeom prst="rect">
            <a:avLst/>
          </a:prstGeom>
          <a:noFill/>
          <a:ln w="25400">
            <a:solidFill>
              <a:schemeClr val="tx1"/>
            </a:solidFill>
          </a:ln>
        </p:spPr>
        <p:txBody>
          <a:bodyPr wrap="square" rtlCol="0">
            <a:spAutoFit/>
          </a:bodyPr>
          <a:lstStyle/>
          <a:p>
            <a:r>
              <a:rPr lang="en-CA" b="1" dirty="0">
                <a:solidFill>
                  <a:srgbClr val="800000"/>
                </a:solidFill>
              </a:rPr>
              <a:t>SELECT</a:t>
            </a:r>
            <a:r>
              <a:rPr lang="en-CA" dirty="0"/>
              <a:t> </a:t>
            </a:r>
            <a:r>
              <a:rPr lang="en-CA" dirty="0" err="1"/>
              <a:t>device_type</a:t>
            </a:r>
            <a:r>
              <a:rPr lang="en-CA" dirty="0">
                <a:solidFill>
                  <a:srgbClr val="808030"/>
                </a:solidFill>
              </a:rPr>
              <a:t>,</a:t>
            </a:r>
            <a:r>
              <a:rPr lang="en-CA" dirty="0"/>
              <a:t> </a:t>
            </a:r>
            <a:r>
              <a:rPr lang="en-CA" b="1" dirty="0">
                <a:solidFill>
                  <a:srgbClr val="BB7977"/>
                </a:solidFill>
              </a:rPr>
              <a:t>COUNT</a:t>
            </a:r>
            <a:r>
              <a:rPr lang="en-CA" dirty="0">
                <a:solidFill>
                  <a:srgbClr val="808030"/>
                </a:solidFill>
              </a:rPr>
              <a:t>(*)</a:t>
            </a:r>
            <a:r>
              <a:rPr lang="en-CA" dirty="0"/>
              <a:t> </a:t>
            </a:r>
          </a:p>
          <a:p>
            <a:r>
              <a:rPr lang="en-CA" b="1" dirty="0">
                <a:solidFill>
                  <a:srgbClr val="800000"/>
                </a:solidFill>
              </a:rPr>
              <a:t>FROM</a:t>
            </a:r>
            <a:r>
              <a:rPr lang="en-CA" dirty="0"/>
              <a:t> </a:t>
            </a:r>
            <a:r>
              <a:rPr lang="en-CA" dirty="0" err="1"/>
              <a:t>session_summary</a:t>
            </a:r>
            <a:r>
              <a:rPr lang="en-CA" dirty="0"/>
              <a:t> </a:t>
            </a:r>
          </a:p>
          <a:p>
            <a:r>
              <a:rPr lang="en-CA" b="1" dirty="0">
                <a:solidFill>
                  <a:srgbClr val="800000"/>
                </a:solidFill>
              </a:rPr>
              <a:t>WHERE</a:t>
            </a:r>
            <a:r>
              <a:rPr lang="en-CA" dirty="0"/>
              <a:t> </a:t>
            </a:r>
            <a:r>
              <a:rPr lang="en-CA" b="1" dirty="0">
                <a:solidFill>
                  <a:srgbClr val="800000"/>
                </a:solidFill>
              </a:rPr>
              <a:t>date</a:t>
            </a:r>
            <a:r>
              <a:rPr lang="en-CA" dirty="0"/>
              <a:t> </a:t>
            </a:r>
            <a:r>
              <a:rPr lang="en-CA" dirty="0">
                <a:solidFill>
                  <a:srgbClr val="808030"/>
                </a:solidFill>
              </a:rPr>
              <a:t>=</a:t>
            </a:r>
            <a:r>
              <a:rPr lang="en-CA" dirty="0"/>
              <a:t> ‘</a:t>
            </a:r>
            <a:r>
              <a:rPr lang="en-CA" dirty="0">
                <a:solidFill>
                  <a:srgbClr val="008C00"/>
                </a:solidFill>
              </a:rPr>
              <a:t>2024</a:t>
            </a:r>
            <a:r>
              <a:rPr lang="en-CA" dirty="0">
                <a:solidFill>
                  <a:srgbClr val="808030"/>
                </a:solidFill>
              </a:rPr>
              <a:t>-</a:t>
            </a:r>
            <a:r>
              <a:rPr lang="en-CA" dirty="0">
                <a:solidFill>
                  <a:srgbClr val="008C00"/>
                </a:solidFill>
              </a:rPr>
              <a:t>08</a:t>
            </a:r>
            <a:r>
              <a:rPr lang="en-CA" dirty="0">
                <a:solidFill>
                  <a:srgbClr val="808030"/>
                </a:solidFill>
              </a:rPr>
              <a:t>-</a:t>
            </a:r>
            <a:r>
              <a:rPr lang="en-CA" dirty="0">
                <a:solidFill>
                  <a:srgbClr val="008C00"/>
                </a:solidFill>
              </a:rPr>
              <a:t>10</a:t>
            </a:r>
            <a:r>
              <a:rPr lang="en-CA" dirty="0"/>
              <a:t>’</a:t>
            </a:r>
          </a:p>
          <a:p>
            <a:r>
              <a:rPr lang="en-CA" dirty="0"/>
              <a:t>    </a:t>
            </a:r>
            <a:r>
              <a:rPr lang="en-CA" b="1" dirty="0">
                <a:solidFill>
                  <a:srgbClr val="800000"/>
                </a:solidFill>
              </a:rPr>
              <a:t>AND</a:t>
            </a:r>
            <a:r>
              <a:rPr lang="en-CA" dirty="0"/>
              <a:t> </a:t>
            </a:r>
            <a:r>
              <a:rPr lang="en-CA" dirty="0" err="1"/>
              <a:t>is_bot</a:t>
            </a:r>
            <a:r>
              <a:rPr lang="en-CA" dirty="0"/>
              <a:t> </a:t>
            </a:r>
            <a:r>
              <a:rPr lang="en-CA" dirty="0">
                <a:solidFill>
                  <a:srgbClr val="808030"/>
                </a:solidFill>
              </a:rPr>
              <a:t>=</a:t>
            </a:r>
            <a:r>
              <a:rPr lang="en-CA" dirty="0"/>
              <a:t> </a:t>
            </a:r>
            <a:r>
              <a:rPr lang="en-CA" b="1" dirty="0">
                <a:solidFill>
                  <a:srgbClr val="800000"/>
                </a:solidFill>
              </a:rPr>
              <a:t>false</a:t>
            </a:r>
            <a:r>
              <a:rPr lang="en-CA" dirty="0"/>
              <a:t> </a:t>
            </a:r>
          </a:p>
          <a:p>
            <a:r>
              <a:rPr lang="en-CA" b="1" dirty="0">
                <a:solidFill>
                  <a:srgbClr val="800000"/>
                </a:solidFill>
              </a:rPr>
              <a:t>    AND</a:t>
            </a:r>
            <a:r>
              <a:rPr lang="en-CA" dirty="0"/>
              <a:t> </a:t>
            </a:r>
            <a:r>
              <a:rPr lang="en-CA" dirty="0" err="1"/>
              <a:t>session_type</a:t>
            </a:r>
            <a:r>
              <a:rPr lang="en-CA" dirty="0"/>
              <a:t> </a:t>
            </a:r>
            <a:r>
              <a:rPr lang="en-CA" dirty="0">
                <a:solidFill>
                  <a:srgbClr val="808030"/>
                </a:solidFill>
              </a:rPr>
              <a:t>=</a:t>
            </a:r>
            <a:r>
              <a:rPr lang="en-CA" dirty="0"/>
              <a:t> ‘</a:t>
            </a:r>
            <a:r>
              <a:rPr lang="en-CA" b="1" dirty="0">
                <a:solidFill>
                  <a:srgbClr val="800000"/>
                </a:solidFill>
              </a:rPr>
              <a:t>timing</a:t>
            </a:r>
            <a:r>
              <a:rPr lang="en-CA" dirty="0"/>
              <a:t>’ </a:t>
            </a:r>
          </a:p>
          <a:p>
            <a:r>
              <a:rPr lang="en-CA" b="1" dirty="0">
                <a:solidFill>
                  <a:schemeClr val="accent3">
                    <a:lumMod val="50000"/>
                  </a:schemeClr>
                </a:solidFill>
              </a:rPr>
              <a:t>GROUP BY</a:t>
            </a:r>
            <a:r>
              <a:rPr lang="en-CA" dirty="0"/>
              <a:t> </a:t>
            </a:r>
            <a:r>
              <a:rPr lang="en-CA" dirty="0" err="1"/>
              <a:t>device_type</a:t>
            </a:r>
            <a:r>
              <a:rPr lang="en-CA" dirty="0"/>
              <a:t> </a:t>
            </a:r>
            <a:endParaRPr lang="en-US" dirty="0">
              <a:latin typeface="Courier New" panose="02070309020205020404" pitchFamily="49" charset="0"/>
              <a:cs typeface="Courier New" panose="02070309020205020404" pitchFamily="49" charset="0"/>
            </a:endParaRPr>
          </a:p>
        </p:txBody>
      </p:sp>
      <p:sp>
        <p:nvSpPr>
          <p:cNvPr id="170" name="Google Shape;170;p20">
            <a:extLst>
              <a:ext uri="{FF2B5EF4-FFF2-40B4-BE49-F238E27FC236}">
                <a16:creationId xmlns:a16="http://schemas.microsoft.com/office/drawing/2014/main" id="{83301BE2-9624-140E-0A35-FAE25B7B8B59}"/>
              </a:ext>
            </a:extLst>
          </p:cNvPr>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84</a:t>
            </a:fld>
            <a:endParaRPr/>
          </a:p>
        </p:txBody>
      </p:sp>
      <p:sp>
        <p:nvSpPr>
          <p:cNvPr id="3" name="TextBox 2">
            <a:extLst>
              <a:ext uri="{FF2B5EF4-FFF2-40B4-BE49-F238E27FC236}">
                <a16:creationId xmlns:a16="http://schemas.microsoft.com/office/drawing/2014/main" id="{A4E42785-0550-2D73-AF58-6823AC719834}"/>
              </a:ext>
            </a:extLst>
          </p:cNvPr>
          <p:cNvSpPr txBox="1"/>
          <p:nvPr/>
        </p:nvSpPr>
        <p:spPr>
          <a:xfrm>
            <a:off x="1605776" y="4718189"/>
            <a:ext cx="5170005" cy="246221"/>
          </a:xfrm>
          <a:prstGeom prst="rect">
            <a:avLst/>
          </a:prstGeom>
          <a:noFill/>
        </p:spPr>
        <p:txBody>
          <a:bodyPr wrap="none" rtlCol="0">
            <a:spAutoFit/>
          </a:bodyPr>
          <a:lstStyle/>
          <a:p>
            <a:r>
              <a:rPr lang="en-US" sz="1000" dirty="0">
                <a:latin typeface="Open Sans" panose="020B0606030504020204" pitchFamily="34" charset="0"/>
                <a:ea typeface="Open Sans" panose="020B0606030504020204" pitchFamily="34" charset="0"/>
                <a:cs typeface="Open Sans" panose="020B0606030504020204" pitchFamily="34" charset="0"/>
              </a:rPr>
              <a:t>Code depicted here is not Yelp code, the image is used for illustrative purposes only</a:t>
            </a:r>
          </a:p>
        </p:txBody>
      </p:sp>
      <p:graphicFrame>
        <p:nvGraphicFramePr>
          <p:cNvPr id="6" name="Table 5">
            <a:extLst>
              <a:ext uri="{FF2B5EF4-FFF2-40B4-BE49-F238E27FC236}">
                <a16:creationId xmlns:a16="http://schemas.microsoft.com/office/drawing/2014/main" id="{583D32D0-4D46-2964-28E7-745110817C62}"/>
              </a:ext>
            </a:extLst>
          </p:cNvPr>
          <p:cNvGraphicFramePr>
            <a:graphicFrameLocks noGrp="1"/>
          </p:cNvGraphicFramePr>
          <p:nvPr>
            <p:extLst>
              <p:ext uri="{D42A27DB-BD31-4B8C-83A1-F6EECF244321}">
                <p14:modId xmlns:p14="http://schemas.microsoft.com/office/powerpoint/2010/main" val="596552035"/>
              </p:ext>
            </p:extLst>
          </p:nvPr>
        </p:nvGraphicFramePr>
        <p:xfrm>
          <a:off x="321276" y="1466148"/>
          <a:ext cx="5539697" cy="1483360"/>
        </p:xfrm>
        <a:graphic>
          <a:graphicData uri="http://schemas.openxmlformats.org/drawingml/2006/table">
            <a:tbl>
              <a:tblPr firstRow="1" bandRow="1">
                <a:tableStyleId>{62796A89-BD9E-437E-83C4-1F7B4A862C73}</a:tableStyleId>
              </a:tblPr>
              <a:tblGrid>
                <a:gridCol w="1055832">
                  <a:extLst>
                    <a:ext uri="{9D8B030D-6E8A-4147-A177-3AD203B41FA5}">
                      <a16:colId xmlns:a16="http://schemas.microsoft.com/office/drawing/2014/main" val="485766666"/>
                    </a:ext>
                  </a:extLst>
                </a:gridCol>
                <a:gridCol w="1189822">
                  <a:extLst>
                    <a:ext uri="{9D8B030D-6E8A-4147-A177-3AD203B41FA5}">
                      <a16:colId xmlns:a16="http://schemas.microsoft.com/office/drawing/2014/main" val="2635038268"/>
                    </a:ext>
                  </a:extLst>
                </a:gridCol>
                <a:gridCol w="1299990">
                  <a:extLst>
                    <a:ext uri="{9D8B030D-6E8A-4147-A177-3AD203B41FA5}">
                      <a16:colId xmlns:a16="http://schemas.microsoft.com/office/drawing/2014/main" val="759299114"/>
                    </a:ext>
                  </a:extLst>
                </a:gridCol>
                <a:gridCol w="694063">
                  <a:extLst>
                    <a:ext uri="{9D8B030D-6E8A-4147-A177-3AD203B41FA5}">
                      <a16:colId xmlns:a16="http://schemas.microsoft.com/office/drawing/2014/main" val="114061375"/>
                    </a:ext>
                  </a:extLst>
                </a:gridCol>
                <a:gridCol w="1299990">
                  <a:extLst>
                    <a:ext uri="{9D8B030D-6E8A-4147-A177-3AD203B41FA5}">
                      <a16:colId xmlns:a16="http://schemas.microsoft.com/office/drawing/2014/main" val="4270359670"/>
                    </a:ext>
                  </a:extLst>
                </a:gridCol>
              </a:tblGrid>
              <a:tr h="370840">
                <a:tc>
                  <a:txBody>
                    <a:bodyPr/>
                    <a:lstStyle/>
                    <a:p>
                      <a:r>
                        <a:rPr lang="en-US" dirty="0" err="1">
                          <a:ln>
                            <a:solidFill>
                              <a:schemeClr val="bg1"/>
                            </a:solidFill>
                          </a:ln>
                          <a:solidFill>
                            <a:schemeClr val="bg1"/>
                          </a:solidFill>
                        </a:rPr>
                        <a:t>session_id</a:t>
                      </a:r>
                      <a:endParaRPr lang="en-US" dirty="0">
                        <a:ln>
                          <a:solidFill>
                            <a:schemeClr val="bg1"/>
                          </a:solidFill>
                        </a:ln>
                        <a:solidFill>
                          <a:schemeClr val="bg1"/>
                        </a:solidFill>
                      </a:endParaRPr>
                    </a:p>
                  </a:txBody>
                  <a:tcPr>
                    <a:solidFill>
                      <a:schemeClr val="accent2">
                        <a:lumMod val="25000"/>
                      </a:schemeClr>
                    </a:solidFill>
                  </a:tcPr>
                </a:tc>
                <a:tc>
                  <a:txBody>
                    <a:bodyPr/>
                    <a:lstStyle/>
                    <a:p>
                      <a:r>
                        <a:rPr lang="en-US" dirty="0" err="1">
                          <a:ln>
                            <a:solidFill>
                              <a:schemeClr val="bg1"/>
                            </a:solidFill>
                          </a:ln>
                          <a:solidFill>
                            <a:schemeClr val="bg1"/>
                          </a:solidFill>
                        </a:rPr>
                        <a:t>device_type</a:t>
                      </a:r>
                      <a:endParaRPr lang="en-US" dirty="0">
                        <a:ln>
                          <a:solidFill>
                            <a:schemeClr val="bg1"/>
                          </a:solidFill>
                        </a:ln>
                        <a:solidFill>
                          <a:schemeClr val="bg1"/>
                        </a:solidFill>
                      </a:endParaRPr>
                    </a:p>
                  </a:txBody>
                  <a:tcPr>
                    <a:solidFill>
                      <a:schemeClr val="accent2">
                        <a:lumMod val="25000"/>
                      </a:schemeClr>
                    </a:solidFill>
                  </a:tcPr>
                </a:tc>
                <a:tc>
                  <a:txBody>
                    <a:bodyPr/>
                    <a:lstStyle/>
                    <a:p>
                      <a:r>
                        <a:rPr lang="en-US" dirty="0" err="1">
                          <a:ln>
                            <a:solidFill>
                              <a:schemeClr val="bg1"/>
                            </a:solidFill>
                          </a:ln>
                          <a:solidFill>
                            <a:schemeClr val="bg1"/>
                          </a:solidFill>
                        </a:rPr>
                        <a:t>session_type</a:t>
                      </a:r>
                      <a:endParaRPr lang="en-US" dirty="0">
                        <a:ln>
                          <a:solidFill>
                            <a:schemeClr val="bg1"/>
                          </a:solidFill>
                        </a:ln>
                        <a:solidFill>
                          <a:schemeClr val="bg1"/>
                        </a:solidFill>
                      </a:endParaRPr>
                    </a:p>
                  </a:txBody>
                  <a:tcPr>
                    <a:solidFill>
                      <a:schemeClr val="accent2">
                        <a:lumMod val="25000"/>
                      </a:schemeClr>
                    </a:solidFill>
                  </a:tcPr>
                </a:tc>
                <a:tc>
                  <a:txBody>
                    <a:bodyPr/>
                    <a:lstStyle/>
                    <a:p>
                      <a:r>
                        <a:rPr lang="en-US" dirty="0" err="1">
                          <a:ln>
                            <a:solidFill>
                              <a:schemeClr val="bg1"/>
                            </a:solidFill>
                          </a:ln>
                          <a:solidFill>
                            <a:schemeClr val="bg1"/>
                          </a:solidFill>
                        </a:rPr>
                        <a:t>is_bot</a:t>
                      </a:r>
                      <a:endParaRPr lang="en-US" dirty="0">
                        <a:ln>
                          <a:solidFill>
                            <a:schemeClr val="bg1"/>
                          </a:solidFill>
                        </a:ln>
                        <a:solidFill>
                          <a:schemeClr val="bg1"/>
                        </a:solidFill>
                      </a:endParaRPr>
                    </a:p>
                  </a:txBody>
                  <a:tcPr>
                    <a:solidFill>
                      <a:schemeClr val="accent2">
                        <a:lumMod val="25000"/>
                      </a:schemeClr>
                    </a:solidFill>
                  </a:tcPr>
                </a:tc>
                <a:tc>
                  <a:txBody>
                    <a:bodyPr/>
                    <a:lstStyle/>
                    <a:p>
                      <a:r>
                        <a:rPr lang="en-US" dirty="0">
                          <a:ln>
                            <a:solidFill>
                              <a:schemeClr val="bg1"/>
                            </a:solidFill>
                          </a:ln>
                          <a:solidFill>
                            <a:schemeClr val="bg1"/>
                          </a:solidFill>
                        </a:rPr>
                        <a:t>date</a:t>
                      </a:r>
                    </a:p>
                  </a:txBody>
                  <a:tcPr>
                    <a:solidFill>
                      <a:schemeClr val="accent2">
                        <a:lumMod val="25000"/>
                      </a:schemeClr>
                    </a:solidFill>
                  </a:tcPr>
                </a:tc>
                <a:extLst>
                  <a:ext uri="{0D108BD9-81ED-4DB2-BD59-A6C34878D82A}">
                    <a16:rowId xmlns:a16="http://schemas.microsoft.com/office/drawing/2014/main" val="2251239223"/>
                  </a:ext>
                </a:extLst>
              </a:tr>
              <a:tr h="370840">
                <a:tc>
                  <a:txBody>
                    <a:bodyPr/>
                    <a:lstStyle/>
                    <a:p>
                      <a:r>
                        <a:rPr lang="en-US" dirty="0"/>
                        <a:t>ABC123</a:t>
                      </a:r>
                    </a:p>
                  </a:txBody>
                  <a:tcPr/>
                </a:tc>
                <a:tc>
                  <a:txBody>
                    <a:bodyPr/>
                    <a:lstStyle/>
                    <a:p>
                      <a:r>
                        <a:rPr lang="en-US" dirty="0"/>
                        <a:t>android</a:t>
                      </a:r>
                    </a:p>
                  </a:txBody>
                  <a:tcPr/>
                </a:tc>
                <a:tc>
                  <a:txBody>
                    <a:bodyPr/>
                    <a:lstStyle/>
                    <a:p>
                      <a:pPr algn="l"/>
                      <a:r>
                        <a:rPr lang="en-CA" dirty="0">
                          <a:effectLst/>
                        </a:rPr>
                        <a:t>review</a:t>
                      </a:r>
                    </a:p>
                  </a:txBody>
                  <a:tcPr anchor="ctr"/>
                </a:tc>
                <a:tc>
                  <a:txBody>
                    <a:bodyPr/>
                    <a:lstStyle/>
                    <a:p>
                      <a:r>
                        <a:rPr lang="en-US" dirty="0"/>
                        <a:t>true</a:t>
                      </a:r>
                    </a:p>
                  </a:txBody>
                  <a:tcPr/>
                </a:tc>
                <a:tc>
                  <a:txBody>
                    <a:bodyPr/>
                    <a:lstStyle/>
                    <a:p>
                      <a:r>
                        <a:rPr lang="en-CA" dirty="0">
                          <a:solidFill>
                            <a:schemeClr val="tx1"/>
                          </a:solidFill>
                        </a:rPr>
                        <a:t>2024-08-10</a:t>
                      </a:r>
                      <a:endParaRPr lang="en-US" dirty="0">
                        <a:solidFill>
                          <a:schemeClr val="tx1"/>
                        </a:solidFill>
                      </a:endParaRPr>
                    </a:p>
                  </a:txBody>
                  <a:tcPr/>
                </a:tc>
                <a:extLst>
                  <a:ext uri="{0D108BD9-81ED-4DB2-BD59-A6C34878D82A}">
                    <a16:rowId xmlns:a16="http://schemas.microsoft.com/office/drawing/2014/main" val="3917950629"/>
                  </a:ext>
                </a:extLst>
              </a:tr>
              <a:tr h="370840">
                <a:tc>
                  <a:txBody>
                    <a:bodyPr/>
                    <a:lstStyle/>
                    <a:p>
                      <a:r>
                        <a:rPr lang="en-US" dirty="0"/>
                        <a:t>DEF456</a:t>
                      </a:r>
                    </a:p>
                  </a:txBody>
                  <a:tcPr/>
                </a:tc>
                <a:tc>
                  <a:txBody>
                    <a:bodyPr/>
                    <a:lstStyle/>
                    <a:p>
                      <a:r>
                        <a:rPr lang="en-US" dirty="0" err="1"/>
                        <a:t>ios</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CA" dirty="0">
                          <a:effectLst/>
                        </a:rPr>
                        <a:t>quote</a:t>
                      </a:r>
                    </a:p>
                  </a:txBody>
                  <a:tcPr/>
                </a:tc>
                <a:tc>
                  <a:txBody>
                    <a:bodyPr/>
                    <a:lstStyle/>
                    <a:p>
                      <a:r>
                        <a:rPr lang="en-US" dirty="0"/>
                        <a:t>false</a:t>
                      </a:r>
                    </a:p>
                  </a:txBody>
                  <a:tcPr/>
                </a:tc>
                <a:tc>
                  <a:txBody>
                    <a:bodyPr/>
                    <a:lstStyle/>
                    <a:p>
                      <a:r>
                        <a:rPr lang="en-CA" dirty="0">
                          <a:solidFill>
                            <a:schemeClr val="tx1"/>
                          </a:solidFill>
                        </a:rPr>
                        <a:t>2024-08-10</a:t>
                      </a:r>
                      <a:endParaRPr lang="en-US" dirty="0">
                        <a:solidFill>
                          <a:schemeClr val="tx1"/>
                        </a:solidFill>
                      </a:endParaRPr>
                    </a:p>
                  </a:txBody>
                  <a:tcPr/>
                </a:tc>
                <a:extLst>
                  <a:ext uri="{0D108BD9-81ED-4DB2-BD59-A6C34878D82A}">
                    <a16:rowId xmlns:a16="http://schemas.microsoft.com/office/drawing/2014/main" val="1751067926"/>
                  </a:ext>
                </a:extLst>
              </a:tr>
              <a:tr h="370840">
                <a:tc>
                  <a:txBody>
                    <a:bodyPr/>
                    <a:lstStyle/>
                    <a:p>
                      <a:r>
                        <a:rPr lang="en-US" dirty="0"/>
                        <a:t>GHI789</a:t>
                      </a:r>
                    </a:p>
                  </a:txBody>
                  <a:tcPr/>
                </a:tc>
                <a:tc>
                  <a:txBody>
                    <a:bodyPr/>
                    <a:lstStyle/>
                    <a:p>
                      <a:r>
                        <a:rPr lang="en-US" dirty="0"/>
                        <a:t>web</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CA" dirty="0">
                          <a:effectLst/>
                        </a:rPr>
                        <a:t>timing</a:t>
                      </a:r>
                    </a:p>
                  </a:txBody>
                  <a:tcPr/>
                </a:tc>
                <a:tc>
                  <a:txBody>
                    <a:bodyPr/>
                    <a:lstStyle/>
                    <a:p>
                      <a:r>
                        <a:rPr lang="en-US" dirty="0"/>
                        <a:t>true</a:t>
                      </a:r>
                    </a:p>
                  </a:txBody>
                  <a:tcPr/>
                </a:tc>
                <a:tc>
                  <a:txBody>
                    <a:bodyPr/>
                    <a:lstStyle/>
                    <a:p>
                      <a:r>
                        <a:rPr lang="en-CA" dirty="0">
                          <a:solidFill>
                            <a:schemeClr val="tx1"/>
                          </a:solidFill>
                        </a:rPr>
                        <a:t>2024-08-10</a:t>
                      </a:r>
                      <a:endParaRPr lang="en-US" dirty="0">
                        <a:solidFill>
                          <a:schemeClr val="tx1"/>
                        </a:solidFill>
                      </a:endParaRPr>
                    </a:p>
                  </a:txBody>
                  <a:tcPr/>
                </a:tc>
                <a:extLst>
                  <a:ext uri="{0D108BD9-81ED-4DB2-BD59-A6C34878D82A}">
                    <a16:rowId xmlns:a16="http://schemas.microsoft.com/office/drawing/2014/main" val="502834012"/>
                  </a:ext>
                </a:extLst>
              </a:tr>
            </a:tbl>
          </a:graphicData>
        </a:graphic>
      </p:graphicFrame>
      <p:sp>
        <p:nvSpPr>
          <p:cNvPr id="7" name="TextBox 6">
            <a:extLst>
              <a:ext uri="{FF2B5EF4-FFF2-40B4-BE49-F238E27FC236}">
                <a16:creationId xmlns:a16="http://schemas.microsoft.com/office/drawing/2014/main" id="{B7BBE18A-2F85-780E-6AD4-2ADFF934F575}"/>
              </a:ext>
            </a:extLst>
          </p:cNvPr>
          <p:cNvSpPr txBox="1"/>
          <p:nvPr/>
        </p:nvSpPr>
        <p:spPr>
          <a:xfrm>
            <a:off x="306532" y="1180442"/>
            <a:ext cx="3084499" cy="307777"/>
          </a:xfrm>
          <a:prstGeom prst="rect">
            <a:avLst/>
          </a:prstGeom>
          <a:noFill/>
        </p:spPr>
        <p:txBody>
          <a:bodyPr wrap="none" rtlCol="0">
            <a:spAutoFit/>
          </a:bodyPr>
          <a:lstStyle/>
          <a:p>
            <a:r>
              <a:rPr lang="en-US" dirty="0" err="1">
                <a:latin typeface="Courier New" panose="02070309020205020404" pitchFamily="49" charset="0"/>
                <a:cs typeface="Courier New" panose="02070309020205020404" pitchFamily="49" charset="0"/>
              </a:rPr>
              <a:t>session_summary</a:t>
            </a:r>
            <a:r>
              <a:rPr lang="en-US" dirty="0">
                <a:latin typeface="Courier New" panose="02070309020205020404" pitchFamily="49" charset="0"/>
                <a:cs typeface="Courier New" panose="02070309020205020404" pitchFamily="49" charset="0"/>
              </a:rPr>
              <a:t> [OLD TABLE]</a:t>
            </a:r>
          </a:p>
        </p:txBody>
      </p:sp>
      <p:sp>
        <p:nvSpPr>
          <p:cNvPr id="9" name="TextBox 8">
            <a:extLst>
              <a:ext uri="{FF2B5EF4-FFF2-40B4-BE49-F238E27FC236}">
                <a16:creationId xmlns:a16="http://schemas.microsoft.com/office/drawing/2014/main" id="{0414828B-EC97-0923-3AAF-7D38A8002A2D}"/>
              </a:ext>
            </a:extLst>
          </p:cNvPr>
          <p:cNvSpPr txBox="1"/>
          <p:nvPr/>
        </p:nvSpPr>
        <p:spPr>
          <a:xfrm>
            <a:off x="321276" y="2905366"/>
            <a:ext cx="2332690" cy="307777"/>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sessions [NEW TABLE]</a:t>
            </a:r>
          </a:p>
        </p:txBody>
      </p:sp>
      <p:graphicFrame>
        <p:nvGraphicFramePr>
          <p:cNvPr id="18" name="Table 17">
            <a:extLst>
              <a:ext uri="{FF2B5EF4-FFF2-40B4-BE49-F238E27FC236}">
                <a16:creationId xmlns:a16="http://schemas.microsoft.com/office/drawing/2014/main" id="{185CD740-CE8D-320D-CA85-77B7B6C954F7}"/>
              </a:ext>
            </a:extLst>
          </p:cNvPr>
          <p:cNvGraphicFramePr>
            <a:graphicFrameLocks noGrp="1"/>
          </p:cNvGraphicFramePr>
          <p:nvPr>
            <p:extLst>
              <p:ext uri="{D42A27DB-BD31-4B8C-83A1-F6EECF244321}">
                <p14:modId xmlns:p14="http://schemas.microsoft.com/office/powerpoint/2010/main" val="4029442936"/>
              </p:ext>
            </p:extLst>
          </p:nvPr>
        </p:nvGraphicFramePr>
        <p:xfrm>
          <a:off x="319438" y="3227011"/>
          <a:ext cx="5539697" cy="1483360"/>
        </p:xfrm>
        <a:graphic>
          <a:graphicData uri="http://schemas.openxmlformats.org/drawingml/2006/table">
            <a:tbl>
              <a:tblPr firstRow="1" bandRow="1">
                <a:tableStyleId>{62796A89-BD9E-437E-83C4-1F7B4A862C73}</a:tableStyleId>
              </a:tblPr>
              <a:tblGrid>
                <a:gridCol w="1055832">
                  <a:extLst>
                    <a:ext uri="{9D8B030D-6E8A-4147-A177-3AD203B41FA5}">
                      <a16:colId xmlns:a16="http://schemas.microsoft.com/office/drawing/2014/main" val="485766666"/>
                    </a:ext>
                  </a:extLst>
                </a:gridCol>
                <a:gridCol w="1189822">
                  <a:extLst>
                    <a:ext uri="{9D8B030D-6E8A-4147-A177-3AD203B41FA5}">
                      <a16:colId xmlns:a16="http://schemas.microsoft.com/office/drawing/2014/main" val="2635038268"/>
                    </a:ext>
                  </a:extLst>
                </a:gridCol>
                <a:gridCol w="1299990">
                  <a:extLst>
                    <a:ext uri="{9D8B030D-6E8A-4147-A177-3AD203B41FA5}">
                      <a16:colId xmlns:a16="http://schemas.microsoft.com/office/drawing/2014/main" val="759299114"/>
                    </a:ext>
                  </a:extLst>
                </a:gridCol>
                <a:gridCol w="694063">
                  <a:extLst>
                    <a:ext uri="{9D8B030D-6E8A-4147-A177-3AD203B41FA5}">
                      <a16:colId xmlns:a16="http://schemas.microsoft.com/office/drawing/2014/main" val="114061375"/>
                    </a:ext>
                  </a:extLst>
                </a:gridCol>
                <a:gridCol w="1299990">
                  <a:extLst>
                    <a:ext uri="{9D8B030D-6E8A-4147-A177-3AD203B41FA5}">
                      <a16:colId xmlns:a16="http://schemas.microsoft.com/office/drawing/2014/main" val="4270359670"/>
                    </a:ext>
                  </a:extLst>
                </a:gridCol>
              </a:tblGrid>
              <a:tr h="370840">
                <a:tc>
                  <a:txBody>
                    <a:bodyPr/>
                    <a:lstStyle/>
                    <a:p>
                      <a:r>
                        <a:rPr lang="en-US" dirty="0" err="1">
                          <a:ln>
                            <a:solidFill>
                              <a:schemeClr val="bg1"/>
                            </a:solidFill>
                          </a:ln>
                          <a:solidFill>
                            <a:schemeClr val="bg1"/>
                          </a:solidFill>
                        </a:rPr>
                        <a:t>session_id</a:t>
                      </a:r>
                      <a:endParaRPr lang="en-US" dirty="0">
                        <a:ln>
                          <a:solidFill>
                            <a:schemeClr val="bg1"/>
                          </a:solidFill>
                        </a:ln>
                        <a:solidFill>
                          <a:schemeClr val="bg1"/>
                        </a:solidFill>
                      </a:endParaRPr>
                    </a:p>
                  </a:txBody>
                  <a:tcPr>
                    <a:solidFill>
                      <a:schemeClr val="accent2">
                        <a:lumMod val="25000"/>
                      </a:schemeClr>
                    </a:solidFill>
                  </a:tcPr>
                </a:tc>
                <a:tc>
                  <a:txBody>
                    <a:bodyPr/>
                    <a:lstStyle/>
                    <a:p>
                      <a:r>
                        <a:rPr lang="en-US" dirty="0" err="1">
                          <a:ln>
                            <a:solidFill>
                              <a:schemeClr val="bg1"/>
                            </a:solidFill>
                          </a:ln>
                          <a:solidFill>
                            <a:schemeClr val="bg1"/>
                          </a:solidFill>
                        </a:rPr>
                        <a:t>device_type</a:t>
                      </a:r>
                      <a:endParaRPr lang="en-US" dirty="0">
                        <a:ln>
                          <a:solidFill>
                            <a:schemeClr val="bg1"/>
                          </a:solidFill>
                        </a:ln>
                        <a:solidFill>
                          <a:schemeClr val="bg1"/>
                        </a:solidFill>
                      </a:endParaRPr>
                    </a:p>
                  </a:txBody>
                  <a:tcPr>
                    <a:solidFill>
                      <a:schemeClr val="accent2">
                        <a:lumMod val="25000"/>
                      </a:schemeClr>
                    </a:solidFill>
                  </a:tcPr>
                </a:tc>
                <a:tc>
                  <a:txBody>
                    <a:bodyPr/>
                    <a:lstStyle/>
                    <a:p>
                      <a:r>
                        <a:rPr lang="en-US" dirty="0" err="1">
                          <a:ln>
                            <a:solidFill>
                              <a:schemeClr val="bg1"/>
                            </a:solidFill>
                          </a:ln>
                          <a:solidFill>
                            <a:schemeClr val="bg1"/>
                          </a:solidFill>
                        </a:rPr>
                        <a:t>session_type</a:t>
                      </a:r>
                      <a:endParaRPr lang="en-US" dirty="0">
                        <a:ln>
                          <a:solidFill>
                            <a:schemeClr val="bg1"/>
                          </a:solidFill>
                        </a:ln>
                        <a:solidFill>
                          <a:schemeClr val="bg1"/>
                        </a:solidFill>
                      </a:endParaRPr>
                    </a:p>
                  </a:txBody>
                  <a:tcPr>
                    <a:solidFill>
                      <a:schemeClr val="accent2">
                        <a:lumMod val="25000"/>
                      </a:schemeClr>
                    </a:solidFill>
                  </a:tcPr>
                </a:tc>
                <a:tc>
                  <a:txBody>
                    <a:bodyPr/>
                    <a:lstStyle/>
                    <a:p>
                      <a:r>
                        <a:rPr lang="en-US" dirty="0" err="1">
                          <a:ln>
                            <a:solidFill>
                              <a:schemeClr val="bg1"/>
                            </a:solidFill>
                          </a:ln>
                          <a:solidFill>
                            <a:schemeClr val="bg1"/>
                          </a:solidFill>
                        </a:rPr>
                        <a:t>is_bot</a:t>
                      </a:r>
                      <a:endParaRPr lang="en-US" dirty="0">
                        <a:ln>
                          <a:solidFill>
                            <a:schemeClr val="bg1"/>
                          </a:solidFill>
                        </a:ln>
                        <a:solidFill>
                          <a:schemeClr val="bg1"/>
                        </a:solidFill>
                      </a:endParaRPr>
                    </a:p>
                  </a:txBody>
                  <a:tcPr>
                    <a:solidFill>
                      <a:schemeClr val="accent2">
                        <a:lumMod val="25000"/>
                      </a:schemeClr>
                    </a:solidFill>
                  </a:tcPr>
                </a:tc>
                <a:tc>
                  <a:txBody>
                    <a:bodyPr/>
                    <a:lstStyle/>
                    <a:p>
                      <a:r>
                        <a:rPr lang="en-US" dirty="0">
                          <a:ln>
                            <a:solidFill>
                              <a:schemeClr val="bg1"/>
                            </a:solidFill>
                          </a:ln>
                          <a:solidFill>
                            <a:schemeClr val="bg1"/>
                          </a:solidFill>
                        </a:rPr>
                        <a:t>date</a:t>
                      </a:r>
                    </a:p>
                  </a:txBody>
                  <a:tcPr>
                    <a:solidFill>
                      <a:schemeClr val="accent2">
                        <a:lumMod val="25000"/>
                      </a:schemeClr>
                    </a:solidFill>
                  </a:tcPr>
                </a:tc>
                <a:extLst>
                  <a:ext uri="{0D108BD9-81ED-4DB2-BD59-A6C34878D82A}">
                    <a16:rowId xmlns:a16="http://schemas.microsoft.com/office/drawing/2014/main" val="2251239223"/>
                  </a:ext>
                </a:extLst>
              </a:tr>
              <a:tr h="370840">
                <a:tc>
                  <a:txBody>
                    <a:bodyPr/>
                    <a:lstStyle/>
                    <a:p>
                      <a:r>
                        <a:rPr lang="en-US" dirty="0"/>
                        <a:t>ABC123</a:t>
                      </a:r>
                    </a:p>
                  </a:txBody>
                  <a:tcPr/>
                </a:tc>
                <a:tc>
                  <a:txBody>
                    <a:bodyPr/>
                    <a:lstStyle/>
                    <a:p>
                      <a:r>
                        <a:rPr lang="en-US" dirty="0"/>
                        <a:t>android</a:t>
                      </a:r>
                    </a:p>
                  </a:txBody>
                  <a:tcPr/>
                </a:tc>
                <a:tc>
                  <a:txBody>
                    <a:bodyPr/>
                    <a:lstStyle/>
                    <a:p>
                      <a:pPr algn="l"/>
                      <a:r>
                        <a:rPr lang="en-CA" dirty="0">
                          <a:effectLst/>
                        </a:rPr>
                        <a:t>review</a:t>
                      </a:r>
                    </a:p>
                  </a:txBody>
                  <a:tcPr anchor="ctr"/>
                </a:tc>
                <a:tc>
                  <a:txBody>
                    <a:bodyPr/>
                    <a:lstStyle/>
                    <a:p>
                      <a:r>
                        <a:rPr lang="en-US" dirty="0"/>
                        <a:t>true</a:t>
                      </a:r>
                    </a:p>
                  </a:txBody>
                  <a:tcPr/>
                </a:tc>
                <a:tc>
                  <a:txBody>
                    <a:bodyPr/>
                    <a:lstStyle/>
                    <a:p>
                      <a:r>
                        <a:rPr lang="en-CA" dirty="0">
                          <a:solidFill>
                            <a:schemeClr val="tx1"/>
                          </a:solidFill>
                        </a:rPr>
                        <a:t>2024-08-10</a:t>
                      </a:r>
                      <a:endParaRPr lang="en-US" dirty="0">
                        <a:solidFill>
                          <a:schemeClr val="tx1"/>
                        </a:solidFill>
                      </a:endParaRPr>
                    </a:p>
                  </a:txBody>
                  <a:tcPr/>
                </a:tc>
                <a:extLst>
                  <a:ext uri="{0D108BD9-81ED-4DB2-BD59-A6C34878D82A}">
                    <a16:rowId xmlns:a16="http://schemas.microsoft.com/office/drawing/2014/main" val="3917950629"/>
                  </a:ext>
                </a:extLst>
              </a:tr>
              <a:tr h="370840">
                <a:tc>
                  <a:txBody>
                    <a:bodyPr/>
                    <a:lstStyle/>
                    <a:p>
                      <a:r>
                        <a:rPr lang="en-US" dirty="0"/>
                        <a:t>DEF456</a:t>
                      </a:r>
                    </a:p>
                  </a:txBody>
                  <a:tcPr/>
                </a:tc>
                <a:tc>
                  <a:txBody>
                    <a:bodyPr/>
                    <a:lstStyle/>
                    <a:p>
                      <a:r>
                        <a:rPr lang="en-US" dirty="0" err="1"/>
                        <a:t>ios</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CA" dirty="0">
                          <a:effectLst/>
                        </a:rPr>
                        <a:t>quote</a:t>
                      </a:r>
                    </a:p>
                  </a:txBody>
                  <a:tcPr/>
                </a:tc>
                <a:tc>
                  <a:txBody>
                    <a:bodyPr/>
                    <a:lstStyle/>
                    <a:p>
                      <a:r>
                        <a:rPr lang="en-US" dirty="0"/>
                        <a:t>false</a:t>
                      </a:r>
                    </a:p>
                  </a:txBody>
                  <a:tcPr/>
                </a:tc>
                <a:tc>
                  <a:txBody>
                    <a:bodyPr/>
                    <a:lstStyle/>
                    <a:p>
                      <a:r>
                        <a:rPr lang="en-CA" dirty="0">
                          <a:solidFill>
                            <a:schemeClr val="tx1"/>
                          </a:solidFill>
                        </a:rPr>
                        <a:t>2024-08-10</a:t>
                      </a:r>
                      <a:endParaRPr lang="en-US" dirty="0">
                        <a:solidFill>
                          <a:schemeClr val="tx1"/>
                        </a:solidFill>
                      </a:endParaRPr>
                    </a:p>
                  </a:txBody>
                  <a:tcPr/>
                </a:tc>
                <a:extLst>
                  <a:ext uri="{0D108BD9-81ED-4DB2-BD59-A6C34878D82A}">
                    <a16:rowId xmlns:a16="http://schemas.microsoft.com/office/drawing/2014/main" val="1751067926"/>
                  </a:ext>
                </a:extLst>
              </a:tr>
              <a:tr h="370840">
                <a:tc>
                  <a:txBody>
                    <a:bodyPr/>
                    <a:lstStyle/>
                    <a:p>
                      <a:r>
                        <a:rPr lang="en-US" dirty="0"/>
                        <a:t>GHI789</a:t>
                      </a:r>
                    </a:p>
                  </a:txBody>
                  <a:tcPr/>
                </a:tc>
                <a:tc>
                  <a:txBody>
                    <a:bodyPr/>
                    <a:lstStyle/>
                    <a:p>
                      <a:r>
                        <a:rPr lang="en-US" dirty="0"/>
                        <a:t>web</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CA" dirty="0">
                          <a:effectLst/>
                        </a:rPr>
                        <a:t>professional</a:t>
                      </a:r>
                    </a:p>
                  </a:txBody>
                  <a:tcPr/>
                </a:tc>
                <a:tc>
                  <a:txBody>
                    <a:bodyPr/>
                    <a:lstStyle/>
                    <a:p>
                      <a:r>
                        <a:rPr lang="en-US" dirty="0"/>
                        <a:t>true</a:t>
                      </a:r>
                    </a:p>
                  </a:txBody>
                  <a:tcPr/>
                </a:tc>
                <a:tc>
                  <a:txBody>
                    <a:bodyPr/>
                    <a:lstStyle/>
                    <a:p>
                      <a:r>
                        <a:rPr lang="en-CA" dirty="0">
                          <a:solidFill>
                            <a:schemeClr val="tx1"/>
                          </a:solidFill>
                        </a:rPr>
                        <a:t>2024-08-10</a:t>
                      </a:r>
                      <a:endParaRPr lang="en-US" dirty="0">
                        <a:solidFill>
                          <a:schemeClr val="tx1"/>
                        </a:solidFill>
                      </a:endParaRPr>
                    </a:p>
                  </a:txBody>
                  <a:tcPr/>
                </a:tc>
                <a:extLst>
                  <a:ext uri="{0D108BD9-81ED-4DB2-BD59-A6C34878D82A}">
                    <a16:rowId xmlns:a16="http://schemas.microsoft.com/office/drawing/2014/main" val="502834012"/>
                  </a:ext>
                </a:extLst>
              </a:tr>
            </a:tbl>
          </a:graphicData>
        </a:graphic>
      </p:graphicFrame>
      <p:sp>
        <p:nvSpPr>
          <p:cNvPr id="2" name="Rectangle 1">
            <a:extLst>
              <a:ext uri="{FF2B5EF4-FFF2-40B4-BE49-F238E27FC236}">
                <a16:creationId xmlns:a16="http://schemas.microsoft.com/office/drawing/2014/main" id="{F1BAC570-2677-1C6D-F1A1-B3AA5D1E3F3B}"/>
              </a:ext>
            </a:extLst>
          </p:cNvPr>
          <p:cNvSpPr/>
          <p:nvPr/>
        </p:nvSpPr>
        <p:spPr>
          <a:xfrm>
            <a:off x="5596569" y="116940"/>
            <a:ext cx="969484" cy="301701"/>
          </a:xfrm>
          <a:prstGeom prst="rect">
            <a:avLst/>
          </a:prstGeom>
          <a:solidFill>
            <a:srgbClr val="EBFBFF">
              <a:alpha val="7803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5E592B8D-2FDE-0F95-9925-2235166680C2}"/>
              </a:ext>
            </a:extLst>
          </p:cNvPr>
          <p:cNvSpPr/>
          <p:nvPr/>
        </p:nvSpPr>
        <p:spPr>
          <a:xfrm>
            <a:off x="6566053" y="107951"/>
            <a:ext cx="969484" cy="301701"/>
          </a:xfrm>
          <a:prstGeom prst="rect">
            <a:avLst/>
          </a:prstGeom>
          <a:solidFill>
            <a:srgbClr val="EBFBFF">
              <a:alpha val="7803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4E50A7C2-8721-0EC3-AF7F-6441F768880D}"/>
              </a:ext>
            </a:extLst>
          </p:cNvPr>
          <p:cNvSpPr/>
          <p:nvPr/>
        </p:nvSpPr>
        <p:spPr>
          <a:xfrm>
            <a:off x="5409282" y="409652"/>
            <a:ext cx="1531345" cy="229326"/>
          </a:xfrm>
          <a:prstGeom prst="rect">
            <a:avLst/>
          </a:prstGeom>
          <a:solidFill>
            <a:srgbClr val="FFC000">
              <a:alpha val="7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061A092-1134-801B-5867-ADB388B16546}"/>
              </a:ext>
            </a:extLst>
          </p:cNvPr>
          <p:cNvSpPr/>
          <p:nvPr/>
        </p:nvSpPr>
        <p:spPr>
          <a:xfrm>
            <a:off x="5529055" y="611782"/>
            <a:ext cx="453104" cy="206853"/>
          </a:xfrm>
          <a:prstGeom prst="rect">
            <a:avLst/>
          </a:prstGeom>
          <a:no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33EC03F-A74D-BBAD-45AF-16D04F980E0B}"/>
              </a:ext>
            </a:extLst>
          </p:cNvPr>
          <p:cNvSpPr/>
          <p:nvPr/>
        </p:nvSpPr>
        <p:spPr>
          <a:xfrm>
            <a:off x="5538234" y="609944"/>
            <a:ext cx="453104" cy="206853"/>
          </a:xfrm>
          <a:prstGeom prst="rect">
            <a:avLst/>
          </a:prstGeom>
          <a:no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A760634-2E39-8149-DEA7-6A060CA3C99A}"/>
              </a:ext>
            </a:extLst>
          </p:cNvPr>
          <p:cNvSpPr/>
          <p:nvPr/>
        </p:nvSpPr>
        <p:spPr>
          <a:xfrm>
            <a:off x="5470294" y="839270"/>
            <a:ext cx="521043" cy="173995"/>
          </a:xfrm>
          <a:prstGeom prst="rect">
            <a:avLst/>
          </a:prstGeom>
          <a:no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CE207629-6B9F-7C6F-8273-731961423221}"/>
              </a:ext>
            </a:extLst>
          </p:cNvPr>
          <p:cNvSpPr/>
          <p:nvPr/>
        </p:nvSpPr>
        <p:spPr>
          <a:xfrm>
            <a:off x="5470293" y="1033900"/>
            <a:ext cx="1095760" cy="206853"/>
          </a:xfrm>
          <a:prstGeom prst="rect">
            <a:avLst/>
          </a:prstGeom>
          <a:no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D5D79636-ACD4-7FF4-3D92-B86F9C7998C7}"/>
              </a:ext>
            </a:extLst>
          </p:cNvPr>
          <p:cNvSpPr/>
          <p:nvPr/>
        </p:nvSpPr>
        <p:spPr>
          <a:xfrm>
            <a:off x="5479472" y="1021045"/>
            <a:ext cx="1095760" cy="206853"/>
          </a:xfrm>
          <a:prstGeom prst="rect">
            <a:avLst/>
          </a:prstGeom>
          <a:no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C776CD45-BDA0-BE06-318C-F2F42FE38FBB}"/>
              </a:ext>
            </a:extLst>
          </p:cNvPr>
          <p:cNvSpPr/>
          <p:nvPr/>
        </p:nvSpPr>
        <p:spPr>
          <a:xfrm>
            <a:off x="5468456" y="826415"/>
            <a:ext cx="521043" cy="173995"/>
          </a:xfrm>
          <a:prstGeom prst="rect">
            <a:avLst/>
          </a:prstGeom>
          <a:no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DD031D47-3596-90CD-0B83-486DFBFEB66D}"/>
              </a:ext>
            </a:extLst>
          </p:cNvPr>
          <p:cNvSpPr txBox="1"/>
          <p:nvPr/>
        </p:nvSpPr>
        <p:spPr>
          <a:xfrm>
            <a:off x="311286" y="308681"/>
            <a:ext cx="3982180" cy="830997"/>
          </a:xfrm>
          <a:prstGeom prst="rect">
            <a:avLst/>
          </a:prstGeom>
          <a:noFill/>
        </p:spPr>
        <p:txBody>
          <a:bodyPr wrap="none" rtlCol="0">
            <a:spAutoFit/>
          </a:bodyPr>
          <a:lstStyle/>
          <a:p>
            <a:pPr algn="ctr" rtl="0"/>
            <a:r>
              <a:rPr lang="en-CA" sz="2400" b="1" dirty="0">
                <a:latin typeface="Poppins" pitchFamily="2" charset="77"/>
              </a:rPr>
              <a:t>What will help the team </a:t>
            </a:r>
          </a:p>
          <a:p>
            <a:pPr algn="ctr" rtl="0"/>
            <a:r>
              <a:rPr lang="en-CA" sz="2400" b="1" dirty="0">
                <a:latin typeface="Poppins" pitchFamily="2" charset="77"/>
              </a:rPr>
              <a:t>use the new table?</a:t>
            </a:r>
          </a:p>
        </p:txBody>
      </p:sp>
    </p:spTree>
    <p:extLst>
      <p:ext uri="{BB962C8B-B14F-4D97-AF65-F5344CB8AC3E}">
        <p14:creationId xmlns:p14="http://schemas.microsoft.com/office/powerpoint/2010/main" val="7749782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168">
          <a:extLst>
            <a:ext uri="{FF2B5EF4-FFF2-40B4-BE49-F238E27FC236}">
              <a16:creationId xmlns:a16="http://schemas.microsoft.com/office/drawing/2014/main" id="{16BAEB4F-9E5A-7CC3-A71A-DB0C37E79EF9}"/>
            </a:ext>
          </a:extLst>
        </p:cNvPr>
        <p:cNvGrpSpPr/>
        <p:nvPr/>
      </p:nvGrpSpPr>
      <p:grpSpPr>
        <a:xfrm>
          <a:off x="0" y="0"/>
          <a:ext cx="0" cy="0"/>
          <a:chOff x="0" y="0"/>
          <a:chExt cx="0" cy="0"/>
        </a:xfrm>
      </p:grpSpPr>
      <p:sp>
        <p:nvSpPr>
          <p:cNvPr id="8" name="TextBox 7">
            <a:extLst>
              <a:ext uri="{FF2B5EF4-FFF2-40B4-BE49-F238E27FC236}">
                <a16:creationId xmlns:a16="http://schemas.microsoft.com/office/drawing/2014/main" id="{F4FC1DF6-B7AF-DB9C-9C11-600193910B6B}"/>
              </a:ext>
            </a:extLst>
          </p:cNvPr>
          <p:cNvSpPr txBox="1"/>
          <p:nvPr/>
        </p:nvSpPr>
        <p:spPr>
          <a:xfrm>
            <a:off x="4773295" y="116940"/>
            <a:ext cx="4243109" cy="1384995"/>
          </a:xfrm>
          <a:prstGeom prst="rect">
            <a:avLst/>
          </a:prstGeom>
          <a:noFill/>
          <a:ln w="25400">
            <a:solidFill>
              <a:schemeClr val="tx1"/>
            </a:solidFill>
          </a:ln>
        </p:spPr>
        <p:txBody>
          <a:bodyPr wrap="square" rtlCol="0">
            <a:spAutoFit/>
          </a:bodyPr>
          <a:lstStyle/>
          <a:p>
            <a:r>
              <a:rPr lang="en-CA" b="1" dirty="0">
                <a:solidFill>
                  <a:srgbClr val="800000"/>
                </a:solidFill>
              </a:rPr>
              <a:t>SELECT</a:t>
            </a:r>
            <a:r>
              <a:rPr lang="en-CA" dirty="0"/>
              <a:t> </a:t>
            </a:r>
            <a:r>
              <a:rPr lang="en-CA" dirty="0" err="1"/>
              <a:t>device_type</a:t>
            </a:r>
            <a:r>
              <a:rPr lang="en-CA" dirty="0">
                <a:solidFill>
                  <a:srgbClr val="808030"/>
                </a:solidFill>
              </a:rPr>
              <a:t>,</a:t>
            </a:r>
            <a:r>
              <a:rPr lang="en-CA" dirty="0"/>
              <a:t> </a:t>
            </a:r>
            <a:r>
              <a:rPr lang="en-CA" b="1" dirty="0">
                <a:solidFill>
                  <a:srgbClr val="BB7977"/>
                </a:solidFill>
              </a:rPr>
              <a:t>COUNT</a:t>
            </a:r>
            <a:r>
              <a:rPr lang="en-CA" dirty="0">
                <a:solidFill>
                  <a:srgbClr val="808030"/>
                </a:solidFill>
              </a:rPr>
              <a:t>(*)</a:t>
            </a:r>
            <a:r>
              <a:rPr lang="en-CA" dirty="0"/>
              <a:t> </a:t>
            </a:r>
          </a:p>
          <a:p>
            <a:r>
              <a:rPr lang="en-CA" b="1" dirty="0">
                <a:solidFill>
                  <a:srgbClr val="800000"/>
                </a:solidFill>
              </a:rPr>
              <a:t>FROM</a:t>
            </a:r>
            <a:r>
              <a:rPr lang="en-CA" dirty="0"/>
              <a:t> </a:t>
            </a:r>
            <a:r>
              <a:rPr lang="en-CA" dirty="0" err="1"/>
              <a:t>session_summary</a:t>
            </a:r>
            <a:r>
              <a:rPr lang="en-CA" dirty="0"/>
              <a:t> </a:t>
            </a:r>
          </a:p>
          <a:p>
            <a:r>
              <a:rPr lang="en-CA" b="1" dirty="0">
                <a:solidFill>
                  <a:srgbClr val="800000"/>
                </a:solidFill>
              </a:rPr>
              <a:t>WHERE</a:t>
            </a:r>
            <a:r>
              <a:rPr lang="en-CA" dirty="0"/>
              <a:t> </a:t>
            </a:r>
            <a:r>
              <a:rPr lang="en-CA" b="1" dirty="0">
                <a:solidFill>
                  <a:srgbClr val="800000"/>
                </a:solidFill>
              </a:rPr>
              <a:t>date</a:t>
            </a:r>
            <a:r>
              <a:rPr lang="en-CA" dirty="0"/>
              <a:t> </a:t>
            </a:r>
            <a:r>
              <a:rPr lang="en-CA" dirty="0">
                <a:solidFill>
                  <a:srgbClr val="808030"/>
                </a:solidFill>
              </a:rPr>
              <a:t>=</a:t>
            </a:r>
            <a:r>
              <a:rPr lang="en-CA" dirty="0"/>
              <a:t> ‘</a:t>
            </a:r>
            <a:r>
              <a:rPr lang="en-CA" dirty="0">
                <a:solidFill>
                  <a:srgbClr val="008C00"/>
                </a:solidFill>
              </a:rPr>
              <a:t>2024</a:t>
            </a:r>
            <a:r>
              <a:rPr lang="en-CA" dirty="0">
                <a:solidFill>
                  <a:srgbClr val="808030"/>
                </a:solidFill>
              </a:rPr>
              <a:t>-</a:t>
            </a:r>
            <a:r>
              <a:rPr lang="en-CA" dirty="0">
                <a:solidFill>
                  <a:srgbClr val="008C00"/>
                </a:solidFill>
              </a:rPr>
              <a:t>08</a:t>
            </a:r>
            <a:r>
              <a:rPr lang="en-CA" dirty="0">
                <a:solidFill>
                  <a:srgbClr val="808030"/>
                </a:solidFill>
              </a:rPr>
              <a:t>-</a:t>
            </a:r>
            <a:r>
              <a:rPr lang="en-CA" dirty="0">
                <a:solidFill>
                  <a:srgbClr val="008C00"/>
                </a:solidFill>
              </a:rPr>
              <a:t>10</a:t>
            </a:r>
            <a:r>
              <a:rPr lang="en-CA" dirty="0"/>
              <a:t>’</a:t>
            </a:r>
          </a:p>
          <a:p>
            <a:r>
              <a:rPr lang="en-CA" dirty="0"/>
              <a:t>    </a:t>
            </a:r>
            <a:r>
              <a:rPr lang="en-CA" b="1" dirty="0">
                <a:solidFill>
                  <a:srgbClr val="800000"/>
                </a:solidFill>
              </a:rPr>
              <a:t>AND</a:t>
            </a:r>
            <a:r>
              <a:rPr lang="en-CA" dirty="0"/>
              <a:t> </a:t>
            </a:r>
            <a:r>
              <a:rPr lang="en-CA" dirty="0" err="1"/>
              <a:t>is_bot</a:t>
            </a:r>
            <a:r>
              <a:rPr lang="en-CA" dirty="0"/>
              <a:t> </a:t>
            </a:r>
            <a:r>
              <a:rPr lang="en-CA" dirty="0">
                <a:solidFill>
                  <a:srgbClr val="808030"/>
                </a:solidFill>
              </a:rPr>
              <a:t>=</a:t>
            </a:r>
            <a:r>
              <a:rPr lang="en-CA" dirty="0"/>
              <a:t> </a:t>
            </a:r>
            <a:r>
              <a:rPr lang="en-CA" b="1" dirty="0">
                <a:solidFill>
                  <a:srgbClr val="800000"/>
                </a:solidFill>
              </a:rPr>
              <a:t>false</a:t>
            </a:r>
            <a:r>
              <a:rPr lang="en-CA" dirty="0"/>
              <a:t> </a:t>
            </a:r>
          </a:p>
          <a:p>
            <a:r>
              <a:rPr lang="en-CA" b="1" dirty="0">
                <a:solidFill>
                  <a:srgbClr val="800000"/>
                </a:solidFill>
              </a:rPr>
              <a:t>    AND</a:t>
            </a:r>
            <a:r>
              <a:rPr lang="en-CA" dirty="0"/>
              <a:t> </a:t>
            </a:r>
            <a:r>
              <a:rPr lang="en-CA" dirty="0" err="1"/>
              <a:t>session_type</a:t>
            </a:r>
            <a:r>
              <a:rPr lang="en-CA" dirty="0"/>
              <a:t> </a:t>
            </a:r>
            <a:r>
              <a:rPr lang="en-CA" dirty="0">
                <a:solidFill>
                  <a:srgbClr val="808030"/>
                </a:solidFill>
              </a:rPr>
              <a:t>=</a:t>
            </a:r>
            <a:r>
              <a:rPr lang="en-CA" dirty="0"/>
              <a:t> ‘</a:t>
            </a:r>
            <a:r>
              <a:rPr lang="en-CA" b="1" dirty="0">
                <a:solidFill>
                  <a:srgbClr val="800000"/>
                </a:solidFill>
              </a:rPr>
              <a:t>timing</a:t>
            </a:r>
            <a:r>
              <a:rPr lang="en-CA" dirty="0"/>
              <a:t>’ </a:t>
            </a:r>
          </a:p>
          <a:p>
            <a:r>
              <a:rPr lang="en-CA" b="1" dirty="0">
                <a:solidFill>
                  <a:schemeClr val="accent3">
                    <a:lumMod val="50000"/>
                  </a:schemeClr>
                </a:solidFill>
              </a:rPr>
              <a:t>GROUP BY</a:t>
            </a:r>
            <a:r>
              <a:rPr lang="en-CA" dirty="0"/>
              <a:t> </a:t>
            </a:r>
            <a:r>
              <a:rPr lang="en-CA" dirty="0" err="1"/>
              <a:t>device_type</a:t>
            </a:r>
            <a:r>
              <a:rPr lang="en-CA" dirty="0"/>
              <a:t> </a:t>
            </a:r>
            <a:endParaRPr lang="en-US" dirty="0">
              <a:latin typeface="Courier New" panose="02070309020205020404" pitchFamily="49" charset="0"/>
              <a:cs typeface="Courier New" panose="02070309020205020404" pitchFamily="49" charset="0"/>
            </a:endParaRPr>
          </a:p>
        </p:txBody>
      </p:sp>
      <p:sp>
        <p:nvSpPr>
          <p:cNvPr id="170" name="Google Shape;170;p20">
            <a:extLst>
              <a:ext uri="{FF2B5EF4-FFF2-40B4-BE49-F238E27FC236}">
                <a16:creationId xmlns:a16="http://schemas.microsoft.com/office/drawing/2014/main" id="{11916540-D010-2299-9516-D55ED9D6A93D}"/>
              </a:ext>
            </a:extLst>
          </p:cNvPr>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85</a:t>
            </a:fld>
            <a:endParaRPr/>
          </a:p>
        </p:txBody>
      </p:sp>
      <p:sp>
        <p:nvSpPr>
          <p:cNvPr id="3" name="TextBox 2">
            <a:extLst>
              <a:ext uri="{FF2B5EF4-FFF2-40B4-BE49-F238E27FC236}">
                <a16:creationId xmlns:a16="http://schemas.microsoft.com/office/drawing/2014/main" id="{6CC99FB3-B8B2-6294-4174-0682BB54EFC7}"/>
              </a:ext>
            </a:extLst>
          </p:cNvPr>
          <p:cNvSpPr txBox="1"/>
          <p:nvPr/>
        </p:nvSpPr>
        <p:spPr>
          <a:xfrm>
            <a:off x="1605776" y="4718189"/>
            <a:ext cx="5170005" cy="246221"/>
          </a:xfrm>
          <a:prstGeom prst="rect">
            <a:avLst/>
          </a:prstGeom>
          <a:noFill/>
        </p:spPr>
        <p:txBody>
          <a:bodyPr wrap="none" rtlCol="0">
            <a:spAutoFit/>
          </a:bodyPr>
          <a:lstStyle/>
          <a:p>
            <a:r>
              <a:rPr lang="en-US" sz="1000" dirty="0">
                <a:latin typeface="Open Sans" panose="020B0606030504020204" pitchFamily="34" charset="0"/>
                <a:ea typeface="Open Sans" panose="020B0606030504020204" pitchFamily="34" charset="0"/>
                <a:cs typeface="Open Sans" panose="020B0606030504020204" pitchFamily="34" charset="0"/>
              </a:rPr>
              <a:t>Code depicted here is not Yelp code, the image is used for illustrative purposes only</a:t>
            </a:r>
          </a:p>
        </p:txBody>
      </p:sp>
      <p:graphicFrame>
        <p:nvGraphicFramePr>
          <p:cNvPr id="6" name="Table 5">
            <a:extLst>
              <a:ext uri="{FF2B5EF4-FFF2-40B4-BE49-F238E27FC236}">
                <a16:creationId xmlns:a16="http://schemas.microsoft.com/office/drawing/2014/main" id="{4BF70D6E-0DBD-65F2-FFE3-D9A4A9F5A253}"/>
              </a:ext>
            </a:extLst>
          </p:cNvPr>
          <p:cNvGraphicFramePr>
            <a:graphicFrameLocks noGrp="1"/>
          </p:cNvGraphicFramePr>
          <p:nvPr/>
        </p:nvGraphicFramePr>
        <p:xfrm>
          <a:off x="321276" y="1466148"/>
          <a:ext cx="5539697" cy="1483360"/>
        </p:xfrm>
        <a:graphic>
          <a:graphicData uri="http://schemas.openxmlformats.org/drawingml/2006/table">
            <a:tbl>
              <a:tblPr firstRow="1" bandRow="1">
                <a:tableStyleId>{62796A89-BD9E-437E-83C4-1F7B4A862C73}</a:tableStyleId>
              </a:tblPr>
              <a:tblGrid>
                <a:gridCol w="1055832">
                  <a:extLst>
                    <a:ext uri="{9D8B030D-6E8A-4147-A177-3AD203B41FA5}">
                      <a16:colId xmlns:a16="http://schemas.microsoft.com/office/drawing/2014/main" val="485766666"/>
                    </a:ext>
                  </a:extLst>
                </a:gridCol>
                <a:gridCol w="1189822">
                  <a:extLst>
                    <a:ext uri="{9D8B030D-6E8A-4147-A177-3AD203B41FA5}">
                      <a16:colId xmlns:a16="http://schemas.microsoft.com/office/drawing/2014/main" val="2635038268"/>
                    </a:ext>
                  </a:extLst>
                </a:gridCol>
                <a:gridCol w="1299990">
                  <a:extLst>
                    <a:ext uri="{9D8B030D-6E8A-4147-A177-3AD203B41FA5}">
                      <a16:colId xmlns:a16="http://schemas.microsoft.com/office/drawing/2014/main" val="759299114"/>
                    </a:ext>
                  </a:extLst>
                </a:gridCol>
                <a:gridCol w="694063">
                  <a:extLst>
                    <a:ext uri="{9D8B030D-6E8A-4147-A177-3AD203B41FA5}">
                      <a16:colId xmlns:a16="http://schemas.microsoft.com/office/drawing/2014/main" val="114061375"/>
                    </a:ext>
                  </a:extLst>
                </a:gridCol>
                <a:gridCol w="1299990">
                  <a:extLst>
                    <a:ext uri="{9D8B030D-6E8A-4147-A177-3AD203B41FA5}">
                      <a16:colId xmlns:a16="http://schemas.microsoft.com/office/drawing/2014/main" val="4270359670"/>
                    </a:ext>
                  </a:extLst>
                </a:gridCol>
              </a:tblGrid>
              <a:tr h="370840">
                <a:tc>
                  <a:txBody>
                    <a:bodyPr/>
                    <a:lstStyle/>
                    <a:p>
                      <a:r>
                        <a:rPr lang="en-US" dirty="0" err="1">
                          <a:ln>
                            <a:solidFill>
                              <a:schemeClr val="bg1"/>
                            </a:solidFill>
                          </a:ln>
                          <a:solidFill>
                            <a:schemeClr val="bg1"/>
                          </a:solidFill>
                        </a:rPr>
                        <a:t>session_id</a:t>
                      </a:r>
                      <a:endParaRPr lang="en-US" dirty="0">
                        <a:ln>
                          <a:solidFill>
                            <a:schemeClr val="bg1"/>
                          </a:solidFill>
                        </a:ln>
                        <a:solidFill>
                          <a:schemeClr val="bg1"/>
                        </a:solidFill>
                      </a:endParaRPr>
                    </a:p>
                  </a:txBody>
                  <a:tcPr>
                    <a:solidFill>
                      <a:schemeClr val="accent2">
                        <a:lumMod val="25000"/>
                      </a:schemeClr>
                    </a:solidFill>
                  </a:tcPr>
                </a:tc>
                <a:tc>
                  <a:txBody>
                    <a:bodyPr/>
                    <a:lstStyle/>
                    <a:p>
                      <a:r>
                        <a:rPr lang="en-US" dirty="0" err="1">
                          <a:ln>
                            <a:solidFill>
                              <a:schemeClr val="bg1"/>
                            </a:solidFill>
                          </a:ln>
                          <a:solidFill>
                            <a:schemeClr val="bg1"/>
                          </a:solidFill>
                        </a:rPr>
                        <a:t>device_type</a:t>
                      </a:r>
                      <a:endParaRPr lang="en-US" dirty="0">
                        <a:ln>
                          <a:solidFill>
                            <a:schemeClr val="bg1"/>
                          </a:solidFill>
                        </a:ln>
                        <a:solidFill>
                          <a:schemeClr val="bg1"/>
                        </a:solidFill>
                      </a:endParaRPr>
                    </a:p>
                  </a:txBody>
                  <a:tcPr>
                    <a:solidFill>
                      <a:schemeClr val="accent2">
                        <a:lumMod val="25000"/>
                      </a:schemeClr>
                    </a:solidFill>
                  </a:tcPr>
                </a:tc>
                <a:tc>
                  <a:txBody>
                    <a:bodyPr/>
                    <a:lstStyle/>
                    <a:p>
                      <a:r>
                        <a:rPr lang="en-US" dirty="0" err="1">
                          <a:ln>
                            <a:solidFill>
                              <a:schemeClr val="bg1"/>
                            </a:solidFill>
                          </a:ln>
                          <a:solidFill>
                            <a:schemeClr val="bg1"/>
                          </a:solidFill>
                        </a:rPr>
                        <a:t>session_type</a:t>
                      </a:r>
                      <a:endParaRPr lang="en-US" dirty="0">
                        <a:ln>
                          <a:solidFill>
                            <a:schemeClr val="bg1"/>
                          </a:solidFill>
                        </a:ln>
                        <a:solidFill>
                          <a:schemeClr val="bg1"/>
                        </a:solidFill>
                      </a:endParaRPr>
                    </a:p>
                  </a:txBody>
                  <a:tcPr>
                    <a:solidFill>
                      <a:schemeClr val="accent2">
                        <a:lumMod val="25000"/>
                      </a:schemeClr>
                    </a:solidFill>
                  </a:tcPr>
                </a:tc>
                <a:tc>
                  <a:txBody>
                    <a:bodyPr/>
                    <a:lstStyle/>
                    <a:p>
                      <a:r>
                        <a:rPr lang="en-US" dirty="0" err="1">
                          <a:ln>
                            <a:solidFill>
                              <a:schemeClr val="bg1"/>
                            </a:solidFill>
                          </a:ln>
                          <a:solidFill>
                            <a:schemeClr val="bg1"/>
                          </a:solidFill>
                        </a:rPr>
                        <a:t>is_bot</a:t>
                      </a:r>
                      <a:endParaRPr lang="en-US" dirty="0">
                        <a:ln>
                          <a:solidFill>
                            <a:schemeClr val="bg1"/>
                          </a:solidFill>
                        </a:ln>
                        <a:solidFill>
                          <a:schemeClr val="bg1"/>
                        </a:solidFill>
                      </a:endParaRPr>
                    </a:p>
                  </a:txBody>
                  <a:tcPr>
                    <a:solidFill>
                      <a:schemeClr val="accent2">
                        <a:lumMod val="25000"/>
                      </a:schemeClr>
                    </a:solidFill>
                  </a:tcPr>
                </a:tc>
                <a:tc>
                  <a:txBody>
                    <a:bodyPr/>
                    <a:lstStyle/>
                    <a:p>
                      <a:r>
                        <a:rPr lang="en-US" dirty="0">
                          <a:ln>
                            <a:solidFill>
                              <a:schemeClr val="bg1"/>
                            </a:solidFill>
                          </a:ln>
                          <a:solidFill>
                            <a:schemeClr val="bg1"/>
                          </a:solidFill>
                        </a:rPr>
                        <a:t>date</a:t>
                      </a:r>
                    </a:p>
                  </a:txBody>
                  <a:tcPr>
                    <a:solidFill>
                      <a:schemeClr val="accent2">
                        <a:lumMod val="25000"/>
                      </a:schemeClr>
                    </a:solidFill>
                  </a:tcPr>
                </a:tc>
                <a:extLst>
                  <a:ext uri="{0D108BD9-81ED-4DB2-BD59-A6C34878D82A}">
                    <a16:rowId xmlns:a16="http://schemas.microsoft.com/office/drawing/2014/main" val="2251239223"/>
                  </a:ext>
                </a:extLst>
              </a:tr>
              <a:tr h="370840">
                <a:tc>
                  <a:txBody>
                    <a:bodyPr/>
                    <a:lstStyle/>
                    <a:p>
                      <a:r>
                        <a:rPr lang="en-US" dirty="0"/>
                        <a:t>ABC123</a:t>
                      </a:r>
                    </a:p>
                  </a:txBody>
                  <a:tcPr/>
                </a:tc>
                <a:tc>
                  <a:txBody>
                    <a:bodyPr/>
                    <a:lstStyle/>
                    <a:p>
                      <a:r>
                        <a:rPr lang="en-US" dirty="0"/>
                        <a:t>android</a:t>
                      </a:r>
                    </a:p>
                  </a:txBody>
                  <a:tcPr/>
                </a:tc>
                <a:tc>
                  <a:txBody>
                    <a:bodyPr/>
                    <a:lstStyle/>
                    <a:p>
                      <a:pPr algn="l"/>
                      <a:r>
                        <a:rPr lang="en-CA" dirty="0">
                          <a:effectLst/>
                        </a:rPr>
                        <a:t>review</a:t>
                      </a:r>
                    </a:p>
                  </a:txBody>
                  <a:tcPr anchor="ctr"/>
                </a:tc>
                <a:tc>
                  <a:txBody>
                    <a:bodyPr/>
                    <a:lstStyle/>
                    <a:p>
                      <a:r>
                        <a:rPr lang="en-US" dirty="0"/>
                        <a:t>true</a:t>
                      </a:r>
                    </a:p>
                  </a:txBody>
                  <a:tcPr/>
                </a:tc>
                <a:tc>
                  <a:txBody>
                    <a:bodyPr/>
                    <a:lstStyle/>
                    <a:p>
                      <a:r>
                        <a:rPr lang="en-CA" dirty="0">
                          <a:solidFill>
                            <a:schemeClr val="tx1"/>
                          </a:solidFill>
                        </a:rPr>
                        <a:t>2024-08-10</a:t>
                      </a:r>
                      <a:endParaRPr lang="en-US" dirty="0">
                        <a:solidFill>
                          <a:schemeClr val="tx1"/>
                        </a:solidFill>
                      </a:endParaRPr>
                    </a:p>
                  </a:txBody>
                  <a:tcPr/>
                </a:tc>
                <a:extLst>
                  <a:ext uri="{0D108BD9-81ED-4DB2-BD59-A6C34878D82A}">
                    <a16:rowId xmlns:a16="http://schemas.microsoft.com/office/drawing/2014/main" val="3917950629"/>
                  </a:ext>
                </a:extLst>
              </a:tr>
              <a:tr h="370840">
                <a:tc>
                  <a:txBody>
                    <a:bodyPr/>
                    <a:lstStyle/>
                    <a:p>
                      <a:r>
                        <a:rPr lang="en-US" dirty="0"/>
                        <a:t>DEF456</a:t>
                      </a:r>
                    </a:p>
                  </a:txBody>
                  <a:tcPr/>
                </a:tc>
                <a:tc>
                  <a:txBody>
                    <a:bodyPr/>
                    <a:lstStyle/>
                    <a:p>
                      <a:r>
                        <a:rPr lang="en-US" dirty="0" err="1"/>
                        <a:t>ios</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CA" dirty="0">
                          <a:effectLst/>
                        </a:rPr>
                        <a:t>quote</a:t>
                      </a:r>
                    </a:p>
                  </a:txBody>
                  <a:tcPr/>
                </a:tc>
                <a:tc>
                  <a:txBody>
                    <a:bodyPr/>
                    <a:lstStyle/>
                    <a:p>
                      <a:r>
                        <a:rPr lang="en-US" dirty="0"/>
                        <a:t>false</a:t>
                      </a:r>
                    </a:p>
                  </a:txBody>
                  <a:tcPr/>
                </a:tc>
                <a:tc>
                  <a:txBody>
                    <a:bodyPr/>
                    <a:lstStyle/>
                    <a:p>
                      <a:r>
                        <a:rPr lang="en-CA" dirty="0">
                          <a:solidFill>
                            <a:schemeClr val="tx1"/>
                          </a:solidFill>
                        </a:rPr>
                        <a:t>2024-08-10</a:t>
                      </a:r>
                      <a:endParaRPr lang="en-US" dirty="0">
                        <a:solidFill>
                          <a:schemeClr val="tx1"/>
                        </a:solidFill>
                      </a:endParaRPr>
                    </a:p>
                  </a:txBody>
                  <a:tcPr/>
                </a:tc>
                <a:extLst>
                  <a:ext uri="{0D108BD9-81ED-4DB2-BD59-A6C34878D82A}">
                    <a16:rowId xmlns:a16="http://schemas.microsoft.com/office/drawing/2014/main" val="1751067926"/>
                  </a:ext>
                </a:extLst>
              </a:tr>
              <a:tr h="370840">
                <a:tc>
                  <a:txBody>
                    <a:bodyPr/>
                    <a:lstStyle/>
                    <a:p>
                      <a:r>
                        <a:rPr lang="en-US" dirty="0"/>
                        <a:t>GHI789</a:t>
                      </a:r>
                    </a:p>
                  </a:txBody>
                  <a:tcPr/>
                </a:tc>
                <a:tc>
                  <a:txBody>
                    <a:bodyPr/>
                    <a:lstStyle/>
                    <a:p>
                      <a:r>
                        <a:rPr lang="en-US" dirty="0"/>
                        <a:t>web</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CA" dirty="0">
                          <a:effectLst/>
                        </a:rPr>
                        <a:t>timing</a:t>
                      </a:r>
                    </a:p>
                  </a:txBody>
                  <a:tcPr/>
                </a:tc>
                <a:tc>
                  <a:txBody>
                    <a:bodyPr/>
                    <a:lstStyle/>
                    <a:p>
                      <a:r>
                        <a:rPr lang="en-US" dirty="0"/>
                        <a:t>true</a:t>
                      </a:r>
                    </a:p>
                  </a:txBody>
                  <a:tcPr/>
                </a:tc>
                <a:tc>
                  <a:txBody>
                    <a:bodyPr/>
                    <a:lstStyle/>
                    <a:p>
                      <a:r>
                        <a:rPr lang="en-CA" dirty="0">
                          <a:solidFill>
                            <a:schemeClr val="tx1"/>
                          </a:solidFill>
                        </a:rPr>
                        <a:t>2024-08-10</a:t>
                      </a:r>
                      <a:endParaRPr lang="en-US" dirty="0">
                        <a:solidFill>
                          <a:schemeClr val="tx1"/>
                        </a:solidFill>
                      </a:endParaRPr>
                    </a:p>
                  </a:txBody>
                  <a:tcPr/>
                </a:tc>
                <a:extLst>
                  <a:ext uri="{0D108BD9-81ED-4DB2-BD59-A6C34878D82A}">
                    <a16:rowId xmlns:a16="http://schemas.microsoft.com/office/drawing/2014/main" val="502834012"/>
                  </a:ext>
                </a:extLst>
              </a:tr>
            </a:tbl>
          </a:graphicData>
        </a:graphic>
      </p:graphicFrame>
      <p:sp>
        <p:nvSpPr>
          <p:cNvPr id="7" name="TextBox 6">
            <a:extLst>
              <a:ext uri="{FF2B5EF4-FFF2-40B4-BE49-F238E27FC236}">
                <a16:creationId xmlns:a16="http://schemas.microsoft.com/office/drawing/2014/main" id="{154807EC-7160-DA53-0DB7-56C7532FAD2A}"/>
              </a:ext>
            </a:extLst>
          </p:cNvPr>
          <p:cNvSpPr txBox="1"/>
          <p:nvPr/>
        </p:nvSpPr>
        <p:spPr>
          <a:xfrm>
            <a:off x="306532" y="1180442"/>
            <a:ext cx="3084499" cy="307777"/>
          </a:xfrm>
          <a:prstGeom prst="rect">
            <a:avLst/>
          </a:prstGeom>
          <a:noFill/>
        </p:spPr>
        <p:txBody>
          <a:bodyPr wrap="none" rtlCol="0">
            <a:spAutoFit/>
          </a:bodyPr>
          <a:lstStyle/>
          <a:p>
            <a:r>
              <a:rPr lang="en-US" dirty="0" err="1">
                <a:latin typeface="Courier New" panose="02070309020205020404" pitchFamily="49" charset="0"/>
                <a:cs typeface="Courier New" panose="02070309020205020404" pitchFamily="49" charset="0"/>
              </a:rPr>
              <a:t>session_summary</a:t>
            </a:r>
            <a:r>
              <a:rPr lang="en-US" dirty="0">
                <a:latin typeface="Courier New" panose="02070309020205020404" pitchFamily="49" charset="0"/>
                <a:cs typeface="Courier New" panose="02070309020205020404" pitchFamily="49" charset="0"/>
              </a:rPr>
              <a:t> [OLD TABLE]</a:t>
            </a:r>
          </a:p>
        </p:txBody>
      </p:sp>
      <p:sp>
        <p:nvSpPr>
          <p:cNvPr id="9" name="TextBox 8">
            <a:extLst>
              <a:ext uri="{FF2B5EF4-FFF2-40B4-BE49-F238E27FC236}">
                <a16:creationId xmlns:a16="http://schemas.microsoft.com/office/drawing/2014/main" id="{DB726069-673E-92CE-E9BD-98E49356A899}"/>
              </a:ext>
            </a:extLst>
          </p:cNvPr>
          <p:cNvSpPr txBox="1"/>
          <p:nvPr/>
        </p:nvSpPr>
        <p:spPr>
          <a:xfrm>
            <a:off x="321276" y="2905366"/>
            <a:ext cx="2332690" cy="307777"/>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sessions [NEW TABLE]</a:t>
            </a:r>
          </a:p>
        </p:txBody>
      </p:sp>
      <p:graphicFrame>
        <p:nvGraphicFramePr>
          <p:cNvPr id="18" name="Table 17">
            <a:extLst>
              <a:ext uri="{FF2B5EF4-FFF2-40B4-BE49-F238E27FC236}">
                <a16:creationId xmlns:a16="http://schemas.microsoft.com/office/drawing/2014/main" id="{446ECDAA-76CE-097C-B7A6-7C4CE2ED3DCD}"/>
              </a:ext>
            </a:extLst>
          </p:cNvPr>
          <p:cNvGraphicFramePr>
            <a:graphicFrameLocks noGrp="1"/>
          </p:cNvGraphicFramePr>
          <p:nvPr/>
        </p:nvGraphicFramePr>
        <p:xfrm>
          <a:off x="319438" y="3227011"/>
          <a:ext cx="5539697" cy="1483360"/>
        </p:xfrm>
        <a:graphic>
          <a:graphicData uri="http://schemas.openxmlformats.org/drawingml/2006/table">
            <a:tbl>
              <a:tblPr firstRow="1" bandRow="1">
                <a:tableStyleId>{62796A89-BD9E-437E-83C4-1F7B4A862C73}</a:tableStyleId>
              </a:tblPr>
              <a:tblGrid>
                <a:gridCol w="1055832">
                  <a:extLst>
                    <a:ext uri="{9D8B030D-6E8A-4147-A177-3AD203B41FA5}">
                      <a16:colId xmlns:a16="http://schemas.microsoft.com/office/drawing/2014/main" val="485766666"/>
                    </a:ext>
                  </a:extLst>
                </a:gridCol>
                <a:gridCol w="1189822">
                  <a:extLst>
                    <a:ext uri="{9D8B030D-6E8A-4147-A177-3AD203B41FA5}">
                      <a16:colId xmlns:a16="http://schemas.microsoft.com/office/drawing/2014/main" val="2635038268"/>
                    </a:ext>
                  </a:extLst>
                </a:gridCol>
                <a:gridCol w="1299990">
                  <a:extLst>
                    <a:ext uri="{9D8B030D-6E8A-4147-A177-3AD203B41FA5}">
                      <a16:colId xmlns:a16="http://schemas.microsoft.com/office/drawing/2014/main" val="759299114"/>
                    </a:ext>
                  </a:extLst>
                </a:gridCol>
                <a:gridCol w="694063">
                  <a:extLst>
                    <a:ext uri="{9D8B030D-6E8A-4147-A177-3AD203B41FA5}">
                      <a16:colId xmlns:a16="http://schemas.microsoft.com/office/drawing/2014/main" val="114061375"/>
                    </a:ext>
                  </a:extLst>
                </a:gridCol>
                <a:gridCol w="1299990">
                  <a:extLst>
                    <a:ext uri="{9D8B030D-6E8A-4147-A177-3AD203B41FA5}">
                      <a16:colId xmlns:a16="http://schemas.microsoft.com/office/drawing/2014/main" val="4270359670"/>
                    </a:ext>
                  </a:extLst>
                </a:gridCol>
              </a:tblGrid>
              <a:tr h="370840">
                <a:tc>
                  <a:txBody>
                    <a:bodyPr/>
                    <a:lstStyle/>
                    <a:p>
                      <a:r>
                        <a:rPr lang="en-US" dirty="0" err="1">
                          <a:ln>
                            <a:solidFill>
                              <a:schemeClr val="bg1"/>
                            </a:solidFill>
                          </a:ln>
                          <a:solidFill>
                            <a:schemeClr val="bg1"/>
                          </a:solidFill>
                        </a:rPr>
                        <a:t>session_id</a:t>
                      </a:r>
                      <a:endParaRPr lang="en-US" dirty="0">
                        <a:ln>
                          <a:solidFill>
                            <a:schemeClr val="bg1"/>
                          </a:solidFill>
                        </a:ln>
                        <a:solidFill>
                          <a:schemeClr val="bg1"/>
                        </a:solidFill>
                      </a:endParaRPr>
                    </a:p>
                  </a:txBody>
                  <a:tcPr>
                    <a:solidFill>
                      <a:schemeClr val="accent2">
                        <a:lumMod val="25000"/>
                      </a:schemeClr>
                    </a:solidFill>
                  </a:tcPr>
                </a:tc>
                <a:tc>
                  <a:txBody>
                    <a:bodyPr/>
                    <a:lstStyle/>
                    <a:p>
                      <a:r>
                        <a:rPr lang="en-US" dirty="0" err="1">
                          <a:ln>
                            <a:solidFill>
                              <a:schemeClr val="bg1"/>
                            </a:solidFill>
                          </a:ln>
                          <a:solidFill>
                            <a:schemeClr val="bg1"/>
                          </a:solidFill>
                        </a:rPr>
                        <a:t>device_type</a:t>
                      </a:r>
                      <a:endParaRPr lang="en-US" dirty="0">
                        <a:ln>
                          <a:solidFill>
                            <a:schemeClr val="bg1"/>
                          </a:solidFill>
                        </a:ln>
                        <a:solidFill>
                          <a:schemeClr val="bg1"/>
                        </a:solidFill>
                      </a:endParaRPr>
                    </a:p>
                  </a:txBody>
                  <a:tcPr>
                    <a:solidFill>
                      <a:schemeClr val="accent2">
                        <a:lumMod val="25000"/>
                      </a:schemeClr>
                    </a:solidFill>
                  </a:tcPr>
                </a:tc>
                <a:tc>
                  <a:txBody>
                    <a:bodyPr/>
                    <a:lstStyle/>
                    <a:p>
                      <a:r>
                        <a:rPr lang="en-US" dirty="0" err="1">
                          <a:ln>
                            <a:solidFill>
                              <a:schemeClr val="bg1"/>
                            </a:solidFill>
                          </a:ln>
                          <a:solidFill>
                            <a:schemeClr val="bg1"/>
                          </a:solidFill>
                        </a:rPr>
                        <a:t>session_type</a:t>
                      </a:r>
                      <a:endParaRPr lang="en-US" dirty="0">
                        <a:ln>
                          <a:solidFill>
                            <a:schemeClr val="bg1"/>
                          </a:solidFill>
                        </a:ln>
                        <a:solidFill>
                          <a:schemeClr val="bg1"/>
                        </a:solidFill>
                      </a:endParaRPr>
                    </a:p>
                  </a:txBody>
                  <a:tcPr>
                    <a:solidFill>
                      <a:schemeClr val="accent2">
                        <a:lumMod val="25000"/>
                      </a:schemeClr>
                    </a:solidFill>
                  </a:tcPr>
                </a:tc>
                <a:tc>
                  <a:txBody>
                    <a:bodyPr/>
                    <a:lstStyle/>
                    <a:p>
                      <a:r>
                        <a:rPr lang="en-US" dirty="0" err="1">
                          <a:ln>
                            <a:solidFill>
                              <a:schemeClr val="bg1"/>
                            </a:solidFill>
                          </a:ln>
                          <a:solidFill>
                            <a:schemeClr val="bg1"/>
                          </a:solidFill>
                        </a:rPr>
                        <a:t>is_bot</a:t>
                      </a:r>
                      <a:endParaRPr lang="en-US" dirty="0">
                        <a:ln>
                          <a:solidFill>
                            <a:schemeClr val="bg1"/>
                          </a:solidFill>
                        </a:ln>
                        <a:solidFill>
                          <a:schemeClr val="bg1"/>
                        </a:solidFill>
                      </a:endParaRPr>
                    </a:p>
                  </a:txBody>
                  <a:tcPr>
                    <a:solidFill>
                      <a:schemeClr val="accent2">
                        <a:lumMod val="25000"/>
                      </a:schemeClr>
                    </a:solidFill>
                  </a:tcPr>
                </a:tc>
                <a:tc>
                  <a:txBody>
                    <a:bodyPr/>
                    <a:lstStyle/>
                    <a:p>
                      <a:r>
                        <a:rPr lang="en-US" dirty="0">
                          <a:ln>
                            <a:solidFill>
                              <a:schemeClr val="bg1"/>
                            </a:solidFill>
                          </a:ln>
                          <a:solidFill>
                            <a:schemeClr val="bg1"/>
                          </a:solidFill>
                        </a:rPr>
                        <a:t>date</a:t>
                      </a:r>
                    </a:p>
                  </a:txBody>
                  <a:tcPr>
                    <a:solidFill>
                      <a:schemeClr val="accent2">
                        <a:lumMod val="25000"/>
                      </a:schemeClr>
                    </a:solidFill>
                  </a:tcPr>
                </a:tc>
                <a:extLst>
                  <a:ext uri="{0D108BD9-81ED-4DB2-BD59-A6C34878D82A}">
                    <a16:rowId xmlns:a16="http://schemas.microsoft.com/office/drawing/2014/main" val="2251239223"/>
                  </a:ext>
                </a:extLst>
              </a:tr>
              <a:tr h="370840">
                <a:tc>
                  <a:txBody>
                    <a:bodyPr/>
                    <a:lstStyle/>
                    <a:p>
                      <a:r>
                        <a:rPr lang="en-US" dirty="0"/>
                        <a:t>ABC123</a:t>
                      </a:r>
                    </a:p>
                  </a:txBody>
                  <a:tcPr/>
                </a:tc>
                <a:tc>
                  <a:txBody>
                    <a:bodyPr/>
                    <a:lstStyle/>
                    <a:p>
                      <a:r>
                        <a:rPr lang="en-US" dirty="0"/>
                        <a:t>android</a:t>
                      </a:r>
                    </a:p>
                  </a:txBody>
                  <a:tcPr/>
                </a:tc>
                <a:tc>
                  <a:txBody>
                    <a:bodyPr/>
                    <a:lstStyle/>
                    <a:p>
                      <a:pPr algn="l"/>
                      <a:r>
                        <a:rPr lang="en-CA" dirty="0">
                          <a:effectLst/>
                        </a:rPr>
                        <a:t>review</a:t>
                      </a:r>
                    </a:p>
                  </a:txBody>
                  <a:tcPr anchor="ctr"/>
                </a:tc>
                <a:tc>
                  <a:txBody>
                    <a:bodyPr/>
                    <a:lstStyle/>
                    <a:p>
                      <a:r>
                        <a:rPr lang="en-US" dirty="0"/>
                        <a:t>true</a:t>
                      </a:r>
                    </a:p>
                  </a:txBody>
                  <a:tcPr/>
                </a:tc>
                <a:tc>
                  <a:txBody>
                    <a:bodyPr/>
                    <a:lstStyle/>
                    <a:p>
                      <a:r>
                        <a:rPr lang="en-CA" dirty="0">
                          <a:solidFill>
                            <a:schemeClr val="tx1"/>
                          </a:solidFill>
                        </a:rPr>
                        <a:t>2024-08-10</a:t>
                      </a:r>
                      <a:endParaRPr lang="en-US" dirty="0">
                        <a:solidFill>
                          <a:schemeClr val="tx1"/>
                        </a:solidFill>
                      </a:endParaRPr>
                    </a:p>
                  </a:txBody>
                  <a:tcPr/>
                </a:tc>
                <a:extLst>
                  <a:ext uri="{0D108BD9-81ED-4DB2-BD59-A6C34878D82A}">
                    <a16:rowId xmlns:a16="http://schemas.microsoft.com/office/drawing/2014/main" val="3917950629"/>
                  </a:ext>
                </a:extLst>
              </a:tr>
              <a:tr h="370840">
                <a:tc>
                  <a:txBody>
                    <a:bodyPr/>
                    <a:lstStyle/>
                    <a:p>
                      <a:r>
                        <a:rPr lang="en-US" dirty="0"/>
                        <a:t>DEF456</a:t>
                      </a:r>
                    </a:p>
                  </a:txBody>
                  <a:tcPr/>
                </a:tc>
                <a:tc>
                  <a:txBody>
                    <a:bodyPr/>
                    <a:lstStyle/>
                    <a:p>
                      <a:r>
                        <a:rPr lang="en-US" dirty="0" err="1"/>
                        <a:t>ios</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CA" dirty="0">
                          <a:effectLst/>
                        </a:rPr>
                        <a:t>quote</a:t>
                      </a:r>
                    </a:p>
                  </a:txBody>
                  <a:tcPr/>
                </a:tc>
                <a:tc>
                  <a:txBody>
                    <a:bodyPr/>
                    <a:lstStyle/>
                    <a:p>
                      <a:r>
                        <a:rPr lang="en-US" dirty="0"/>
                        <a:t>false</a:t>
                      </a:r>
                    </a:p>
                  </a:txBody>
                  <a:tcPr/>
                </a:tc>
                <a:tc>
                  <a:txBody>
                    <a:bodyPr/>
                    <a:lstStyle/>
                    <a:p>
                      <a:r>
                        <a:rPr lang="en-CA" dirty="0">
                          <a:solidFill>
                            <a:schemeClr val="tx1"/>
                          </a:solidFill>
                        </a:rPr>
                        <a:t>2024-08-10</a:t>
                      </a:r>
                      <a:endParaRPr lang="en-US" dirty="0">
                        <a:solidFill>
                          <a:schemeClr val="tx1"/>
                        </a:solidFill>
                      </a:endParaRPr>
                    </a:p>
                  </a:txBody>
                  <a:tcPr/>
                </a:tc>
                <a:extLst>
                  <a:ext uri="{0D108BD9-81ED-4DB2-BD59-A6C34878D82A}">
                    <a16:rowId xmlns:a16="http://schemas.microsoft.com/office/drawing/2014/main" val="1751067926"/>
                  </a:ext>
                </a:extLst>
              </a:tr>
              <a:tr h="370840">
                <a:tc>
                  <a:txBody>
                    <a:bodyPr/>
                    <a:lstStyle/>
                    <a:p>
                      <a:r>
                        <a:rPr lang="en-US" dirty="0"/>
                        <a:t>GHI789</a:t>
                      </a:r>
                    </a:p>
                  </a:txBody>
                  <a:tcPr/>
                </a:tc>
                <a:tc>
                  <a:txBody>
                    <a:bodyPr/>
                    <a:lstStyle/>
                    <a:p>
                      <a:r>
                        <a:rPr lang="en-US" dirty="0"/>
                        <a:t>web</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CA" dirty="0">
                          <a:effectLst/>
                        </a:rPr>
                        <a:t>professional</a:t>
                      </a:r>
                    </a:p>
                  </a:txBody>
                  <a:tcPr/>
                </a:tc>
                <a:tc>
                  <a:txBody>
                    <a:bodyPr/>
                    <a:lstStyle/>
                    <a:p>
                      <a:r>
                        <a:rPr lang="en-US" dirty="0"/>
                        <a:t>true</a:t>
                      </a:r>
                    </a:p>
                  </a:txBody>
                  <a:tcPr/>
                </a:tc>
                <a:tc>
                  <a:txBody>
                    <a:bodyPr/>
                    <a:lstStyle/>
                    <a:p>
                      <a:r>
                        <a:rPr lang="en-CA" dirty="0">
                          <a:solidFill>
                            <a:schemeClr val="tx1"/>
                          </a:solidFill>
                        </a:rPr>
                        <a:t>2024-08-10</a:t>
                      </a:r>
                      <a:endParaRPr lang="en-US" dirty="0">
                        <a:solidFill>
                          <a:schemeClr val="tx1"/>
                        </a:solidFill>
                      </a:endParaRPr>
                    </a:p>
                  </a:txBody>
                  <a:tcPr/>
                </a:tc>
                <a:extLst>
                  <a:ext uri="{0D108BD9-81ED-4DB2-BD59-A6C34878D82A}">
                    <a16:rowId xmlns:a16="http://schemas.microsoft.com/office/drawing/2014/main" val="502834012"/>
                  </a:ext>
                </a:extLst>
              </a:tr>
            </a:tbl>
          </a:graphicData>
        </a:graphic>
      </p:graphicFrame>
      <p:sp>
        <p:nvSpPr>
          <p:cNvPr id="2" name="Rectangle 1">
            <a:extLst>
              <a:ext uri="{FF2B5EF4-FFF2-40B4-BE49-F238E27FC236}">
                <a16:creationId xmlns:a16="http://schemas.microsoft.com/office/drawing/2014/main" id="{C06DDF37-D81F-085D-9D75-FF24BB495675}"/>
              </a:ext>
            </a:extLst>
          </p:cNvPr>
          <p:cNvSpPr/>
          <p:nvPr/>
        </p:nvSpPr>
        <p:spPr>
          <a:xfrm>
            <a:off x="5596569" y="116940"/>
            <a:ext cx="969484" cy="301701"/>
          </a:xfrm>
          <a:prstGeom prst="rect">
            <a:avLst/>
          </a:prstGeom>
          <a:solidFill>
            <a:srgbClr val="EBFBFF">
              <a:alpha val="7803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1D031AD7-7040-E0AC-C6DC-B27C32438B4C}"/>
              </a:ext>
            </a:extLst>
          </p:cNvPr>
          <p:cNvSpPr/>
          <p:nvPr/>
        </p:nvSpPr>
        <p:spPr>
          <a:xfrm>
            <a:off x="6566053" y="107951"/>
            <a:ext cx="969484" cy="301701"/>
          </a:xfrm>
          <a:prstGeom prst="rect">
            <a:avLst/>
          </a:prstGeom>
          <a:solidFill>
            <a:srgbClr val="EBFBFF">
              <a:alpha val="7803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B81CA89F-AD90-AAAF-9440-94803A330E86}"/>
              </a:ext>
            </a:extLst>
          </p:cNvPr>
          <p:cNvSpPr/>
          <p:nvPr/>
        </p:nvSpPr>
        <p:spPr>
          <a:xfrm>
            <a:off x="5409282" y="409652"/>
            <a:ext cx="1531345" cy="229326"/>
          </a:xfrm>
          <a:prstGeom prst="rect">
            <a:avLst/>
          </a:prstGeom>
          <a:solidFill>
            <a:srgbClr val="FFC000">
              <a:alpha val="7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FCF5556-6C74-6112-2B42-1F37AC8333A2}"/>
              </a:ext>
            </a:extLst>
          </p:cNvPr>
          <p:cNvSpPr/>
          <p:nvPr/>
        </p:nvSpPr>
        <p:spPr>
          <a:xfrm>
            <a:off x="4625246" y="3292849"/>
            <a:ext cx="453104" cy="206853"/>
          </a:xfrm>
          <a:prstGeom prst="rect">
            <a:avLst/>
          </a:prstGeom>
          <a:no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E8B7E05-253F-131A-1BF4-2E821580E230}"/>
              </a:ext>
            </a:extLst>
          </p:cNvPr>
          <p:cNvSpPr/>
          <p:nvPr/>
        </p:nvSpPr>
        <p:spPr>
          <a:xfrm>
            <a:off x="4625246" y="1563994"/>
            <a:ext cx="453104" cy="206853"/>
          </a:xfrm>
          <a:prstGeom prst="rect">
            <a:avLst/>
          </a:prstGeom>
          <a:no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5FF1C4B8-F072-40DC-FE4D-28632365D5DC}"/>
              </a:ext>
            </a:extLst>
          </p:cNvPr>
          <p:cNvSpPr/>
          <p:nvPr/>
        </p:nvSpPr>
        <p:spPr>
          <a:xfrm>
            <a:off x="3930256" y="1488219"/>
            <a:ext cx="588499" cy="282627"/>
          </a:xfrm>
          <a:prstGeom prst="rect">
            <a:avLst/>
          </a:prstGeom>
          <a:no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976C3995-CF8B-2D7F-3EAF-7A91B718F29D}"/>
              </a:ext>
            </a:extLst>
          </p:cNvPr>
          <p:cNvSpPr/>
          <p:nvPr/>
        </p:nvSpPr>
        <p:spPr>
          <a:xfrm>
            <a:off x="2614700" y="3299509"/>
            <a:ext cx="1095760" cy="206853"/>
          </a:xfrm>
          <a:prstGeom prst="rect">
            <a:avLst/>
          </a:prstGeom>
          <a:no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BA852FB3-FBAC-D9FF-3D49-0E15BDB3DA7A}"/>
              </a:ext>
            </a:extLst>
          </p:cNvPr>
          <p:cNvSpPr/>
          <p:nvPr/>
        </p:nvSpPr>
        <p:spPr>
          <a:xfrm>
            <a:off x="2625717" y="1530828"/>
            <a:ext cx="1095760" cy="206853"/>
          </a:xfrm>
          <a:prstGeom prst="rect">
            <a:avLst/>
          </a:prstGeom>
          <a:no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477EC2CB-9F5E-0732-12CF-4E4827104187}"/>
              </a:ext>
            </a:extLst>
          </p:cNvPr>
          <p:cNvSpPr/>
          <p:nvPr/>
        </p:nvSpPr>
        <p:spPr>
          <a:xfrm>
            <a:off x="3930256" y="3281573"/>
            <a:ext cx="521043" cy="225097"/>
          </a:xfrm>
          <a:prstGeom prst="rect">
            <a:avLst/>
          </a:prstGeom>
          <a:no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D034C15-D672-81AE-5F81-8547BBCF3EBB}"/>
              </a:ext>
            </a:extLst>
          </p:cNvPr>
          <p:cNvSpPr/>
          <p:nvPr/>
        </p:nvSpPr>
        <p:spPr>
          <a:xfrm>
            <a:off x="5529055" y="625871"/>
            <a:ext cx="453104" cy="192764"/>
          </a:xfrm>
          <a:prstGeom prst="rect">
            <a:avLst/>
          </a:prstGeom>
          <a:solidFill>
            <a:srgbClr val="EBFBFF">
              <a:alpha val="7803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59000BC4-3882-5EB1-0766-C0ADB167C681}"/>
              </a:ext>
            </a:extLst>
          </p:cNvPr>
          <p:cNvSpPr/>
          <p:nvPr/>
        </p:nvSpPr>
        <p:spPr>
          <a:xfrm>
            <a:off x="5484987" y="810470"/>
            <a:ext cx="497172" cy="229326"/>
          </a:xfrm>
          <a:prstGeom prst="rect">
            <a:avLst/>
          </a:prstGeom>
          <a:solidFill>
            <a:srgbClr val="EBFBFF">
              <a:alpha val="7803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29C42EB3-D7E9-EA5B-F42F-109486E88602}"/>
              </a:ext>
            </a:extLst>
          </p:cNvPr>
          <p:cNvSpPr/>
          <p:nvPr/>
        </p:nvSpPr>
        <p:spPr>
          <a:xfrm>
            <a:off x="5472131" y="1034854"/>
            <a:ext cx="1093921" cy="222720"/>
          </a:xfrm>
          <a:prstGeom prst="rect">
            <a:avLst/>
          </a:prstGeom>
          <a:solidFill>
            <a:srgbClr val="EBFBFF">
              <a:alpha val="7803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83E9A4A0-8E35-9DD7-D45D-F67E56CB9D91}"/>
              </a:ext>
            </a:extLst>
          </p:cNvPr>
          <p:cNvSpPr txBox="1"/>
          <p:nvPr/>
        </p:nvSpPr>
        <p:spPr>
          <a:xfrm>
            <a:off x="311286" y="308681"/>
            <a:ext cx="3982180" cy="830997"/>
          </a:xfrm>
          <a:prstGeom prst="rect">
            <a:avLst/>
          </a:prstGeom>
          <a:noFill/>
        </p:spPr>
        <p:txBody>
          <a:bodyPr wrap="none" rtlCol="0">
            <a:spAutoFit/>
          </a:bodyPr>
          <a:lstStyle/>
          <a:p>
            <a:pPr algn="ctr" rtl="0"/>
            <a:r>
              <a:rPr lang="en-CA" sz="2400" b="1" dirty="0">
                <a:latin typeface="Poppins" pitchFamily="2" charset="77"/>
              </a:rPr>
              <a:t>What will help the team </a:t>
            </a:r>
          </a:p>
          <a:p>
            <a:pPr algn="ctr" rtl="0"/>
            <a:r>
              <a:rPr lang="en-CA" sz="2400" b="1" dirty="0">
                <a:latin typeface="Poppins" pitchFamily="2" charset="77"/>
              </a:rPr>
              <a:t>use the new table?</a:t>
            </a:r>
          </a:p>
        </p:txBody>
      </p:sp>
    </p:spTree>
    <p:custDataLst>
      <p:tags r:id="rId1"/>
    </p:custDataLst>
    <p:extLst>
      <p:ext uri="{BB962C8B-B14F-4D97-AF65-F5344CB8AC3E}">
        <p14:creationId xmlns:p14="http://schemas.microsoft.com/office/powerpoint/2010/main" val="234586161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168">
          <a:extLst>
            <a:ext uri="{FF2B5EF4-FFF2-40B4-BE49-F238E27FC236}">
              <a16:creationId xmlns:a16="http://schemas.microsoft.com/office/drawing/2014/main" id="{B145E9CF-3C80-DE34-9C98-2542DCB1E277}"/>
            </a:ext>
          </a:extLst>
        </p:cNvPr>
        <p:cNvGrpSpPr/>
        <p:nvPr/>
      </p:nvGrpSpPr>
      <p:grpSpPr>
        <a:xfrm>
          <a:off x="0" y="0"/>
          <a:ext cx="0" cy="0"/>
          <a:chOff x="0" y="0"/>
          <a:chExt cx="0" cy="0"/>
        </a:xfrm>
      </p:grpSpPr>
      <p:sp>
        <p:nvSpPr>
          <p:cNvPr id="24" name="TextBox 23">
            <a:extLst>
              <a:ext uri="{FF2B5EF4-FFF2-40B4-BE49-F238E27FC236}">
                <a16:creationId xmlns:a16="http://schemas.microsoft.com/office/drawing/2014/main" id="{3407461A-A5E2-6F49-7B90-BBF85EEAAFE1}"/>
              </a:ext>
            </a:extLst>
          </p:cNvPr>
          <p:cNvSpPr txBox="1"/>
          <p:nvPr/>
        </p:nvSpPr>
        <p:spPr>
          <a:xfrm>
            <a:off x="4773295" y="116940"/>
            <a:ext cx="4243109" cy="1384995"/>
          </a:xfrm>
          <a:prstGeom prst="rect">
            <a:avLst/>
          </a:prstGeom>
          <a:noFill/>
          <a:ln w="25400">
            <a:solidFill>
              <a:schemeClr val="tx1"/>
            </a:solidFill>
          </a:ln>
        </p:spPr>
        <p:txBody>
          <a:bodyPr wrap="square" rtlCol="0">
            <a:spAutoFit/>
          </a:bodyPr>
          <a:lstStyle/>
          <a:p>
            <a:r>
              <a:rPr lang="en-CA" b="1" dirty="0">
                <a:solidFill>
                  <a:srgbClr val="800000"/>
                </a:solidFill>
              </a:rPr>
              <a:t>SELECT</a:t>
            </a:r>
            <a:r>
              <a:rPr lang="en-CA" dirty="0"/>
              <a:t> </a:t>
            </a:r>
            <a:r>
              <a:rPr lang="en-CA" dirty="0" err="1"/>
              <a:t>device_type</a:t>
            </a:r>
            <a:r>
              <a:rPr lang="en-CA" dirty="0">
                <a:solidFill>
                  <a:srgbClr val="808030"/>
                </a:solidFill>
              </a:rPr>
              <a:t>,</a:t>
            </a:r>
            <a:r>
              <a:rPr lang="en-CA" dirty="0"/>
              <a:t> </a:t>
            </a:r>
            <a:r>
              <a:rPr lang="en-CA" b="1" dirty="0">
                <a:solidFill>
                  <a:srgbClr val="BB7977"/>
                </a:solidFill>
              </a:rPr>
              <a:t>COUNT</a:t>
            </a:r>
            <a:r>
              <a:rPr lang="en-CA" dirty="0">
                <a:solidFill>
                  <a:srgbClr val="808030"/>
                </a:solidFill>
              </a:rPr>
              <a:t>(*)</a:t>
            </a:r>
            <a:r>
              <a:rPr lang="en-CA" dirty="0"/>
              <a:t> </a:t>
            </a:r>
          </a:p>
          <a:p>
            <a:r>
              <a:rPr lang="en-CA" b="1" dirty="0">
                <a:solidFill>
                  <a:srgbClr val="800000"/>
                </a:solidFill>
              </a:rPr>
              <a:t>FROM</a:t>
            </a:r>
            <a:r>
              <a:rPr lang="en-CA" dirty="0"/>
              <a:t> </a:t>
            </a:r>
            <a:r>
              <a:rPr lang="en-CA" dirty="0" err="1"/>
              <a:t>session_summary</a:t>
            </a:r>
            <a:r>
              <a:rPr lang="en-CA" dirty="0"/>
              <a:t> </a:t>
            </a:r>
          </a:p>
          <a:p>
            <a:r>
              <a:rPr lang="en-CA" b="1" dirty="0">
                <a:solidFill>
                  <a:srgbClr val="800000"/>
                </a:solidFill>
              </a:rPr>
              <a:t>WHERE</a:t>
            </a:r>
            <a:r>
              <a:rPr lang="en-CA" dirty="0"/>
              <a:t> </a:t>
            </a:r>
            <a:r>
              <a:rPr lang="en-CA" b="1" dirty="0">
                <a:solidFill>
                  <a:srgbClr val="800000"/>
                </a:solidFill>
              </a:rPr>
              <a:t>date</a:t>
            </a:r>
            <a:r>
              <a:rPr lang="en-CA" dirty="0"/>
              <a:t> </a:t>
            </a:r>
            <a:r>
              <a:rPr lang="en-CA" dirty="0">
                <a:solidFill>
                  <a:srgbClr val="808030"/>
                </a:solidFill>
              </a:rPr>
              <a:t>=</a:t>
            </a:r>
            <a:r>
              <a:rPr lang="en-CA" dirty="0"/>
              <a:t> ‘</a:t>
            </a:r>
            <a:r>
              <a:rPr lang="en-CA" dirty="0">
                <a:solidFill>
                  <a:srgbClr val="008C00"/>
                </a:solidFill>
              </a:rPr>
              <a:t>2024</a:t>
            </a:r>
            <a:r>
              <a:rPr lang="en-CA" dirty="0">
                <a:solidFill>
                  <a:srgbClr val="808030"/>
                </a:solidFill>
              </a:rPr>
              <a:t>-</a:t>
            </a:r>
            <a:r>
              <a:rPr lang="en-CA" dirty="0">
                <a:solidFill>
                  <a:srgbClr val="008C00"/>
                </a:solidFill>
              </a:rPr>
              <a:t>08</a:t>
            </a:r>
            <a:r>
              <a:rPr lang="en-CA" dirty="0">
                <a:solidFill>
                  <a:srgbClr val="808030"/>
                </a:solidFill>
              </a:rPr>
              <a:t>-</a:t>
            </a:r>
            <a:r>
              <a:rPr lang="en-CA" dirty="0">
                <a:solidFill>
                  <a:srgbClr val="008C00"/>
                </a:solidFill>
              </a:rPr>
              <a:t>10</a:t>
            </a:r>
            <a:r>
              <a:rPr lang="en-CA" dirty="0"/>
              <a:t>’</a:t>
            </a:r>
          </a:p>
          <a:p>
            <a:r>
              <a:rPr lang="en-CA" dirty="0"/>
              <a:t>    </a:t>
            </a:r>
            <a:r>
              <a:rPr lang="en-CA" b="1" dirty="0">
                <a:solidFill>
                  <a:srgbClr val="800000"/>
                </a:solidFill>
              </a:rPr>
              <a:t>AND</a:t>
            </a:r>
            <a:r>
              <a:rPr lang="en-CA" dirty="0"/>
              <a:t> </a:t>
            </a:r>
            <a:r>
              <a:rPr lang="en-CA" dirty="0" err="1"/>
              <a:t>is_bot</a:t>
            </a:r>
            <a:r>
              <a:rPr lang="en-CA" dirty="0"/>
              <a:t> </a:t>
            </a:r>
            <a:r>
              <a:rPr lang="en-CA" dirty="0">
                <a:solidFill>
                  <a:srgbClr val="808030"/>
                </a:solidFill>
              </a:rPr>
              <a:t>=</a:t>
            </a:r>
            <a:r>
              <a:rPr lang="en-CA" dirty="0"/>
              <a:t> </a:t>
            </a:r>
            <a:r>
              <a:rPr lang="en-CA" b="1" dirty="0">
                <a:solidFill>
                  <a:srgbClr val="800000"/>
                </a:solidFill>
              </a:rPr>
              <a:t>false</a:t>
            </a:r>
            <a:r>
              <a:rPr lang="en-CA" dirty="0"/>
              <a:t> </a:t>
            </a:r>
          </a:p>
          <a:p>
            <a:r>
              <a:rPr lang="en-CA" b="1" dirty="0">
                <a:solidFill>
                  <a:srgbClr val="800000"/>
                </a:solidFill>
              </a:rPr>
              <a:t>    AND</a:t>
            </a:r>
            <a:r>
              <a:rPr lang="en-CA" dirty="0"/>
              <a:t> </a:t>
            </a:r>
            <a:r>
              <a:rPr lang="en-CA" dirty="0" err="1"/>
              <a:t>session_type</a:t>
            </a:r>
            <a:r>
              <a:rPr lang="en-CA" dirty="0"/>
              <a:t> </a:t>
            </a:r>
            <a:r>
              <a:rPr lang="en-CA" dirty="0">
                <a:solidFill>
                  <a:srgbClr val="808030"/>
                </a:solidFill>
              </a:rPr>
              <a:t>=</a:t>
            </a:r>
            <a:r>
              <a:rPr lang="en-CA" dirty="0"/>
              <a:t> ‘</a:t>
            </a:r>
            <a:r>
              <a:rPr lang="en-CA" b="1" dirty="0">
                <a:solidFill>
                  <a:srgbClr val="800000"/>
                </a:solidFill>
              </a:rPr>
              <a:t>timing</a:t>
            </a:r>
            <a:r>
              <a:rPr lang="en-CA" dirty="0"/>
              <a:t>’ </a:t>
            </a:r>
          </a:p>
          <a:p>
            <a:r>
              <a:rPr lang="en-CA" b="1" dirty="0">
                <a:solidFill>
                  <a:schemeClr val="accent3">
                    <a:lumMod val="50000"/>
                  </a:schemeClr>
                </a:solidFill>
              </a:rPr>
              <a:t>GROUP BY</a:t>
            </a:r>
            <a:r>
              <a:rPr lang="en-CA" dirty="0"/>
              <a:t> </a:t>
            </a:r>
            <a:r>
              <a:rPr lang="en-CA" dirty="0" err="1"/>
              <a:t>device_type</a:t>
            </a:r>
            <a:r>
              <a:rPr lang="en-CA" dirty="0"/>
              <a:t> </a:t>
            </a:r>
            <a:endParaRPr lang="en-US" dirty="0">
              <a:latin typeface="Courier New" panose="02070309020205020404" pitchFamily="49" charset="0"/>
              <a:cs typeface="Courier New" panose="02070309020205020404" pitchFamily="49" charset="0"/>
            </a:endParaRPr>
          </a:p>
        </p:txBody>
      </p:sp>
      <p:sp>
        <p:nvSpPr>
          <p:cNvPr id="170" name="Google Shape;170;p20">
            <a:extLst>
              <a:ext uri="{FF2B5EF4-FFF2-40B4-BE49-F238E27FC236}">
                <a16:creationId xmlns:a16="http://schemas.microsoft.com/office/drawing/2014/main" id="{59F2C163-9443-E6B1-C1B1-572095903F6B}"/>
              </a:ext>
            </a:extLst>
          </p:cNvPr>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86</a:t>
            </a:fld>
            <a:endParaRPr/>
          </a:p>
        </p:txBody>
      </p:sp>
      <p:sp>
        <p:nvSpPr>
          <p:cNvPr id="3" name="TextBox 2">
            <a:extLst>
              <a:ext uri="{FF2B5EF4-FFF2-40B4-BE49-F238E27FC236}">
                <a16:creationId xmlns:a16="http://schemas.microsoft.com/office/drawing/2014/main" id="{E24DA09A-1F88-A701-1DD2-7F82FAB90150}"/>
              </a:ext>
            </a:extLst>
          </p:cNvPr>
          <p:cNvSpPr txBox="1"/>
          <p:nvPr/>
        </p:nvSpPr>
        <p:spPr>
          <a:xfrm>
            <a:off x="1605776" y="4718189"/>
            <a:ext cx="5170005" cy="246221"/>
          </a:xfrm>
          <a:prstGeom prst="rect">
            <a:avLst/>
          </a:prstGeom>
          <a:noFill/>
        </p:spPr>
        <p:txBody>
          <a:bodyPr wrap="none" rtlCol="0">
            <a:spAutoFit/>
          </a:bodyPr>
          <a:lstStyle/>
          <a:p>
            <a:r>
              <a:rPr lang="en-US" sz="1000" dirty="0">
                <a:latin typeface="Open Sans" panose="020B0606030504020204" pitchFamily="34" charset="0"/>
                <a:ea typeface="Open Sans" panose="020B0606030504020204" pitchFamily="34" charset="0"/>
                <a:cs typeface="Open Sans" panose="020B0606030504020204" pitchFamily="34" charset="0"/>
              </a:rPr>
              <a:t>Code depicted here is not Yelp code, the image is used for illustrative purposes only</a:t>
            </a:r>
          </a:p>
        </p:txBody>
      </p:sp>
      <p:graphicFrame>
        <p:nvGraphicFramePr>
          <p:cNvPr id="6" name="Table 5">
            <a:extLst>
              <a:ext uri="{FF2B5EF4-FFF2-40B4-BE49-F238E27FC236}">
                <a16:creationId xmlns:a16="http://schemas.microsoft.com/office/drawing/2014/main" id="{B7A4E1F6-F383-2CEB-80DC-2E2D9B4481F7}"/>
              </a:ext>
            </a:extLst>
          </p:cNvPr>
          <p:cNvGraphicFramePr>
            <a:graphicFrameLocks noGrp="1"/>
          </p:cNvGraphicFramePr>
          <p:nvPr/>
        </p:nvGraphicFramePr>
        <p:xfrm>
          <a:off x="321276" y="1466148"/>
          <a:ext cx="5539697" cy="1483360"/>
        </p:xfrm>
        <a:graphic>
          <a:graphicData uri="http://schemas.openxmlformats.org/drawingml/2006/table">
            <a:tbl>
              <a:tblPr firstRow="1" bandRow="1">
                <a:tableStyleId>{62796A89-BD9E-437E-83C4-1F7B4A862C73}</a:tableStyleId>
              </a:tblPr>
              <a:tblGrid>
                <a:gridCol w="1055832">
                  <a:extLst>
                    <a:ext uri="{9D8B030D-6E8A-4147-A177-3AD203B41FA5}">
                      <a16:colId xmlns:a16="http://schemas.microsoft.com/office/drawing/2014/main" val="485766666"/>
                    </a:ext>
                  </a:extLst>
                </a:gridCol>
                <a:gridCol w="1189822">
                  <a:extLst>
                    <a:ext uri="{9D8B030D-6E8A-4147-A177-3AD203B41FA5}">
                      <a16:colId xmlns:a16="http://schemas.microsoft.com/office/drawing/2014/main" val="2635038268"/>
                    </a:ext>
                  </a:extLst>
                </a:gridCol>
                <a:gridCol w="1299990">
                  <a:extLst>
                    <a:ext uri="{9D8B030D-6E8A-4147-A177-3AD203B41FA5}">
                      <a16:colId xmlns:a16="http://schemas.microsoft.com/office/drawing/2014/main" val="759299114"/>
                    </a:ext>
                  </a:extLst>
                </a:gridCol>
                <a:gridCol w="694063">
                  <a:extLst>
                    <a:ext uri="{9D8B030D-6E8A-4147-A177-3AD203B41FA5}">
                      <a16:colId xmlns:a16="http://schemas.microsoft.com/office/drawing/2014/main" val="114061375"/>
                    </a:ext>
                  </a:extLst>
                </a:gridCol>
                <a:gridCol w="1299990">
                  <a:extLst>
                    <a:ext uri="{9D8B030D-6E8A-4147-A177-3AD203B41FA5}">
                      <a16:colId xmlns:a16="http://schemas.microsoft.com/office/drawing/2014/main" val="4270359670"/>
                    </a:ext>
                  </a:extLst>
                </a:gridCol>
              </a:tblGrid>
              <a:tr h="370840">
                <a:tc>
                  <a:txBody>
                    <a:bodyPr/>
                    <a:lstStyle/>
                    <a:p>
                      <a:r>
                        <a:rPr lang="en-US" dirty="0" err="1">
                          <a:ln>
                            <a:solidFill>
                              <a:schemeClr val="bg1"/>
                            </a:solidFill>
                          </a:ln>
                          <a:solidFill>
                            <a:schemeClr val="bg1"/>
                          </a:solidFill>
                        </a:rPr>
                        <a:t>session_id</a:t>
                      </a:r>
                      <a:endParaRPr lang="en-US" dirty="0">
                        <a:ln>
                          <a:solidFill>
                            <a:schemeClr val="bg1"/>
                          </a:solidFill>
                        </a:ln>
                        <a:solidFill>
                          <a:schemeClr val="bg1"/>
                        </a:solidFill>
                      </a:endParaRPr>
                    </a:p>
                  </a:txBody>
                  <a:tcPr>
                    <a:solidFill>
                      <a:schemeClr val="accent2">
                        <a:lumMod val="25000"/>
                      </a:schemeClr>
                    </a:solidFill>
                  </a:tcPr>
                </a:tc>
                <a:tc>
                  <a:txBody>
                    <a:bodyPr/>
                    <a:lstStyle/>
                    <a:p>
                      <a:r>
                        <a:rPr lang="en-US" dirty="0" err="1">
                          <a:ln>
                            <a:solidFill>
                              <a:schemeClr val="bg1"/>
                            </a:solidFill>
                          </a:ln>
                          <a:solidFill>
                            <a:schemeClr val="bg1"/>
                          </a:solidFill>
                        </a:rPr>
                        <a:t>device_type</a:t>
                      </a:r>
                      <a:endParaRPr lang="en-US" dirty="0">
                        <a:ln>
                          <a:solidFill>
                            <a:schemeClr val="bg1"/>
                          </a:solidFill>
                        </a:ln>
                        <a:solidFill>
                          <a:schemeClr val="bg1"/>
                        </a:solidFill>
                      </a:endParaRPr>
                    </a:p>
                  </a:txBody>
                  <a:tcPr>
                    <a:solidFill>
                      <a:schemeClr val="accent2">
                        <a:lumMod val="25000"/>
                      </a:schemeClr>
                    </a:solidFill>
                  </a:tcPr>
                </a:tc>
                <a:tc>
                  <a:txBody>
                    <a:bodyPr/>
                    <a:lstStyle/>
                    <a:p>
                      <a:r>
                        <a:rPr lang="en-US" dirty="0" err="1">
                          <a:ln>
                            <a:solidFill>
                              <a:schemeClr val="bg1"/>
                            </a:solidFill>
                          </a:ln>
                          <a:solidFill>
                            <a:schemeClr val="bg1"/>
                          </a:solidFill>
                        </a:rPr>
                        <a:t>session_type</a:t>
                      </a:r>
                      <a:endParaRPr lang="en-US" dirty="0">
                        <a:ln>
                          <a:solidFill>
                            <a:schemeClr val="bg1"/>
                          </a:solidFill>
                        </a:ln>
                        <a:solidFill>
                          <a:schemeClr val="bg1"/>
                        </a:solidFill>
                      </a:endParaRPr>
                    </a:p>
                  </a:txBody>
                  <a:tcPr>
                    <a:solidFill>
                      <a:schemeClr val="accent2">
                        <a:lumMod val="25000"/>
                      </a:schemeClr>
                    </a:solidFill>
                  </a:tcPr>
                </a:tc>
                <a:tc>
                  <a:txBody>
                    <a:bodyPr/>
                    <a:lstStyle/>
                    <a:p>
                      <a:r>
                        <a:rPr lang="en-US" dirty="0" err="1">
                          <a:ln>
                            <a:solidFill>
                              <a:schemeClr val="bg1"/>
                            </a:solidFill>
                          </a:ln>
                          <a:solidFill>
                            <a:schemeClr val="bg1"/>
                          </a:solidFill>
                        </a:rPr>
                        <a:t>is_bot</a:t>
                      </a:r>
                      <a:endParaRPr lang="en-US" dirty="0">
                        <a:ln>
                          <a:solidFill>
                            <a:schemeClr val="bg1"/>
                          </a:solidFill>
                        </a:ln>
                        <a:solidFill>
                          <a:schemeClr val="bg1"/>
                        </a:solidFill>
                      </a:endParaRPr>
                    </a:p>
                  </a:txBody>
                  <a:tcPr>
                    <a:solidFill>
                      <a:schemeClr val="accent2">
                        <a:lumMod val="25000"/>
                      </a:schemeClr>
                    </a:solidFill>
                  </a:tcPr>
                </a:tc>
                <a:tc>
                  <a:txBody>
                    <a:bodyPr/>
                    <a:lstStyle/>
                    <a:p>
                      <a:r>
                        <a:rPr lang="en-US" dirty="0">
                          <a:ln>
                            <a:solidFill>
                              <a:schemeClr val="bg1"/>
                            </a:solidFill>
                          </a:ln>
                          <a:solidFill>
                            <a:schemeClr val="bg1"/>
                          </a:solidFill>
                        </a:rPr>
                        <a:t>date</a:t>
                      </a:r>
                    </a:p>
                  </a:txBody>
                  <a:tcPr>
                    <a:solidFill>
                      <a:schemeClr val="accent2">
                        <a:lumMod val="25000"/>
                      </a:schemeClr>
                    </a:solidFill>
                  </a:tcPr>
                </a:tc>
                <a:extLst>
                  <a:ext uri="{0D108BD9-81ED-4DB2-BD59-A6C34878D82A}">
                    <a16:rowId xmlns:a16="http://schemas.microsoft.com/office/drawing/2014/main" val="2251239223"/>
                  </a:ext>
                </a:extLst>
              </a:tr>
              <a:tr h="370840">
                <a:tc>
                  <a:txBody>
                    <a:bodyPr/>
                    <a:lstStyle/>
                    <a:p>
                      <a:r>
                        <a:rPr lang="en-US" dirty="0"/>
                        <a:t>ABC123</a:t>
                      </a:r>
                    </a:p>
                  </a:txBody>
                  <a:tcPr/>
                </a:tc>
                <a:tc>
                  <a:txBody>
                    <a:bodyPr/>
                    <a:lstStyle/>
                    <a:p>
                      <a:r>
                        <a:rPr lang="en-US" dirty="0"/>
                        <a:t>android</a:t>
                      </a:r>
                    </a:p>
                  </a:txBody>
                  <a:tcPr/>
                </a:tc>
                <a:tc>
                  <a:txBody>
                    <a:bodyPr/>
                    <a:lstStyle/>
                    <a:p>
                      <a:pPr algn="l"/>
                      <a:r>
                        <a:rPr lang="en-CA" dirty="0">
                          <a:effectLst/>
                        </a:rPr>
                        <a:t>review</a:t>
                      </a:r>
                    </a:p>
                  </a:txBody>
                  <a:tcPr anchor="ctr"/>
                </a:tc>
                <a:tc>
                  <a:txBody>
                    <a:bodyPr/>
                    <a:lstStyle/>
                    <a:p>
                      <a:r>
                        <a:rPr lang="en-US" dirty="0"/>
                        <a:t>true</a:t>
                      </a:r>
                    </a:p>
                  </a:txBody>
                  <a:tcPr/>
                </a:tc>
                <a:tc>
                  <a:txBody>
                    <a:bodyPr/>
                    <a:lstStyle/>
                    <a:p>
                      <a:r>
                        <a:rPr lang="en-CA" dirty="0">
                          <a:solidFill>
                            <a:schemeClr val="tx1"/>
                          </a:solidFill>
                        </a:rPr>
                        <a:t>2024-08-10</a:t>
                      </a:r>
                      <a:endParaRPr lang="en-US" dirty="0">
                        <a:solidFill>
                          <a:schemeClr val="tx1"/>
                        </a:solidFill>
                      </a:endParaRPr>
                    </a:p>
                  </a:txBody>
                  <a:tcPr/>
                </a:tc>
                <a:extLst>
                  <a:ext uri="{0D108BD9-81ED-4DB2-BD59-A6C34878D82A}">
                    <a16:rowId xmlns:a16="http://schemas.microsoft.com/office/drawing/2014/main" val="3917950629"/>
                  </a:ext>
                </a:extLst>
              </a:tr>
              <a:tr h="370840">
                <a:tc>
                  <a:txBody>
                    <a:bodyPr/>
                    <a:lstStyle/>
                    <a:p>
                      <a:r>
                        <a:rPr lang="en-US" dirty="0"/>
                        <a:t>DEF456</a:t>
                      </a:r>
                    </a:p>
                  </a:txBody>
                  <a:tcPr/>
                </a:tc>
                <a:tc>
                  <a:txBody>
                    <a:bodyPr/>
                    <a:lstStyle/>
                    <a:p>
                      <a:r>
                        <a:rPr lang="en-US" dirty="0" err="1"/>
                        <a:t>ios</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CA" dirty="0">
                          <a:effectLst/>
                        </a:rPr>
                        <a:t>quote</a:t>
                      </a:r>
                    </a:p>
                  </a:txBody>
                  <a:tcPr/>
                </a:tc>
                <a:tc>
                  <a:txBody>
                    <a:bodyPr/>
                    <a:lstStyle/>
                    <a:p>
                      <a:r>
                        <a:rPr lang="en-US" dirty="0"/>
                        <a:t>false</a:t>
                      </a:r>
                    </a:p>
                  </a:txBody>
                  <a:tcPr/>
                </a:tc>
                <a:tc>
                  <a:txBody>
                    <a:bodyPr/>
                    <a:lstStyle/>
                    <a:p>
                      <a:r>
                        <a:rPr lang="en-CA" dirty="0">
                          <a:solidFill>
                            <a:schemeClr val="tx1"/>
                          </a:solidFill>
                        </a:rPr>
                        <a:t>2024-08-10</a:t>
                      </a:r>
                      <a:endParaRPr lang="en-US" dirty="0">
                        <a:solidFill>
                          <a:schemeClr val="tx1"/>
                        </a:solidFill>
                      </a:endParaRPr>
                    </a:p>
                  </a:txBody>
                  <a:tcPr/>
                </a:tc>
                <a:extLst>
                  <a:ext uri="{0D108BD9-81ED-4DB2-BD59-A6C34878D82A}">
                    <a16:rowId xmlns:a16="http://schemas.microsoft.com/office/drawing/2014/main" val="1751067926"/>
                  </a:ext>
                </a:extLst>
              </a:tr>
              <a:tr h="370840">
                <a:tc>
                  <a:txBody>
                    <a:bodyPr/>
                    <a:lstStyle/>
                    <a:p>
                      <a:r>
                        <a:rPr lang="en-US" dirty="0"/>
                        <a:t>GHI789</a:t>
                      </a:r>
                    </a:p>
                  </a:txBody>
                  <a:tcPr/>
                </a:tc>
                <a:tc>
                  <a:txBody>
                    <a:bodyPr/>
                    <a:lstStyle/>
                    <a:p>
                      <a:r>
                        <a:rPr lang="en-US" dirty="0"/>
                        <a:t>web</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CA" dirty="0">
                          <a:effectLst/>
                        </a:rPr>
                        <a:t>timing</a:t>
                      </a:r>
                    </a:p>
                  </a:txBody>
                  <a:tcPr/>
                </a:tc>
                <a:tc>
                  <a:txBody>
                    <a:bodyPr/>
                    <a:lstStyle/>
                    <a:p>
                      <a:r>
                        <a:rPr lang="en-US" dirty="0"/>
                        <a:t>true</a:t>
                      </a:r>
                    </a:p>
                  </a:txBody>
                  <a:tcPr/>
                </a:tc>
                <a:tc>
                  <a:txBody>
                    <a:bodyPr/>
                    <a:lstStyle/>
                    <a:p>
                      <a:r>
                        <a:rPr lang="en-CA" dirty="0">
                          <a:solidFill>
                            <a:schemeClr val="tx1"/>
                          </a:solidFill>
                        </a:rPr>
                        <a:t>2024-08-10</a:t>
                      </a:r>
                      <a:endParaRPr lang="en-US" dirty="0">
                        <a:solidFill>
                          <a:schemeClr val="tx1"/>
                        </a:solidFill>
                      </a:endParaRPr>
                    </a:p>
                  </a:txBody>
                  <a:tcPr/>
                </a:tc>
                <a:extLst>
                  <a:ext uri="{0D108BD9-81ED-4DB2-BD59-A6C34878D82A}">
                    <a16:rowId xmlns:a16="http://schemas.microsoft.com/office/drawing/2014/main" val="502834012"/>
                  </a:ext>
                </a:extLst>
              </a:tr>
            </a:tbl>
          </a:graphicData>
        </a:graphic>
      </p:graphicFrame>
      <p:sp>
        <p:nvSpPr>
          <p:cNvPr id="7" name="TextBox 6">
            <a:extLst>
              <a:ext uri="{FF2B5EF4-FFF2-40B4-BE49-F238E27FC236}">
                <a16:creationId xmlns:a16="http://schemas.microsoft.com/office/drawing/2014/main" id="{35CBF002-3D8E-8030-4202-8CE8D2B51151}"/>
              </a:ext>
            </a:extLst>
          </p:cNvPr>
          <p:cNvSpPr txBox="1"/>
          <p:nvPr/>
        </p:nvSpPr>
        <p:spPr>
          <a:xfrm>
            <a:off x="306532" y="1180442"/>
            <a:ext cx="3084499" cy="307777"/>
          </a:xfrm>
          <a:prstGeom prst="rect">
            <a:avLst/>
          </a:prstGeom>
          <a:noFill/>
        </p:spPr>
        <p:txBody>
          <a:bodyPr wrap="none" rtlCol="0">
            <a:spAutoFit/>
          </a:bodyPr>
          <a:lstStyle/>
          <a:p>
            <a:r>
              <a:rPr lang="en-US" dirty="0" err="1">
                <a:latin typeface="Courier New" panose="02070309020205020404" pitchFamily="49" charset="0"/>
                <a:cs typeface="Courier New" panose="02070309020205020404" pitchFamily="49" charset="0"/>
              </a:rPr>
              <a:t>session_summary</a:t>
            </a:r>
            <a:r>
              <a:rPr lang="en-US" dirty="0">
                <a:latin typeface="Courier New" panose="02070309020205020404" pitchFamily="49" charset="0"/>
                <a:cs typeface="Courier New" panose="02070309020205020404" pitchFamily="49" charset="0"/>
              </a:rPr>
              <a:t> [OLD TABLE]</a:t>
            </a:r>
          </a:p>
        </p:txBody>
      </p:sp>
      <p:sp>
        <p:nvSpPr>
          <p:cNvPr id="9" name="TextBox 8">
            <a:extLst>
              <a:ext uri="{FF2B5EF4-FFF2-40B4-BE49-F238E27FC236}">
                <a16:creationId xmlns:a16="http://schemas.microsoft.com/office/drawing/2014/main" id="{959BA34F-0D7F-3FF0-16F0-DC1FD18CE368}"/>
              </a:ext>
            </a:extLst>
          </p:cNvPr>
          <p:cNvSpPr txBox="1"/>
          <p:nvPr/>
        </p:nvSpPr>
        <p:spPr>
          <a:xfrm>
            <a:off x="321276" y="2905366"/>
            <a:ext cx="2332690" cy="307777"/>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sessions [NEW TABLE]</a:t>
            </a:r>
          </a:p>
        </p:txBody>
      </p:sp>
      <p:sp>
        <p:nvSpPr>
          <p:cNvPr id="8" name="TextBox 7">
            <a:extLst>
              <a:ext uri="{FF2B5EF4-FFF2-40B4-BE49-F238E27FC236}">
                <a16:creationId xmlns:a16="http://schemas.microsoft.com/office/drawing/2014/main" id="{1EFA580B-3354-FCA0-D1F6-D91FF635BB0B}"/>
              </a:ext>
            </a:extLst>
          </p:cNvPr>
          <p:cNvSpPr txBox="1"/>
          <p:nvPr/>
        </p:nvSpPr>
        <p:spPr>
          <a:xfrm>
            <a:off x="311286" y="308681"/>
            <a:ext cx="3982180" cy="830997"/>
          </a:xfrm>
          <a:prstGeom prst="rect">
            <a:avLst/>
          </a:prstGeom>
          <a:noFill/>
        </p:spPr>
        <p:txBody>
          <a:bodyPr wrap="none" rtlCol="0">
            <a:spAutoFit/>
          </a:bodyPr>
          <a:lstStyle/>
          <a:p>
            <a:pPr algn="ctr"/>
            <a:r>
              <a:rPr lang="en-CA" sz="2400" b="1" dirty="0">
                <a:latin typeface="Poppins" pitchFamily="2" charset="77"/>
              </a:rPr>
              <a:t>What will help the team </a:t>
            </a:r>
          </a:p>
          <a:p>
            <a:pPr algn="ctr"/>
            <a:r>
              <a:rPr lang="en-CA" sz="2400" b="1" dirty="0">
                <a:latin typeface="Poppins" pitchFamily="2" charset="77"/>
              </a:rPr>
              <a:t>use the new table?</a:t>
            </a:r>
          </a:p>
        </p:txBody>
      </p:sp>
      <p:graphicFrame>
        <p:nvGraphicFramePr>
          <p:cNvPr id="18" name="Table 17">
            <a:extLst>
              <a:ext uri="{FF2B5EF4-FFF2-40B4-BE49-F238E27FC236}">
                <a16:creationId xmlns:a16="http://schemas.microsoft.com/office/drawing/2014/main" id="{D6513B57-C28C-201A-8615-02F526F344C3}"/>
              </a:ext>
            </a:extLst>
          </p:cNvPr>
          <p:cNvGraphicFramePr>
            <a:graphicFrameLocks noGrp="1"/>
          </p:cNvGraphicFramePr>
          <p:nvPr/>
        </p:nvGraphicFramePr>
        <p:xfrm>
          <a:off x="319438" y="3227011"/>
          <a:ext cx="5539697" cy="1483360"/>
        </p:xfrm>
        <a:graphic>
          <a:graphicData uri="http://schemas.openxmlformats.org/drawingml/2006/table">
            <a:tbl>
              <a:tblPr firstRow="1" bandRow="1">
                <a:tableStyleId>{62796A89-BD9E-437E-83C4-1F7B4A862C73}</a:tableStyleId>
              </a:tblPr>
              <a:tblGrid>
                <a:gridCol w="1055832">
                  <a:extLst>
                    <a:ext uri="{9D8B030D-6E8A-4147-A177-3AD203B41FA5}">
                      <a16:colId xmlns:a16="http://schemas.microsoft.com/office/drawing/2014/main" val="485766666"/>
                    </a:ext>
                  </a:extLst>
                </a:gridCol>
                <a:gridCol w="1189822">
                  <a:extLst>
                    <a:ext uri="{9D8B030D-6E8A-4147-A177-3AD203B41FA5}">
                      <a16:colId xmlns:a16="http://schemas.microsoft.com/office/drawing/2014/main" val="2635038268"/>
                    </a:ext>
                  </a:extLst>
                </a:gridCol>
                <a:gridCol w="1299990">
                  <a:extLst>
                    <a:ext uri="{9D8B030D-6E8A-4147-A177-3AD203B41FA5}">
                      <a16:colId xmlns:a16="http://schemas.microsoft.com/office/drawing/2014/main" val="759299114"/>
                    </a:ext>
                  </a:extLst>
                </a:gridCol>
                <a:gridCol w="694063">
                  <a:extLst>
                    <a:ext uri="{9D8B030D-6E8A-4147-A177-3AD203B41FA5}">
                      <a16:colId xmlns:a16="http://schemas.microsoft.com/office/drawing/2014/main" val="114061375"/>
                    </a:ext>
                  </a:extLst>
                </a:gridCol>
                <a:gridCol w="1299990">
                  <a:extLst>
                    <a:ext uri="{9D8B030D-6E8A-4147-A177-3AD203B41FA5}">
                      <a16:colId xmlns:a16="http://schemas.microsoft.com/office/drawing/2014/main" val="4270359670"/>
                    </a:ext>
                  </a:extLst>
                </a:gridCol>
              </a:tblGrid>
              <a:tr h="370840">
                <a:tc>
                  <a:txBody>
                    <a:bodyPr/>
                    <a:lstStyle/>
                    <a:p>
                      <a:r>
                        <a:rPr lang="en-US" dirty="0" err="1">
                          <a:ln>
                            <a:solidFill>
                              <a:schemeClr val="bg1"/>
                            </a:solidFill>
                          </a:ln>
                          <a:solidFill>
                            <a:schemeClr val="bg1"/>
                          </a:solidFill>
                        </a:rPr>
                        <a:t>session_id</a:t>
                      </a:r>
                      <a:endParaRPr lang="en-US" dirty="0">
                        <a:ln>
                          <a:solidFill>
                            <a:schemeClr val="bg1"/>
                          </a:solidFill>
                        </a:ln>
                        <a:solidFill>
                          <a:schemeClr val="bg1"/>
                        </a:solidFill>
                      </a:endParaRPr>
                    </a:p>
                  </a:txBody>
                  <a:tcPr>
                    <a:solidFill>
                      <a:schemeClr val="accent2">
                        <a:lumMod val="25000"/>
                      </a:schemeClr>
                    </a:solidFill>
                  </a:tcPr>
                </a:tc>
                <a:tc>
                  <a:txBody>
                    <a:bodyPr/>
                    <a:lstStyle/>
                    <a:p>
                      <a:r>
                        <a:rPr lang="en-US" dirty="0" err="1">
                          <a:ln>
                            <a:solidFill>
                              <a:schemeClr val="bg1"/>
                            </a:solidFill>
                          </a:ln>
                          <a:solidFill>
                            <a:schemeClr val="bg1"/>
                          </a:solidFill>
                        </a:rPr>
                        <a:t>device_type</a:t>
                      </a:r>
                      <a:endParaRPr lang="en-US" dirty="0">
                        <a:ln>
                          <a:solidFill>
                            <a:schemeClr val="bg1"/>
                          </a:solidFill>
                        </a:ln>
                        <a:solidFill>
                          <a:schemeClr val="bg1"/>
                        </a:solidFill>
                      </a:endParaRPr>
                    </a:p>
                  </a:txBody>
                  <a:tcPr>
                    <a:solidFill>
                      <a:schemeClr val="accent2">
                        <a:lumMod val="25000"/>
                      </a:schemeClr>
                    </a:solidFill>
                  </a:tcPr>
                </a:tc>
                <a:tc>
                  <a:txBody>
                    <a:bodyPr/>
                    <a:lstStyle/>
                    <a:p>
                      <a:r>
                        <a:rPr lang="en-US" dirty="0" err="1">
                          <a:ln>
                            <a:solidFill>
                              <a:schemeClr val="bg1"/>
                            </a:solidFill>
                          </a:ln>
                          <a:solidFill>
                            <a:schemeClr val="bg1"/>
                          </a:solidFill>
                        </a:rPr>
                        <a:t>session_type</a:t>
                      </a:r>
                      <a:endParaRPr lang="en-US" dirty="0">
                        <a:ln>
                          <a:solidFill>
                            <a:schemeClr val="bg1"/>
                          </a:solidFill>
                        </a:ln>
                        <a:solidFill>
                          <a:schemeClr val="bg1"/>
                        </a:solidFill>
                      </a:endParaRPr>
                    </a:p>
                  </a:txBody>
                  <a:tcPr>
                    <a:solidFill>
                      <a:schemeClr val="accent2">
                        <a:lumMod val="25000"/>
                      </a:schemeClr>
                    </a:solidFill>
                  </a:tcPr>
                </a:tc>
                <a:tc>
                  <a:txBody>
                    <a:bodyPr/>
                    <a:lstStyle/>
                    <a:p>
                      <a:r>
                        <a:rPr lang="en-US" dirty="0" err="1">
                          <a:ln>
                            <a:solidFill>
                              <a:schemeClr val="bg1"/>
                            </a:solidFill>
                          </a:ln>
                          <a:solidFill>
                            <a:schemeClr val="bg1"/>
                          </a:solidFill>
                        </a:rPr>
                        <a:t>is_bot</a:t>
                      </a:r>
                      <a:endParaRPr lang="en-US" dirty="0">
                        <a:ln>
                          <a:solidFill>
                            <a:schemeClr val="bg1"/>
                          </a:solidFill>
                        </a:ln>
                        <a:solidFill>
                          <a:schemeClr val="bg1"/>
                        </a:solidFill>
                      </a:endParaRPr>
                    </a:p>
                  </a:txBody>
                  <a:tcPr>
                    <a:solidFill>
                      <a:schemeClr val="accent2">
                        <a:lumMod val="25000"/>
                      </a:schemeClr>
                    </a:solidFill>
                  </a:tcPr>
                </a:tc>
                <a:tc>
                  <a:txBody>
                    <a:bodyPr/>
                    <a:lstStyle/>
                    <a:p>
                      <a:r>
                        <a:rPr lang="en-US" dirty="0">
                          <a:ln>
                            <a:solidFill>
                              <a:schemeClr val="bg1"/>
                            </a:solidFill>
                          </a:ln>
                          <a:solidFill>
                            <a:schemeClr val="bg1"/>
                          </a:solidFill>
                        </a:rPr>
                        <a:t>date</a:t>
                      </a:r>
                    </a:p>
                  </a:txBody>
                  <a:tcPr>
                    <a:solidFill>
                      <a:schemeClr val="accent2">
                        <a:lumMod val="25000"/>
                      </a:schemeClr>
                    </a:solidFill>
                  </a:tcPr>
                </a:tc>
                <a:extLst>
                  <a:ext uri="{0D108BD9-81ED-4DB2-BD59-A6C34878D82A}">
                    <a16:rowId xmlns:a16="http://schemas.microsoft.com/office/drawing/2014/main" val="2251239223"/>
                  </a:ext>
                </a:extLst>
              </a:tr>
              <a:tr h="370840">
                <a:tc>
                  <a:txBody>
                    <a:bodyPr/>
                    <a:lstStyle/>
                    <a:p>
                      <a:r>
                        <a:rPr lang="en-US" dirty="0"/>
                        <a:t>ABC123</a:t>
                      </a:r>
                    </a:p>
                  </a:txBody>
                  <a:tcPr/>
                </a:tc>
                <a:tc>
                  <a:txBody>
                    <a:bodyPr/>
                    <a:lstStyle/>
                    <a:p>
                      <a:r>
                        <a:rPr lang="en-US" dirty="0"/>
                        <a:t>android</a:t>
                      </a:r>
                    </a:p>
                  </a:txBody>
                  <a:tcPr/>
                </a:tc>
                <a:tc>
                  <a:txBody>
                    <a:bodyPr/>
                    <a:lstStyle/>
                    <a:p>
                      <a:pPr algn="l"/>
                      <a:r>
                        <a:rPr lang="en-CA" dirty="0">
                          <a:effectLst/>
                        </a:rPr>
                        <a:t>review</a:t>
                      </a:r>
                    </a:p>
                  </a:txBody>
                  <a:tcPr anchor="ctr"/>
                </a:tc>
                <a:tc>
                  <a:txBody>
                    <a:bodyPr/>
                    <a:lstStyle/>
                    <a:p>
                      <a:r>
                        <a:rPr lang="en-US" dirty="0"/>
                        <a:t>true</a:t>
                      </a:r>
                    </a:p>
                  </a:txBody>
                  <a:tcPr/>
                </a:tc>
                <a:tc>
                  <a:txBody>
                    <a:bodyPr/>
                    <a:lstStyle/>
                    <a:p>
                      <a:r>
                        <a:rPr lang="en-CA" dirty="0">
                          <a:solidFill>
                            <a:schemeClr val="tx1"/>
                          </a:solidFill>
                        </a:rPr>
                        <a:t>2024-08-10</a:t>
                      </a:r>
                      <a:endParaRPr lang="en-US" dirty="0">
                        <a:solidFill>
                          <a:schemeClr val="tx1"/>
                        </a:solidFill>
                      </a:endParaRPr>
                    </a:p>
                  </a:txBody>
                  <a:tcPr/>
                </a:tc>
                <a:extLst>
                  <a:ext uri="{0D108BD9-81ED-4DB2-BD59-A6C34878D82A}">
                    <a16:rowId xmlns:a16="http://schemas.microsoft.com/office/drawing/2014/main" val="3917950629"/>
                  </a:ext>
                </a:extLst>
              </a:tr>
              <a:tr h="370840">
                <a:tc>
                  <a:txBody>
                    <a:bodyPr/>
                    <a:lstStyle/>
                    <a:p>
                      <a:r>
                        <a:rPr lang="en-US" dirty="0"/>
                        <a:t>DEF456</a:t>
                      </a:r>
                    </a:p>
                  </a:txBody>
                  <a:tcPr/>
                </a:tc>
                <a:tc>
                  <a:txBody>
                    <a:bodyPr/>
                    <a:lstStyle/>
                    <a:p>
                      <a:r>
                        <a:rPr lang="en-US" dirty="0" err="1"/>
                        <a:t>ios</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CA" dirty="0">
                          <a:effectLst/>
                        </a:rPr>
                        <a:t>quote</a:t>
                      </a:r>
                    </a:p>
                  </a:txBody>
                  <a:tcPr/>
                </a:tc>
                <a:tc>
                  <a:txBody>
                    <a:bodyPr/>
                    <a:lstStyle/>
                    <a:p>
                      <a:r>
                        <a:rPr lang="en-US" dirty="0"/>
                        <a:t>false</a:t>
                      </a:r>
                    </a:p>
                  </a:txBody>
                  <a:tcPr/>
                </a:tc>
                <a:tc>
                  <a:txBody>
                    <a:bodyPr/>
                    <a:lstStyle/>
                    <a:p>
                      <a:r>
                        <a:rPr lang="en-CA" dirty="0">
                          <a:solidFill>
                            <a:schemeClr val="tx1"/>
                          </a:solidFill>
                        </a:rPr>
                        <a:t>2024-08-10</a:t>
                      </a:r>
                      <a:endParaRPr lang="en-US" dirty="0">
                        <a:solidFill>
                          <a:schemeClr val="tx1"/>
                        </a:solidFill>
                      </a:endParaRPr>
                    </a:p>
                  </a:txBody>
                  <a:tcPr/>
                </a:tc>
                <a:extLst>
                  <a:ext uri="{0D108BD9-81ED-4DB2-BD59-A6C34878D82A}">
                    <a16:rowId xmlns:a16="http://schemas.microsoft.com/office/drawing/2014/main" val="1751067926"/>
                  </a:ext>
                </a:extLst>
              </a:tr>
              <a:tr h="370840">
                <a:tc>
                  <a:txBody>
                    <a:bodyPr/>
                    <a:lstStyle/>
                    <a:p>
                      <a:r>
                        <a:rPr lang="en-US" dirty="0"/>
                        <a:t>GHI789</a:t>
                      </a:r>
                    </a:p>
                  </a:txBody>
                  <a:tcPr/>
                </a:tc>
                <a:tc>
                  <a:txBody>
                    <a:bodyPr/>
                    <a:lstStyle/>
                    <a:p>
                      <a:r>
                        <a:rPr lang="en-US" dirty="0"/>
                        <a:t>web</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CA" dirty="0">
                          <a:effectLst/>
                        </a:rPr>
                        <a:t>professional</a:t>
                      </a:r>
                    </a:p>
                  </a:txBody>
                  <a:tcPr/>
                </a:tc>
                <a:tc>
                  <a:txBody>
                    <a:bodyPr/>
                    <a:lstStyle/>
                    <a:p>
                      <a:r>
                        <a:rPr lang="en-US" dirty="0"/>
                        <a:t>true</a:t>
                      </a:r>
                    </a:p>
                  </a:txBody>
                  <a:tcPr/>
                </a:tc>
                <a:tc>
                  <a:txBody>
                    <a:bodyPr/>
                    <a:lstStyle/>
                    <a:p>
                      <a:r>
                        <a:rPr lang="en-CA" dirty="0">
                          <a:solidFill>
                            <a:schemeClr val="tx1"/>
                          </a:solidFill>
                        </a:rPr>
                        <a:t>2024-08-10</a:t>
                      </a:r>
                      <a:endParaRPr lang="en-US" dirty="0">
                        <a:solidFill>
                          <a:schemeClr val="tx1"/>
                        </a:solidFill>
                      </a:endParaRPr>
                    </a:p>
                  </a:txBody>
                  <a:tcPr/>
                </a:tc>
                <a:extLst>
                  <a:ext uri="{0D108BD9-81ED-4DB2-BD59-A6C34878D82A}">
                    <a16:rowId xmlns:a16="http://schemas.microsoft.com/office/drawing/2014/main" val="502834012"/>
                  </a:ext>
                </a:extLst>
              </a:tr>
            </a:tbl>
          </a:graphicData>
        </a:graphic>
      </p:graphicFrame>
      <p:sp>
        <p:nvSpPr>
          <p:cNvPr id="2" name="Rectangle 1">
            <a:extLst>
              <a:ext uri="{FF2B5EF4-FFF2-40B4-BE49-F238E27FC236}">
                <a16:creationId xmlns:a16="http://schemas.microsoft.com/office/drawing/2014/main" id="{AB356D5B-6E21-E5B1-87FB-01749D7AC7CF}"/>
              </a:ext>
            </a:extLst>
          </p:cNvPr>
          <p:cNvSpPr/>
          <p:nvPr/>
        </p:nvSpPr>
        <p:spPr>
          <a:xfrm>
            <a:off x="5596569" y="116940"/>
            <a:ext cx="969484" cy="301701"/>
          </a:xfrm>
          <a:prstGeom prst="rect">
            <a:avLst/>
          </a:prstGeom>
          <a:solidFill>
            <a:srgbClr val="EBFBFF">
              <a:alpha val="7803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55CC6A21-C068-8C84-0837-B3AE4AC7BCB6}"/>
              </a:ext>
            </a:extLst>
          </p:cNvPr>
          <p:cNvSpPr/>
          <p:nvPr/>
        </p:nvSpPr>
        <p:spPr>
          <a:xfrm>
            <a:off x="6566053" y="107951"/>
            <a:ext cx="969484" cy="301701"/>
          </a:xfrm>
          <a:prstGeom prst="rect">
            <a:avLst/>
          </a:prstGeom>
          <a:solidFill>
            <a:srgbClr val="EBFBFF">
              <a:alpha val="7803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A69F5B4F-3BD9-512E-DACF-BF63D3353B88}"/>
              </a:ext>
            </a:extLst>
          </p:cNvPr>
          <p:cNvSpPr/>
          <p:nvPr/>
        </p:nvSpPr>
        <p:spPr>
          <a:xfrm>
            <a:off x="5409282" y="409652"/>
            <a:ext cx="1531345" cy="229326"/>
          </a:xfrm>
          <a:prstGeom prst="rect">
            <a:avLst/>
          </a:prstGeom>
          <a:solidFill>
            <a:srgbClr val="FFC000">
              <a:alpha val="7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6B9B2C2-8195-9B66-85A4-27A1882998A9}"/>
              </a:ext>
            </a:extLst>
          </p:cNvPr>
          <p:cNvSpPr/>
          <p:nvPr/>
        </p:nvSpPr>
        <p:spPr>
          <a:xfrm>
            <a:off x="4625245" y="3292849"/>
            <a:ext cx="1095759" cy="1333651"/>
          </a:xfrm>
          <a:prstGeom prst="rect">
            <a:avLst/>
          </a:prstGeom>
          <a:no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FEB260A-2122-D829-E96D-1B9FC98A9930}"/>
              </a:ext>
            </a:extLst>
          </p:cNvPr>
          <p:cNvSpPr/>
          <p:nvPr/>
        </p:nvSpPr>
        <p:spPr>
          <a:xfrm>
            <a:off x="4625245" y="1563994"/>
            <a:ext cx="1233889" cy="1341371"/>
          </a:xfrm>
          <a:prstGeom prst="rect">
            <a:avLst/>
          </a:prstGeom>
          <a:no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2C8EF6C-68E5-589B-E82E-AF7438EE027A}"/>
              </a:ext>
            </a:extLst>
          </p:cNvPr>
          <p:cNvSpPr/>
          <p:nvPr/>
        </p:nvSpPr>
        <p:spPr>
          <a:xfrm>
            <a:off x="3930256" y="1488219"/>
            <a:ext cx="588499" cy="1390251"/>
          </a:xfrm>
          <a:prstGeom prst="rect">
            <a:avLst/>
          </a:prstGeom>
          <a:no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90EC1EE-5AAF-F093-DE42-24AB5069C340}"/>
              </a:ext>
            </a:extLst>
          </p:cNvPr>
          <p:cNvSpPr/>
          <p:nvPr/>
        </p:nvSpPr>
        <p:spPr>
          <a:xfrm>
            <a:off x="2614700" y="3299509"/>
            <a:ext cx="1095760" cy="1333651"/>
          </a:xfrm>
          <a:prstGeom prst="rect">
            <a:avLst/>
          </a:prstGeom>
          <a:no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7065FFEB-11F0-7EB8-9730-F4E8D01C7A3E}"/>
              </a:ext>
            </a:extLst>
          </p:cNvPr>
          <p:cNvSpPr/>
          <p:nvPr/>
        </p:nvSpPr>
        <p:spPr>
          <a:xfrm>
            <a:off x="2625717" y="1530828"/>
            <a:ext cx="1095760" cy="1347642"/>
          </a:xfrm>
          <a:prstGeom prst="rect">
            <a:avLst/>
          </a:prstGeom>
          <a:no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CDDBDB6E-56CC-9FD8-620D-D4A50CC1A9FF}"/>
              </a:ext>
            </a:extLst>
          </p:cNvPr>
          <p:cNvSpPr/>
          <p:nvPr/>
        </p:nvSpPr>
        <p:spPr>
          <a:xfrm>
            <a:off x="3930256" y="3281573"/>
            <a:ext cx="521043" cy="1333651"/>
          </a:xfrm>
          <a:prstGeom prst="rect">
            <a:avLst/>
          </a:prstGeom>
          <a:no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9F5AF09-8859-FF85-7521-79AA9A8BB335}"/>
              </a:ext>
            </a:extLst>
          </p:cNvPr>
          <p:cNvSpPr/>
          <p:nvPr/>
        </p:nvSpPr>
        <p:spPr>
          <a:xfrm>
            <a:off x="5529055" y="625871"/>
            <a:ext cx="453104" cy="192764"/>
          </a:xfrm>
          <a:prstGeom prst="rect">
            <a:avLst/>
          </a:prstGeom>
          <a:solidFill>
            <a:srgbClr val="EBFBFF">
              <a:alpha val="7803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A062622-AF17-1BE6-6293-CE58C03E7F68}"/>
              </a:ext>
            </a:extLst>
          </p:cNvPr>
          <p:cNvSpPr/>
          <p:nvPr/>
        </p:nvSpPr>
        <p:spPr>
          <a:xfrm>
            <a:off x="5484987" y="810470"/>
            <a:ext cx="497172" cy="229326"/>
          </a:xfrm>
          <a:prstGeom prst="rect">
            <a:avLst/>
          </a:prstGeom>
          <a:solidFill>
            <a:srgbClr val="EBFBFF">
              <a:alpha val="7803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81FF8328-584C-D4B6-191E-AF0CDC0713ED}"/>
              </a:ext>
            </a:extLst>
          </p:cNvPr>
          <p:cNvSpPr/>
          <p:nvPr/>
        </p:nvSpPr>
        <p:spPr>
          <a:xfrm>
            <a:off x="5472131" y="1034854"/>
            <a:ext cx="1093921" cy="222720"/>
          </a:xfrm>
          <a:prstGeom prst="rect">
            <a:avLst/>
          </a:prstGeom>
          <a:solidFill>
            <a:srgbClr val="EBFBFF">
              <a:alpha val="7803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EA4DE06D-73A6-6F20-2B97-C84AD5C639A8}"/>
              </a:ext>
            </a:extLst>
          </p:cNvPr>
          <p:cNvSpPr/>
          <p:nvPr/>
        </p:nvSpPr>
        <p:spPr>
          <a:xfrm>
            <a:off x="2623878" y="2571750"/>
            <a:ext cx="1095760" cy="371400"/>
          </a:xfrm>
          <a:prstGeom prst="rect">
            <a:avLst/>
          </a:prstGeom>
          <a:solidFill>
            <a:srgbClr val="FDC9C9">
              <a:alpha val="50196"/>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362300E2-5A4E-7A6E-C3A5-4F703CE26272}"/>
              </a:ext>
            </a:extLst>
          </p:cNvPr>
          <p:cNvSpPr/>
          <p:nvPr/>
        </p:nvSpPr>
        <p:spPr>
          <a:xfrm>
            <a:off x="2609005" y="4316900"/>
            <a:ext cx="1095760" cy="371400"/>
          </a:xfrm>
          <a:prstGeom prst="rect">
            <a:avLst/>
          </a:prstGeom>
          <a:solidFill>
            <a:srgbClr val="FDC9C9">
              <a:alpha val="50196"/>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2BA3D123-3312-E74D-DA7C-B48F6C02E3BB}"/>
              </a:ext>
            </a:extLst>
          </p:cNvPr>
          <p:cNvSpPr/>
          <p:nvPr/>
        </p:nvSpPr>
        <p:spPr>
          <a:xfrm>
            <a:off x="6693851" y="953978"/>
            <a:ext cx="670572" cy="301701"/>
          </a:xfrm>
          <a:prstGeom prst="rect">
            <a:avLst/>
          </a:prstGeom>
          <a:solidFill>
            <a:srgbClr val="FDC9C9">
              <a:alpha val="50196"/>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406393922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168">
          <a:extLst>
            <a:ext uri="{FF2B5EF4-FFF2-40B4-BE49-F238E27FC236}">
              <a16:creationId xmlns:a16="http://schemas.microsoft.com/office/drawing/2014/main" id="{5AB97BC9-26C8-F775-9143-81D160ADFCCD}"/>
            </a:ext>
          </a:extLst>
        </p:cNvPr>
        <p:cNvGrpSpPr/>
        <p:nvPr/>
      </p:nvGrpSpPr>
      <p:grpSpPr>
        <a:xfrm>
          <a:off x="0" y="0"/>
          <a:ext cx="0" cy="0"/>
          <a:chOff x="0" y="0"/>
          <a:chExt cx="0" cy="0"/>
        </a:xfrm>
      </p:grpSpPr>
      <p:sp>
        <p:nvSpPr>
          <p:cNvPr id="170" name="Google Shape;170;p20">
            <a:extLst>
              <a:ext uri="{FF2B5EF4-FFF2-40B4-BE49-F238E27FC236}">
                <a16:creationId xmlns:a16="http://schemas.microsoft.com/office/drawing/2014/main" id="{B44276B3-5A73-816B-6306-3A804271F43B}"/>
              </a:ext>
            </a:extLst>
          </p:cNvPr>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87</a:t>
            </a:fld>
            <a:endParaRPr/>
          </a:p>
        </p:txBody>
      </p:sp>
      <p:sp>
        <p:nvSpPr>
          <p:cNvPr id="17" name="Subtitle 16">
            <a:extLst>
              <a:ext uri="{FF2B5EF4-FFF2-40B4-BE49-F238E27FC236}">
                <a16:creationId xmlns:a16="http://schemas.microsoft.com/office/drawing/2014/main" id="{6B7087DD-1D03-3C3E-7C6E-1E34573EAF5D}"/>
              </a:ext>
            </a:extLst>
          </p:cNvPr>
          <p:cNvSpPr>
            <a:spLocks noGrp="1"/>
          </p:cNvSpPr>
          <p:nvPr>
            <p:ph type="subTitle" idx="1"/>
          </p:nvPr>
        </p:nvSpPr>
        <p:spPr>
          <a:xfrm>
            <a:off x="105289" y="104029"/>
            <a:ext cx="8664900" cy="377700"/>
          </a:xfrm>
        </p:spPr>
        <p:txBody>
          <a:bodyPr/>
          <a:lstStyle/>
          <a:p>
            <a:r>
              <a:rPr lang="en-US" dirty="0"/>
              <a:t>What makes it hard to use the new table?</a:t>
            </a:r>
          </a:p>
        </p:txBody>
      </p:sp>
      <p:sp>
        <p:nvSpPr>
          <p:cNvPr id="11" name="Rectangle 10">
            <a:extLst>
              <a:ext uri="{FF2B5EF4-FFF2-40B4-BE49-F238E27FC236}">
                <a16:creationId xmlns:a16="http://schemas.microsoft.com/office/drawing/2014/main" id="{4C0B5168-3151-B113-641C-EE97BDF646B3}"/>
              </a:ext>
            </a:extLst>
          </p:cNvPr>
          <p:cNvSpPr/>
          <p:nvPr/>
        </p:nvSpPr>
        <p:spPr>
          <a:xfrm>
            <a:off x="597331" y="3575188"/>
            <a:ext cx="902043" cy="16681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 name="Chart 1">
            <a:extLst>
              <a:ext uri="{FF2B5EF4-FFF2-40B4-BE49-F238E27FC236}">
                <a16:creationId xmlns:a16="http://schemas.microsoft.com/office/drawing/2014/main" id="{336A444F-4548-E69D-957B-3586A4780977}"/>
              </a:ext>
            </a:extLst>
          </p:cNvPr>
          <p:cNvGraphicFramePr/>
          <p:nvPr/>
        </p:nvGraphicFramePr>
        <p:xfrm>
          <a:off x="306386" y="727944"/>
          <a:ext cx="1472400" cy="1288800"/>
        </p:xfrm>
        <a:graphic>
          <a:graphicData uri="http://schemas.openxmlformats.org/drawingml/2006/chart">
            <c:chart xmlns:c="http://schemas.openxmlformats.org/drawingml/2006/chart" xmlns:r="http://schemas.openxmlformats.org/officeDocument/2006/relationships" r:id="rId4"/>
          </a:graphicData>
        </a:graphic>
      </p:graphicFrame>
      <p:sp>
        <p:nvSpPr>
          <p:cNvPr id="5" name="Rounded Rectangle 4">
            <a:extLst>
              <a:ext uri="{FF2B5EF4-FFF2-40B4-BE49-F238E27FC236}">
                <a16:creationId xmlns:a16="http://schemas.microsoft.com/office/drawing/2014/main" id="{EFB119D3-B790-689F-8E18-E70741FFAE0A}"/>
              </a:ext>
            </a:extLst>
          </p:cNvPr>
          <p:cNvSpPr/>
          <p:nvPr/>
        </p:nvSpPr>
        <p:spPr>
          <a:xfrm>
            <a:off x="214834" y="2081023"/>
            <a:ext cx="2014632" cy="324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numCol="1" rtlCol="0" anchor="ctr"/>
          <a:lstStyle/>
          <a:p>
            <a:pPr algn="r"/>
            <a:r>
              <a:rPr lang="en-US" sz="1200" dirty="0" err="1">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push_operations</a:t>
            </a:r>
            <a:r>
              <a:rPr lang="en-US" sz="1200"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/user_6</a:t>
            </a:r>
          </a:p>
        </p:txBody>
      </p:sp>
      <p:graphicFrame>
        <p:nvGraphicFramePr>
          <p:cNvPr id="7" name="Chart 6">
            <a:extLst>
              <a:ext uri="{FF2B5EF4-FFF2-40B4-BE49-F238E27FC236}">
                <a16:creationId xmlns:a16="http://schemas.microsoft.com/office/drawing/2014/main" id="{8023F9D7-AC37-8D39-311C-9DF956BB8505}"/>
              </a:ext>
            </a:extLst>
          </p:cNvPr>
          <p:cNvGraphicFramePr/>
          <p:nvPr>
            <p:extLst>
              <p:ext uri="{D42A27DB-BD31-4B8C-83A1-F6EECF244321}">
                <p14:modId xmlns:p14="http://schemas.microsoft.com/office/powerpoint/2010/main" val="1483660244"/>
              </p:ext>
            </p:extLst>
          </p:nvPr>
        </p:nvGraphicFramePr>
        <p:xfrm>
          <a:off x="2716100" y="727668"/>
          <a:ext cx="1472400" cy="1288800"/>
        </p:xfrm>
        <a:graphic>
          <a:graphicData uri="http://schemas.openxmlformats.org/drawingml/2006/chart">
            <c:chart xmlns:c="http://schemas.openxmlformats.org/drawingml/2006/chart" xmlns:r="http://schemas.openxmlformats.org/officeDocument/2006/relationships" r:id="rId5"/>
          </a:graphicData>
        </a:graphic>
      </p:graphicFrame>
      <p:sp>
        <p:nvSpPr>
          <p:cNvPr id="9" name="Rounded Rectangle 8">
            <a:extLst>
              <a:ext uri="{FF2B5EF4-FFF2-40B4-BE49-F238E27FC236}">
                <a16:creationId xmlns:a16="http://schemas.microsoft.com/office/drawing/2014/main" id="{B25DB2DD-2684-86E3-F500-3FBA65781092}"/>
              </a:ext>
            </a:extLst>
          </p:cNvPr>
          <p:cNvSpPr/>
          <p:nvPr/>
        </p:nvSpPr>
        <p:spPr>
          <a:xfrm>
            <a:off x="2444300" y="2081299"/>
            <a:ext cx="2016000" cy="324000"/>
          </a:xfrm>
          <a:prstGeom prst="roundRect">
            <a:avLst/>
          </a:prstGeom>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numCol="1" rtlCol="0" anchor="ctr"/>
          <a:lstStyle/>
          <a:p>
            <a:pPr algn="ctr"/>
            <a:r>
              <a:rPr lang="en-US" sz="1200" dirty="0" err="1">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spam_and_bots</a:t>
            </a:r>
            <a:r>
              <a:rPr lang="en-US" sz="1200"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/user_8</a:t>
            </a:r>
          </a:p>
        </p:txBody>
      </p:sp>
      <p:graphicFrame>
        <p:nvGraphicFramePr>
          <p:cNvPr id="14" name="Chart 13">
            <a:extLst>
              <a:ext uri="{FF2B5EF4-FFF2-40B4-BE49-F238E27FC236}">
                <a16:creationId xmlns:a16="http://schemas.microsoft.com/office/drawing/2014/main" id="{6A9C472A-BDD8-5AD1-DEA1-571DCC13E4FE}"/>
              </a:ext>
            </a:extLst>
          </p:cNvPr>
          <p:cNvGraphicFramePr/>
          <p:nvPr/>
        </p:nvGraphicFramePr>
        <p:xfrm>
          <a:off x="4948734" y="727668"/>
          <a:ext cx="1472400" cy="1288800"/>
        </p:xfrm>
        <a:graphic>
          <a:graphicData uri="http://schemas.openxmlformats.org/drawingml/2006/chart">
            <c:chart xmlns:c="http://schemas.openxmlformats.org/drawingml/2006/chart" xmlns:r="http://schemas.openxmlformats.org/officeDocument/2006/relationships" r:id="rId6"/>
          </a:graphicData>
        </a:graphic>
      </p:graphicFrame>
      <p:sp>
        <p:nvSpPr>
          <p:cNvPr id="16" name="Rounded Rectangle 15">
            <a:extLst>
              <a:ext uri="{FF2B5EF4-FFF2-40B4-BE49-F238E27FC236}">
                <a16:creationId xmlns:a16="http://schemas.microsoft.com/office/drawing/2014/main" id="{3F1927C6-0004-90A6-4B68-421EDEE56289}"/>
              </a:ext>
            </a:extLst>
          </p:cNvPr>
          <p:cNvSpPr/>
          <p:nvPr/>
        </p:nvSpPr>
        <p:spPr>
          <a:xfrm>
            <a:off x="4675134" y="2081299"/>
            <a:ext cx="2019600" cy="324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numCol="1" rtlCol="0" anchor="ctr"/>
          <a:lstStyle/>
          <a:p>
            <a:pPr algn="ctr"/>
            <a:r>
              <a:rPr lang="en-US" sz="1200" dirty="0" err="1">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biz_quotes</a:t>
            </a:r>
            <a:r>
              <a:rPr lang="en-US" sz="1200"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/user_2</a:t>
            </a:r>
          </a:p>
        </p:txBody>
      </p:sp>
      <p:sp>
        <p:nvSpPr>
          <p:cNvPr id="18" name="Rounded Rectangle 17">
            <a:extLst>
              <a:ext uri="{FF2B5EF4-FFF2-40B4-BE49-F238E27FC236}">
                <a16:creationId xmlns:a16="http://schemas.microsoft.com/office/drawing/2014/main" id="{B9821547-7783-E16F-3369-30981BD9A067}"/>
              </a:ext>
            </a:extLst>
          </p:cNvPr>
          <p:cNvSpPr/>
          <p:nvPr/>
        </p:nvSpPr>
        <p:spPr>
          <a:xfrm>
            <a:off x="6909568" y="2074826"/>
            <a:ext cx="2019600" cy="324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numCol="1" rtlCol="0" anchor="ctr"/>
          <a:lstStyle/>
          <a:p>
            <a:pPr algn="ctr"/>
            <a:r>
              <a:rPr lang="en-US" sz="1200" dirty="0" err="1">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secrel</a:t>
            </a:r>
            <a:r>
              <a:rPr lang="en-US" sz="1200"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/batch	</a:t>
            </a:r>
          </a:p>
        </p:txBody>
      </p:sp>
      <p:grpSp>
        <p:nvGrpSpPr>
          <p:cNvPr id="30" name="push_operations_user_6">
            <a:extLst>
              <a:ext uri="{FF2B5EF4-FFF2-40B4-BE49-F238E27FC236}">
                <a16:creationId xmlns:a16="http://schemas.microsoft.com/office/drawing/2014/main" id="{D56052B5-DB3B-0A14-001D-F6F23B0143B0}"/>
              </a:ext>
            </a:extLst>
          </p:cNvPr>
          <p:cNvGrpSpPr/>
          <p:nvPr/>
        </p:nvGrpSpPr>
        <p:grpSpPr>
          <a:xfrm>
            <a:off x="201244" y="523198"/>
            <a:ext cx="1703520" cy="2218320"/>
            <a:chOff x="291110" y="676535"/>
            <a:chExt cx="1703520" cy="2218320"/>
          </a:xfrm>
        </p:grpSpPr>
        <mc:AlternateContent xmlns:mc="http://schemas.openxmlformats.org/markup-compatibility/2006" xmlns:p14="http://schemas.microsoft.com/office/powerpoint/2010/main">
          <mc:Choice Requires="p14">
            <p:contentPart p14:bwMode="auto" r:id="rId7">
              <p14:nvContentPartPr>
                <p14:cNvPr id="27" name="Ink 26">
                  <a:extLst>
                    <a:ext uri="{FF2B5EF4-FFF2-40B4-BE49-F238E27FC236}">
                      <a16:creationId xmlns:a16="http://schemas.microsoft.com/office/drawing/2014/main" id="{17A8F937-C301-3101-7AC2-E2261491D936}"/>
                    </a:ext>
                  </a:extLst>
                </p14:cNvPr>
                <p14:cNvContentPartPr/>
                <p14:nvPr/>
              </p14:nvContentPartPr>
              <p14:xfrm>
                <a:off x="291110" y="882815"/>
                <a:ext cx="1655640" cy="1931400"/>
              </p14:xfrm>
            </p:contentPart>
          </mc:Choice>
          <mc:Fallback xmlns="">
            <p:pic>
              <p:nvPicPr>
                <p:cNvPr id="27" name="Ink 26">
                  <a:extLst>
                    <a:ext uri="{FF2B5EF4-FFF2-40B4-BE49-F238E27FC236}">
                      <a16:creationId xmlns:a16="http://schemas.microsoft.com/office/drawing/2014/main" id="{17A8F937-C301-3101-7AC2-E2261491D936}"/>
                    </a:ext>
                  </a:extLst>
                </p:cNvPr>
                <p:cNvPicPr/>
                <p:nvPr/>
              </p:nvPicPr>
              <p:blipFill>
                <a:blip r:embed="rId8"/>
                <a:stretch>
                  <a:fillRect/>
                </a:stretch>
              </p:blipFill>
              <p:spPr>
                <a:xfrm>
                  <a:off x="255110" y="846815"/>
                  <a:ext cx="1727280" cy="20030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8" name="Ink 27">
                  <a:extLst>
                    <a:ext uri="{FF2B5EF4-FFF2-40B4-BE49-F238E27FC236}">
                      <a16:creationId xmlns:a16="http://schemas.microsoft.com/office/drawing/2014/main" id="{29BB61AA-9F4F-682B-4E78-14BF3C21FADF}"/>
                    </a:ext>
                  </a:extLst>
                </p14:cNvPr>
                <p14:cNvContentPartPr/>
                <p14:nvPr/>
              </p14:nvContentPartPr>
              <p14:xfrm>
                <a:off x="546710" y="676535"/>
                <a:ext cx="1447920" cy="2218320"/>
              </p14:xfrm>
            </p:contentPart>
          </mc:Choice>
          <mc:Fallback xmlns="">
            <p:pic>
              <p:nvPicPr>
                <p:cNvPr id="28" name="Ink 27">
                  <a:extLst>
                    <a:ext uri="{FF2B5EF4-FFF2-40B4-BE49-F238E27FC236}">
                      <a16:creationId xmlns:a16="http://schemas.microsoft.com/office/drawing/2014/main" id="{29BB61AA-9F4F-682B-4E78-14BF3C21FADF}"/>
                    </a:ext>
                  </a:extLst>
                </p:cNvPr>
                <p:cNvPicPr/>
                <p:nvPr/>
              </p:nvPicPr>
              <p:blipFill>
                <a:blip r:embed="rId10"/>
                <a:stretch>
                  <a:fillRect/>
                </a:stretch>
              </p:blipFill>
              <p:spPr>
                <a:xfrm>
                  <a:off x="510710" y="640535"/>
                  <a:ext cx="1519560" cy="2289960"/>
                </a:xfrm>
                <a:prstGeom prst="rect">
                  <a:avLst/>
                </a:prstGeom>
              </p:spPr>
            </p:pic>
          </mc:Fallback>
        </mc:AlternateContent>
      </p:grpSp>
      <p:grpSp>
        <p:nvGrpSpPr>
          <p:cNvPr id="31" name="biz_quotes_user">
            <a:extLst>
              <a:ext uri="{FF2B5EF4-FFF2-40B4-BE49-F238E27FC236}">
                <a16:creationId xmlns:a16="http://schemas.microsoft.com/office/drawing/2014/main" id="{DF43C81B-7E7E-60F1-D0F4-E4B53E0B2DE6}"/>
              </a:ext>
            </a:extLst>
          </p:cNvPr>
          <p:cNvGrpSpPr/>
          <p:nvPr/>
        </p:nvGrpSpPr>
        <p:grpSpPr>
          <a:xfrm>
            <a:off x="4759114" y="378589"/>
            <a:ext cx="1703520" cy="2218320"/>
            <a:chOff x="291110" y="676535"/>
            <a:chExt cx="1703520" cy="2218320"/>
          </a:xfrm>
        </p:grpSpPr>
        <mc:AlternateContent xmlns:mc="http://schemas.openxmlformats.org/markup-compatibility/2006" xmlns:p14="http://schemas.microsoft.com/office/powerpoint/2010/main">
          <mc:Choice Requires="p14">
            <p:contentPart p14:bwMode="auto" r:id="rId11">
              <p14:nvContentPartPr>
                <p14:cNvPr id="32" name="Ink 31">
                  <a:extLst>
                    <a:ext uri="{FF2B5EF4-FFF2-40B4-BE49-F238E27FC236}">
                      <a16:creationId xmlns:a16="http://schemas.microsoft.com/office/drawing/2014/main" id="{03B0FB68-204B-FF5E-A9E4-A5EFD157F78D}"/>
                    </a:ext>
                  </a:extLst>
                </p14:cNvPr>
                <p14:cNvContentPartPr/>
                <p14:nvPr/>
              </p14:nvContentPartPr>
              <p14:xfrm>
                <a:off x="291110" y="882815"/>
                <a:ext cx="1655640" cy="1931400"/>
              </p14:xfrm>
            </p:contentPart>
          </mc:Choice>
          <mc:Fallback xmlns="">
            <p:pic>
              <p:nvPicPr>
                <p:cNvPr id="32" name="Ink 31">
                  <a:extLst>
                    <a:ext uri="{FF2B5EF4-FFF2-40B4-BE49-F238E27FC236}">
                      <a16:creationId xmlns:a16="http://schemas.microsoft.com/office/drawing/2014/main" id="{03B0FB68-204B-FF5E-A9E4-A5EFD157F78D}"/>
                    </a:ext>
                  </a:extLst>
                </p:cNvPr>
                <p:cNvPicPr/>
                <p:nvPr/>
              </p:nvPicPr>
              <p:blipFill>
                <a:blip r:embed="rId8"/>
                <a:stretch>
                  <a:fillRect/>
                </a:stretch>
              </p:blipFill>
              <p:spPr>
                <a:xfrm>
                  <a:off x="255110" y="846815"/>
                  <a:ext cx="1727280" cy="20030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3" name="Ink 32">
                  <a:extLst>
                    <a:ext uri="{FF2B5EF4-FFF2-40B4-BE49-F238E27FC236}">
                      <a16:creationId xmlns:a16="http://schemas.microsoft.com/office/drawing/2014/main" id="{F2D41F3D-F1EA-D744-53F7-E9F559CF4B1A}"/>
                    </a:ext>
                  </a:extLst>
                </p14:cNvPr>
                <p14:cNvContentPartPr/>
                <p14:nvPr/>
              </p14:nvContentPartPr>
              <p14:xfrm>
                <a:off x="546710" y="676535"/>
                <a:ext cx="1447920" cy="2218320"/>
              </p14:xfrm>
            </p:contentPart>
          </mc:Choice>
          <mc:Fallback xmlns="">
            <p:pic>
              <p:nvPicPr>
                <p:cNvPr id="33" name="Ink 32">
                  <a:extLst>
                    <a:ext uri="{FF2B5EF4-FFF2-40B4-BE49-F238E27FC236}">
                      <a16:creationId xmlns:a16="http://schemas.microsoft.com/office/drawing/2014/main" id="{F2D41F3D-F1EA-D744-53F7-E9F559CF4B1A}"/>
                    </a:ext>
                  </a:extLst>
                </p:cNvPr>
                <p:cNvPicPr/>
                <p:nvPr/>
              </p:nvPicPr>
              <p:blipFill>
                <a:blip r:embed="rId10"/>
                <a:stretch>
                  <a:fillRect/>
                </a:stretch>
              </p:blipFill>
              <p:spPr>
                <a:xfrm>
                  <a:off x="510710" y="640535"/>
                  <a:ext cx="1519560" cy="22899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3">
            <p14:nvContentPartPr>
              <p14:cNvPr id="3" name="Ink 2">
                <a:extLst>
                  <a:ext uri="{FF2B5EF4-FFF2-40B4-BE49-F238E27FC236}">
                    <a16:creationId xmlns:a16="http://schemas.microsoft.com/office/drawing/2014/main" id="{0F32DCBB-4486-3110-1D8F-D9114C857B8F}"/>
                  </a:ext>
                </a:extLst>
              </p14:cNvPr>
              <p14:cNvContentPartPr/>
              <p14:nvPr/>
            </p14:nvContentPartPr>
            <p14:xfrm>
              <a:off x="852856" y="4845058"/>
              <a:ext cx="360" cy="360"/>
            </p14:xfrm>
          </p:contentPart>
        </mc:Choice>
        <mc:Fallback xmlns="">
          <p:pic>
            <p:nvPicPr>
              <p:cNvPr id="3" name="Ink 2">
                <a:extLst>
                  <a:ext uri="{FF2B5EF4-FFF2-40B4-BE49-F238E27FC236}">
                    <a16:creationId xmlns:a16="http://schemas.microsoft.com/office/drawing/2014/main" id="{0F32DCBB-4486-3110-1D8F-D9114C857B8F}"/>
                  </a:ext>
                </a:extLst>
              </p:cNvPr>
              <p:cNvPicPr/>
              <p:nvPr/>
            </p:nvPicPr>
            <p:blipFill>
              <a:blip r:embed="rId14"/>
              <a:stretch>
                <a:fillRect/>
              </a:stretch>
            </p:blipFill>
            <p:spPr>
              <a:xfrm>
                <a:off x="846736" y="4838938"/>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4" name="Ink 3">
                <a:extLst>
                  <a:ext uri="{FF2B5EF4-FFF2-40B4-BE49-F238E27FC236}">
                    <a16:creationId xmlns:a16="http://schemas.microsoft.com/office/drawing/2014/main" id="{049139B2-88D7-3C70-BBE3-5CF76FB19041}"/>
                  </a:ext>
                </a:extLst>
              </p14:cNvPr>
              <p14:cNvContentPartPr/>
              <p14:nvPr/>
            </p14:nvContentPartPr>
            <p14:xfrm>
              <a:off x="852856" y="4845058"/>
              <a:ext cx="360" cy="360"/>
            </p14:xfrm>
          </p:contentPart>
        </mc:Choice>
        <mc:Fallback xmlns="">
          <p:pic>
            <p:nvPicPr>
              <p:cNvPr id="4" name="Ink 3">
                <a:extLst>
                  <a:ext uri="{FF2B5EF4-FFF2-40B4-BE49-F238E27FC236}">
                    <a16:creationId xmlns:a16="http://schemas.microsoft.com/office/drawing/2014/main" id="{049139B2-88D7-3C70-BBE3-5CF76FB19041}"/>
                  </a:ext>
                </a:extLst>
              </p:cNvPr>
              <p:cNvPicPr/>
              <p:nvPr/>
            </p:nvPicPr>
            <p:blipFill>
              <a:blip r:embed="rId14"/>
              <a:stretch>
                <a:fillRect/>
              </a:stretch>
            </p:blipFill>
            <p:spPr>
              <a:xfrm>
                <a:off x="846736" y="4838938"/>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6" name="Ink 5">
                <a:extLst>
                  <a:ext uri="{FF2B5EF4-FFF2-40B4-BE49-F238E27FC236}">
                    <a16:creationId xmlns:a16="http://schemas.microsoft.com/office/drawing/2014/main" id="{C9AE1EF0-3566-1ABD-CAEE-7EAB65C848BA}"/>
                  </a:ext>
                </a:extLst>
              </p14:cNvPr>
              <p14:cNvContentPartPr/>
              <p14:nvPr/>
            </p14:nvContentPartPr>
            <p14:xfrm>
              <a:off x="852856" y="4845058"/>
              <a:ext cx="360" cy="360"/>
            </p14:xfrm>
          </p:contentPart>
        </mc:Choice>
        <mc:Fallback xmlns="">
          <p:pic>
            <p:nvPicPr>
              <p:cNvPr id="6" name="Ink 5">
                <a:extLst>
                  <a:ext uri="{FF2B5EF4-FFF2-40B4-BE49-F238E27FC236}">
                    <a16:creationId xmlns:a16="http://schemas.microsoft.com/office/drawing/2014/main" id="{C9AE1EF0-3566-1ABD-CAEE-7EAB65C848BA}"/>
                  </a:ext>
                </a:extLst>
              </p:cNvPr>
              <p:cNvPicPr/>
              <p:nvPr/>
            </p:nvPicPr>
            <p:blipFill>
              <a:blip r:embed="rId14"/>
              <a:stretch>
                <a:fillRect/>
              </a:stretch>
            </p:blipFill>
            <p:spPr>
              <a:xfrm>
                <a:off x="846736" y="4838938"/>
                <a:ext cx="12600" cy="12600"/>
              </a:xfrm>
              <a:prstGeom prst="rect">
                <a:avLst/>
              </a:prstGeom>
            </p:spPr>
          </p:pic>
        </mc:Fallback>
      </mc:AlternateContent>
      <p:grpSp>
        <p:nvGrpSpPr>
          <p:cNvPr id="8" name="Group 7">
            <a:extLst>
              <a:ext uri="{FF2B5EF4-FFF2-40B4-BE49-F238E27FC236}">
                <a16:creationId xmlns:a16="http://schemas.microsoft.com/office/drawing/2014/main" id="{41E85585-8566-F7BD-2F91-2E765C49D31B}"/>
              </a:ext>
            </a:extLst>
          </p:cNvPr>
          <p:cNvGrpSpPr/>
          <p:nvPr/>
        </p:nvGrpSpPr>
        <p:grpSpPr>
          <a:xfrm>
            <a:off x="300000" y="2790360"/>
            <a:ext cx="1468800" cy="1760885"/>
            <a:chOff x="300000" y="1136241"/>
            <a:chExt cx="1468800" cy="1760885"/>
          </a:xfrm>
        </p:grpSpPr>
        <p:graphicFrame>
          <p:nvGraphicFramePr>
            <p:cNvPr id="10" name="Chart 9">
              <a:extLst>
                <a:ext uri="{FF2B5EF4-FFF2-40B4-BE49-F238E27FC236}">
                  <a16:creationId xmlns:a16="http://schemas.microsoft.com/office/drawing/2014/main" id="{A466F198-D8CA-4F9C-0917-78BBF3C3FEF6}"/>
                </a:ext>
              </a:extLst>
            </p:cNvPr>
            <p:cNvGraphicFramePr/>
            <p:nvPr>
              <p:extLst>
                <p:ext uri="{D42A27DB-BD31-4B8C-83A1-F6EECF244321}">
                  <p14:modId xmlns:p14="http://schemas.microsoft.com/office/powerpoint/2010/main" val="1558564378"/>
                </p:ext>
              </p:extLst>
            </p:nvPr>
          </p:nvGraphicFramePr>
          <p:xfrm>
            <a:off x="300000" y="1136241"/>
            <a:ext cx="1468800" cy="1288800"/>
          </p:xfrm>
          <a:graphic>
            <a:graphicData uri="http://schemas.openxmlformats.org/drawingml/2006/chart">
              <c:chart xmlns:c="http://schemas.openxmlformats.org/drawingml/2006/chart" xmlns:r="http://schemas.openxmlformats.org/officeDocument/2006/relationships" r:id="rId17"/>
            </a:graphicData>
          </a:graphic>
        </p:graphicFrame>
        <p:sp>
          <p:nvSpPr>
            <p:cNvPr id="12" name="Rounded Rectangle 11">
              <a:extLst>
                <a:ext uri="{FF2B5EF4-FFF2-40B4-BE49-F238E27FC236}">
                  <a16:creationId xmlns:a16="http://schemas.microsoft.com/office/drawing/2014/main" id="{1E6C36A8-0D85-7E92-404F-EEB0AA42BF29}"/>
                </a:ext>
              </a:extLst>
            </p:cNvPr>
            <p:cNvSpPr/>
            <p:nvPr/>
          </p:nvSpPr>
          <p:spPr>
            <a:xfrm>
              <a:off x="300000" y="2522726"/>
              <a:ext cx="1468800" cy="374400"/>
            </a:xfrm>
            <a:prstGeom prst="roundRect">
              <a:avLst/>
            </a:prstGeom>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numCol="1" rtlCol="0" anchor="ctr"/>
            <a:lstStyle/>
            <a:p>
              <a:pPr algn="ctr"/>
              <a:r>
                <a:rPr lang="en-US" sz="1000"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marketing/user_4</a:t>
              </a:r>
              <a:endParaRPr lang="en-US" sz="1200"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13" name="Group 12">
            <a:extLst>
              <a:ext uri="{FF2B5EF4-FFF2-40B4-BE49-F238E27FC236}">
                <a16:creationId xmlns:a16="http://schemas.microsoft.com/office/drawing/2014/main" id="{E7F45806-B3F5-D58A-F9D5-C5820ED3C09C}"/>
              </a:ext>
            </a:extLst>
          </p:cNvPr>
          <p:cNvGrpSpPr/>
          <p:nvPr/>
        </p:nvGrpSpPr>
        <p:grpSpPr>
          <a:xfrm>
            <a:off x="2072258" y="2790360"/>
            <a:ext cx="1468800" cy="1760885"/>
            <a:chOff x="2072258" y="1136241"/>
            <a:chExt cx="1468800" cy="1760885"/>
          </a:xfrm>
        </p:grpSpPr>
        <p:graphicFrame>
          <p:nvGraphicFramePr>
            <p:cNvPr id="15" name="reviews/user 7">
              <a:extLst>
                <a:ext uri="{FF2B5EF4-FFF2-40B4-BE49-F238E27FC236}">
                  <a16:creationId xmlns:a16="http://schemas.microsoft.com/office/drawing/2014/main" id="{94F97B28-162E-CC24-9185-77F8CFAF8610}"/>
                </a:ext>
              </a:extLst>
            </p:cNvPr>
            <p:cNvGraphicFramePr>
              <a:graphicFrameLocks/>
            </p:cNvGraphicFramePr>
            <p:nvPr/>
          </p:nvGraphicFramePr>
          <p:xfrm>
            <a:off x="2072258" y="1136241"/>
            <a:ext cx="1468800" cy="1288800"/>
          </p:xfrm>
          <a:graphic>
            <a:graphicData uri="http://schemas.openxmlformats.org/drawingml/2006/chart">
              <c:chart xmlns:c="http://schemas.openxmlformats.org/drawingml/2006/chart" xmlns:r="http://schemas.openxmlformats.org/officeDocument/2006/relationships" r:id="rId18"/>
            </a:graphicData>
          </a:graphic>
        </p:graphicFrame>
        <p:sp>
          <p:nvSpPr>
            <p:cNvPr id="19" name="Rounded Rectangle 18">
              <a:extLst>
                <a:ext uri="{FF2B5EF4-FFF2-40B4-BE49-F238E27FC236}">
                  <a16:creationId xmlns:a16="http://schemas.microsoft.com/office/drawing/2014/main" id="{D21F4C72-18B8-08E5-B5FE-093CE47F19E1}"/>
                </a:ext>
              </a:extLst>
            </p:cNvPr>
            <p:cNvSpPr/>
            <p:nvPr/>
          </p:nvSpPr>
          <p:spPr>
            <a:xfrm>
              <a:off x="2072258" y="2522726"/>
              <a:ext cx="1468800" cy="3744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numCol="1" rtlCol="0" anchor="ctr"/>
            <a:lstStyle/>
            <a:p>
              <a:pPr algn="ctr"/>
              <a:r>
                <a:rPr lang="en-US" sz="1000"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reviews/user_7</a:t>
              </a:r>
              <a:endParaRPr lang="en-US" sz="1200"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20" name="Group 19">
            <a:extLst>
              <a:ext uri="{FF2B5EF4-FFF2-40B4-BE49-F238E27FC236}">
                <a16:creationId xmlns:a16="http://schemas.microsoft.com/office/drawing/2014/main" id="{4D70E09B-B1AC-0307-3C79-62904414C479}"/>
              </a:ext>
            </a:extLst>
          </p:cNvPr>
          <p:cNvGrpSpPr/>
          <p:nvPr/>
        </p:nvGrpSpPr>
        <p:grpSpPr>
          <a:xfrm>
            <a:off x="7364987" y="2790360"/>
            <a:ext cx="1468800" cy="1760885"/>
            <a:chOff x="7364987" y="1136241"/>
            <a:chExt cx="1468800" cy="1760885"/>
          </a:xfrm>
        </p:grpSpPr>
        <p:graphicFrame>
          <p:nvGraphicFramePr>
            <p:cNvPr id="21" name="Chart 20">
              <a:extLst>
                <a:ext uri="{FF2B5EF4-FFF2-40B4-BE49-F238E27FC236}">
                  <a16:creationId xmlns:a16="http://schemas.microsoft.com/office/drawing/2014/main" id="{DE2271D0-2A2F-F526-7F16-87FEAC860D92}"/>
                </a:ext>
              </a:extLst>
            </p:cNvPr>
            <p:cNvGraphicFramePr/>
            <p:nvPr/>
          </p:nvGraphicFramePr>
          <p:xfrm>
            <a:off x="7364987" y="1136241"/>
            <a:ext cx="1468800" cy="1288800"/>
          </p:xfrm>
          <a:graphic>
            <a:graphicData uri="http://schemas.openxmlformats.org/drawingml/2006/chart">
              <c:chart xmlns:c="http://schemas.openxmlformats.org/drawingml/2006/chart" xmlns:r="http://schemas.openxmlformats.org/officeDocument/2006/relationships" r:id="rId19"/>
            </a:graphicData>
          </a:graphic>
        </p:graphicFrame>
        <p:sp>
          <p:nvSpPr>
            <p:cNvPr id="22" name="Rounded Rectangle 21">
              <a:extLst>
                <a:ext uri="{FF2B5EF4-FFF2-40B4-BE49-F238E27FC236}">
                  <a16:creationId xmlns:a16="http://schemas.microsoft.com/office/drawing/2014/main" id="{A474D7F9-2A66-A7B9-CE6A-1CB15538FC06}"/>
                </a:ext>
              </a:extLst>
            </p:cNvPr>
            <p:cNvSpPr/>
            <p:nvPr/>
          </p:nvSpPr>
          <p:spPr>
            <a:xfrm>
              <a:off x="7364987" y="2522726"/>
              <a:ext cx="1468800" cy="3744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numCol="1" rtlCol="0" anchor="ctr"/>
            <a:lstStyle/>
            <a:p>
              <a:pPr algn="ctr"/>
              <a:r>
                <a:rPr lang="en-US" sz="1000"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analytics/batch</a:t>
              </a:r>
            </a:p>
          </p:txBody>
        </p:sp>
      </p:grpSp>
      <p:grpSp>
        <p:nvGrpSpPr>
          <p:cNvPr id="23" name="Group 22">
            <a:extLst>
              <a:ext uri="{FF2B5EF4-FFF2-40B4-BE49-F238E27FC236}">
                <a16:creationId xmlns:a16="http://schemas.microsoft.com/office/drawing/2014/main" id="{D37E18DF-2466-1915-CA7B-0B9CF5A4B205}"/>
              </a:ext>
            </a:extLst>
          </p:cNvPr>
          <p:cNvGrpSpPr/>
          <p:nvPr/>
        </p:nvGrpSpPr>
        <p:grpSpPr>
          <a:xfrm>
            <a:off x="5606400" y="2790360"/>
            <a:ext cx="1468800" cy="1760885"/>
            <a:chOff x="5606400" y="1136241"/>
            <a:chExt cx="1468800" cy="1760885"/>
          </a:xfrm>
        </p:grpSpPr>
        <p:graphicFrame>
          <p:nvGraphicFramePr>
            <p:cNvPr id="24" name="Chart 23">
              <a:extLst>
                <a:ext uri="{FF2B5EF4-FFF2-40B4-BE49-F238E27FC236}">
                  <a16:creationId xmlns:a16="http://schemas.microsoft.com/office/drawing/2014/main" id="{4BFF6949-34AE-7EB2-69A7-CBBB6B64F5C3}"/>
                </a:ext>
              </a:extLst>
            </p:cNvPr>
            <p:cNvGraphicFramePr/>
            <p:nvPr/>
          </p:nvGraphicFramePr>
          <p:xfrm>
            <a:off x="5606400" y="1136241"/>
            <a:ext cx="1468800" cy="1288800"/>
          </p:xfrm>
          <a:graphic>
            <a:graphicData uri="http://schemas.openxmlformats.org/drawingml/2006/chart">
              <c:chart xmlns:c="http://schemas.openxmlformats.org/drawingml/2006/chart" xmlns:r="http://schemas.openxmlformats.org/officeDocument/2006/relationships" r:id="rId20"/>
            </a:graphicData>
          </a:graphic>
        </p:graphicFrame>
        <p:sp>
          <p:nvSpPr>
            <p:cNvPr id="25" name="Rounded Rectangle 24">
              <a:extLst>
                <a:ext uri="{FF2B5EF4-FFF2-40B4-BE49-F238E27FC236}">
                  <a16:creationId xmlns:a16="http://schemas.microsoft.com/office/drawing/2014/main" id="{EFFA9931-200B-D266-45B0-D781B9502893}"/>
                </a:ext>
              </a:extLst>
            </p:cNvPr>
            <p:cNvSpPr/>
            <p:nvPr/>
          </p:nvSpPr>
          <p:spPr>
            <a:xfrm>
              <a:off x="5606400" y="2522726"/>
              <a:ext cx="1468800" cy="3744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numCol="1" rtlCol="0" anchor="ctr"/>
            <a:lstStyle/>
            <a:p>
              <a:pPr algn="ctr"/>
              <a:r>
                <a:rPr lang="en-US" sz="1000"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reviews/</a:t>
              </a:r>
              <a:r>
                <a:rPr lang="en-US" sz="1000" dirty="0" err="1">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batch_user</a:t>
              </a:r>
              <a:endParaRPr lang="en-US" sz="1000"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26" name="Group 25">
            <a:extLst>
              <a:ext uri="{FF2B5EF4-FFF2-40B4-BE49-F238E27FC236}">
                <a16:creationId xmlns:a16="http://schemas.microsoft.com/office/drawing/2014/main" id="{782262AE-7291-A0C5-FA24-9742A12C3002}"/>
              </a:ext>
            </a:extLst>
          </p:cNvPr>
          <p:cNvGrpSpPr/>
          <p:nvPr/>
        </p:nvGrpSpPr>
        <p:grpSpPr>
          <a:xfrm>
            <a:off x="3858214" y="2790360"/>
            <a:ext cx="1468800" cy="1760885"/>
            <a:chOff x="3858214" y="1136241"/>
            <a:chExt cx="1468800" cy="1760885"/>
          </a:xfrm>
        </p:grpSpPr>
        <p:graphicFrame>
          <p:nvGraphicFramePr>
            <p:cNvPr id="29" name="Chart 28">
              <a:extLst>
                <a:ext uri="{FF2B5EF4-FFF2-40B4-BE49-F238E27FC236}">
                  <a16:creationId xmlns:a16="http://schemas.microsoft.com/office/drawing/2014/main" id="{3317D4E9-E982-5F6A-7829-266119B4DD44}"/>
                </a:ext>
              </a:extLst>
            </p:cNvPr>
            <p:cNvGraphicFramePr/>
            <p:nvPr/>
          </p:nvGraphicFramePr>
          <p:xfrm>
            <a:off x="3858214" y="1136241"/>
            <a:ext cx="1468800" cy="1288800"/>
          </p:xfrm>
          <a:graphic>
            <a:graphicData uri="http://schemas.openxmlformats.org/drawingml/2006/chart">
              <c:chart xmlns:c="http://schemas.openxmlformats.org/drawingml/2006/chart" xmlns:r="http://schemas.openxmlformats.org/officeDocument/2006/relationships" r:id="rId21"/>
            </a:graphicData>
          </a:graphic>
        </p:graphicFrame>
        <p:sp>
          <p:nvSpPr>
            <p:cNvPr id="34" name="Rounded Rectangle 33">
              <a:extLst>
                <a:ext uri="{FF2B5EF4-FFF2-40B4-BE49-F238E27FC236}">
                  <a16:creationId xmlns:a16="http://schemas.microsoft.com/office/drawing/2014/main" id="{74162B7E-14E4-5360-E567-33804BDCEDBC}"/>
                </a:ext>
              </a:extLst>
            </p:cNvPr>
            <p:cNvSpPr/>
            <p:nvPr/>
          </p:nvSpPr>
          <p:spPr>
            <a:xfrm>
              <a:off x="3858214" y="2522726"/>
              <a:ext cx="1468800" cy="3744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numCol="1" rtlCol="0" anchor="ctr"/>
            <a:lstStyle/>
            <a:p>
              <a:pPr algn="ctr"/>
              <a:r>
                <a:rPr lang="en-US" sz="1000"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security/user_8</a:t>
              </a:r>
              <a:endParaRPr lang="en-US" sz="1200"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35" name="reviews_user_7">
            <a:extLst>
              <a:ext uri="{FF2B5EF4-FFF2-40B4-BE49-F238E27FC236}">
                <a16:creationId xmlns:a16="http://schemas.microsoft.com/office/drawing/2014/main" id="{278B5FC6-892F-24EA-4361-059F12EB1697}"/>
              </a:ext>
            </a:extLst>
          </p:cNvPr>
          <p:cNvGrpSpPr/>
          <p:nvPr/>
        </p:nvGrpSpPr>
        <p:grpSpPr>
          <a:xfrm>
            <a:off x="1995136" y="2706581"/>
            <a:ext cx="1569600" cy="1458000"/>
            <a:chOff x="1995136" y="1052462"/>
            <a:chExt cx="1569600" cy="1458000"/>
          </a:xfrm>
        </p:grpSpPr>
        <mc:AlternateContent xmlns:mc="http://schemas.openxmlformats.org/markup-compatibility/2006" xmlns:p14="http://schemas.microsoft.com/office/powerpoint/2010/main">
          <mc:Choice Requires="p14">
            <p:contentPart p14:bwMode="auto" r:id="rId22">
              <p14:nvContentPartPr>
                <p14:cNvPr id="36" name="Ink 35">
                  <a:extLst>
                    <a:ext uri="{FF2B5EF4-FFF2-40B4-BE49-F238E27FC236}">
                      <a16:creationId xmlns:a16="http://schemas.microsoft.com/office/drawing/2014/main" id="{C1F31AD5-4427-CB22-8311-D4C3499E7267}"/>
                    </a:ext>
                  </a:extLst>
                </p14:cNvPr>
                <p14:cNvContentPartPr/>
                <p14:nvPr/>
              </p14:nvContentPartPr>
              <p14:xfrm>
                <a:off x="1995136" y="1052462"/>
                <a:ext cx="1465200" cy="1377360"/>
              </p14:xfrm>
            </p:contentPart>
          </mc:Choice>
          <mc:Fallback xmlns="">
            <p:pic>
              <p:nvPicPr>
                <p:cNvPr id="36" name="Ink 35">
                  <a:extLst>
                    <a:ext uri="{FF2B5EF4-FFF2-40B4-BE49-F238E27FC236}">
                      <a16:creationId xmlns:a16="http://schemas.microsoft.com/office/drawing/2014/main" id="{C1F31AD5-4427-CB22-8311-D4C3499E7267}"/>
                    </a:ext>
                  </a:extLst>
                </p:cNvPr>
                <p:cNvPicPr/>
                <p:nvPr/>
              </p:nvPicPr>
              <p:blipFill>
                <a:blip r:embed="rId23"/>
                <a:stretch>
                  <a:fillRect/>
                </a:stretch>
              </p:blipFill>
              <p:spPr>
                <a:xfrm>
                  <a:off x="1959496" y="1016462"/>
                  <a:ext cx="1536840" cy="14490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7" name="Ink 36">
                  <a:extLst>
                    <a:ext uri="{FF2B5EF4-FFF2-40B4-BE49-F238E27FC236}">
                      <a16:creationId xmlns:a16="http://schemas.microsoft.com/office/drawing/2014/main" id="{DA9CE1C9-4D65-8442-9871-52F2B3208AF3}"/>
                    </a:ext>
                  </a:extLst>
                </p14:cNvPr>
                <p14:cNvContentPartPr/>
                <p14:nvPr/>
              </p14:nvContentPartPr>
              <p14:xfrm>
                <a:off x="2009896" y="1070102"/>
                <a:ext cx="1554840" cy="1440360"/>
              </p14:xfrm>
            </p:contentPart>
          </mc:Choice>
          <mc:Fallback xmlns="">
            <p:pic>
              <p:nvPicPr>
                <p:cNvPr id="37" name="Ink 36">
                  <a:extLst>
                    <a:ext uri="{FF2B5EF4-FFF2-40B4-BE49-F238E27FC236}">
                      <a16:creationId xmlns:a16="http://schemas.microsoft.com/office/drawing/2014/main" id="{DA9CE1C9-4D65-8442-9871-52F2B3208AF3}"/>
                    </a:ext>
                  </a:extLst>
                </p:cNvPr>
                <p:cNvPicPr/>
                <p:nvPr/>
              </p:nvPicPr>
              <p:blipFill>
                <a:blip r:embed="rId25"/>
                <a:stretch>
                  <a:fillRect/>
                </a:stretch>
              </p:blipFill>
              <p:spPr>
                <a:xfrm>
                  <a:off x="1974256" y="1034102"/>
                  <a:ext cx="1626480" cy="1512000"/>
                </a:xfrm>
                <a:prstGeom prst="rect">
                  <a:avLst/>
                </a:prstGeom>
              </p:spPr>
            </p:pic>
          </mc:Fallback>
        </mc:AlternateContent>
      </p:grpSp>
      <p:grpSp>
        <p:nvGrpSpPr>
          <p:cNvPr id="38" name="reviews_batch_user_2">
            <a:extLst>
              <a:ext uri="{FF2B5EF4-FFF2-40B4-BE49-F238E27FC236}">
                <a16:creationId xmlns:a16="http://schemas.microsoft.com/office/drawing/2014/main" id="{F321DF7D-32B0-4F71-78F2-49943F9CF5EB}"/>
              </a:ext>
            </a:extLst>
          </p:cNvPr>
          <p:cNvGrpSpPr/>
          <p:nvPr/>
        </p:nvGrpSpPr>
        <p:grpSpPr>
          <a:xfrm>
            <a:off x="5487856" y="2734132"/>
            <a:ext cx="1865520" cy="1739160"/>
            <a:chOff x="5487856" y="823142"/>
            <a:chExt cx="1865520" cy="1739160"/>
          </a:xfrm>
        </p:grpSpPr>
        <mc:AlternateContent xmlns:mc="http://schemas.openxmlformats.org/markup-compatibility/2006" xmlns:p14="http://schemas.microsoft.com/office/powerpoint/2010/main">
          <mc:Choice Requires="p14">
            <p:contentPart p14:bwMode="auto" r:id="rId26">
              <p14:nvContentPartPr>
                <p14:cNvPr id="39" name="rbu_line_2">
                  <a:extLst>
                    <a:ext uri="{FF2B5EF4-FFF2-40B4-BE49-F238E27FC236}">
                      <a16:creationId xmlns:a16="http://schemas.microsoft.com/office/drawing/2014/main" id="{351F4269-F3F4-6415-DD19-A522DFA389C2}"/>
                    </a:ext>
                  </a:extLst>
                </p14:cNvPr>
                <p14:cNvContentPartPr/>
                <p14:nvPr/>
              </p14:nvContentPartPr>
              <p14:xfrm>
                <a:off x="5487856" y="1058942"/>
                <a:ext cx="1865520" cy="1360440"/>
              </p14:xfrm>
            </p:contentPart>
          </mc:Choice>
          <mc:Fallback xmlns="">
            <p:pic>
              <p:nvPicPr>
                <p:cNvPr id="39" name="rbu_line_2">
                  <a:extLst>
                    <a:ext uri="{FF2B5EF4-FFF2-40B4-BE49-F238E27FC236}">
                      <a16:creationId xmlns:a16="http://schemas.microsoft.com/office/drawing/2014/main" id="{351F4269-F3F4-6415-DD19-A522DFA389C2}"/>
                    </a:ext>
                  </a:extLst>
                </p:cNvPr>
                <p:cNvPicPr/>
                <p:nvPr/>
              </p:nvPicPr>
              <p:blipFill>
                <a:blip r:embed="rId27"/>
                <a:stretch>
                  <a:fillRect/>
                </a:stretch>
              </p:blipFill>
              <p:spPr>
                <a:xfrm>
                  <a:off x="5451856" y="1023302"/>
                  <a:ext cx="1937160" cy="14320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40" name="rbu_line_1">
                  <a:extLst>
                    <a:ext uri="{FF2B5EF4-FFF2-40B4-BE49-F238E27FC236}">
                      <a16:creationId xmlns:a16="http://schemas.microsoft.com/office/drawing/2014/main" id="{30456382-76E5-3CFC-511E-F504422B3241}"/>
                    </a:ext>
                  </a:extLst>
                </p14:cNvPr>
                <p14:cNvContentPartPr/>
                <p14:nvPr/>
              </p14:nvContentPartPr>
              <p14:xfrm>
                <a:off x="5597656" y="823142"/>
                <a:ext cx="1534320" cy="1739160"/>
              </p14:xfrm>
            </p:contentPart>
          </mc:Choice>
          <mc:Fallback xmlns="">
            <p:pic>
              <p:nvPicPr>
                <p:cNvPr id="40" name="rbu_line_1">
                  <a:extLst>
                    <a:ext uri="{FF2B5EF4-FFF2-40B4-BE49-F238E27FC236}">
                      <a16:creationId xmlns:a16="http://schemas.microsoft.com/office/drawing/2014/main" id="{30456382-76E5-3CFC-511E-F504422B3241}"/>
                    </a:ext>
                  </a:extLst>
                </p:cNvPr>
                <p:cNvPicPr/>
                <p:nvPr/>
              </p:nvPicPr>
              <p:blipFill>
                <a:blip r:embed="rId29"/>
                <a:stretch>
                  <a:fillRect/>
                </a:stretch>
              </p:blipFill>
              <p:spPr>
                <a:xfrm>
                  <a:off x="5561656" y="787142"/>
                  <a:ext cx="1605960" cy="1810800"/>
                </a:xfrm>
                <a:prstGeom prst="rect">
                  <a:avLst/>
                </a:prstGeom>
              </p:spPr>
            </p:pic>
          </mc:Fallback>
        </mc:AlternateContent>
      </p:grpSp>
      <p:graphicFrame>
        <p:nvGraphicFramePr>
          <p:cNvPr id="41" name="Chart 40">
            <a:extLst>
              <a:ext uri="{FF2B5EF4-FFF2-40B4-BE49-F238E27FC236}">
                <a16:creationId xmlns:a16="http://schemas.microsoft.com/office/drawing/2014/main" id="{68FFC4A1-9E2F-3069-F54E-5BAD1B55D8BB}"/>
              </a:ext>
            </a:extLst>
          </p:cNvPr>
          <p:cNvGraphicFramePr/>
          <p:nvPr/>
        </p:nvGraphicFramePr>
        <p:xfrm>
          <a:off x="7183168" y="727668"/>
          <a:ext cx="1472400" cy="1288800"/>
        </p:xfrm>
        <a:graphic>
          <a:graphicData uri="http://schemas.openxmlformats.org/drawingml/2006/chart">
            <c:chart xmlns:c="http://schemas.openxmlformats.org/drawingml/2006/chart" xmlns:r="http://schemas.openxmlformats.org/officeDocument/2006/relationships" r:id="rId30"/>
          </a:graphicData>
        </a:graphic>
      </p:graphicFrame>
      <p:grpSp>
        <p:nvGrpSpPr>
          <p:cNvPr id="45" name="reviews_user_7">
            <a:extLst>
              <a:ext uri="{FF2B5EF4-FFF2-40B4-BE49-F238E27FC236}">
                <a16:creationId xmlns:a16="http://schemas.microsoft.com/office/drawing/2014/main" id="{C214CECC-CF10-332B-CF15-9CCF76CCF7E8}"/>
              </a:ext>
            </a:extLst>
          </p:cNvPr>
          <p:cNvGrpSpPr/>
          <p:nvPr/>
        </p:nvGrpSpPr>
        <p:grpSpPr>
          <a:xfrm>
            <a:off x="2707159" y="800651"/>
            <a:ext cx="1569600" cy="1458000"/>
            <a:chOff x="1995136" y="1052462"/>
            <a:chExt cx="1569600" cy="1458000"/>
          </a:xfrm>
        </p:grpSpPr>
        <mc:AlternateContent xmlns:mc="http://schemas.openxmlformats.org/markup-compatibility/2006" xmlns:p14="http://schemas.microsoft.com/office/powerpoint/2010/main">
          <mc:Choice Requires="p14">
            <p:contentPart p14:bwMode="auto" r:id="rId31">
              <p14:nvContentPartPr>
                <p14:cNvPr id="46" name="Ink 45">
                  <a:extLst>
                    <a:ext uri="{FF2B5EF4-FFF2-40B4-BE49-F238E27FC236}">
                      <a16:creationId xmlns:a16="http://schemas.microsoft.com/office/drawing/2014/main" id="{52DF018B-FC46-C705-03DA-2EF524E58D68}"/>
                    </a:ext>
                  </a:extLst>
                </p14:cNvPr>
                <p14:cNvContentPartPr/>
                <p14:nvPr/>
              </p14:nvContentPartPr>
              <p14:xfrm>
                <a:off x="1995136" y="1052462"/>
                <a:ext cx="1465200" cy="1377360"/>
              </p14:xfrm>
            </p:contentPart>
          </mc:Choice>
          <mc:Fallback xmlns="">
            <p:pic>
              <p:nvPicPr>
                <p:cNvPr id="46" name="Ink 45">
                  <a:extLst>
                    <a:ext uri="{FF2B5EF4-FFF2-40B4-BE49-F238E27FC236}">
                      <a16:creationId xmlns:a16="http://schemas.microsoft.com/office/drawing/2014/main" id="{52DF018B-FC46-C705-03DA-2EF524E58D68}"/>
                    </a:ext>
                  </a:extLst>
                </p:cNvPr>
                <p:cNvPicPr/>
                <p:nvPr/>
              </p:nvPicPr>
              <p:blipFill>
                <a:blip r:embed="rId23"/>
                <a:stretch>
                  <a:fillRect/>
                </a:stretch>
              </p:blipFill>
              <p:spPr>
                <a:xfrm>
                  <a:off x="1959496" y="1016462"/>
                  <a:ext cx="1536840" cy="14490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47" name="Ink 46">
                  <a:extLst>
                    <a:ext uri="{FF2B5EF4-FFF2-40B4-BE49-F238E27FC236}">
                      <a16:creationId xmlns:a16="http://schemas.microsoft.com/office/drawing/2014/main" id="{5DE4C497-FEBE-7ACF-C5D3-248543034965}"/>
                    </a:ext>
                  </a:extLst>
                </p14:cNvPr>
                <p14:cNvContentPartPr/>
                <p14:nvPr/>
              </p14:nvContentPartPr>
              <p14:xfrm>
                <a:off x="2009896" y="1070102"/>
                <a:ext cx="1554840" cy="1440360"/>
              </p14:xfrm>
            </p:contentPart>
          </mc:Choice>
          <mc:Fallback xmlns="">
            <p:pic>
              <p:nvPicPr>
                <p:cNvPr id="47" name="Ink 46">
                  <a:extLst>
                    <a:ext uri="{FF2B5EF4-FFF2-40B4-BE49-F238E27FC236}">
                      <a16:creationId xmlns:a16="http://schemas.microsoft.com/office/drawing/2014/main" id="{5DE4C497-FEBE-7ACF-C5D3-248543034965}"/>
                    </a:ext>
                  </a:extLst>
                </p:cNvPr>
                <p:cNvPicPr/>
                <p:nvPr/>
              </p:nvPicPr>
              <p:blipFill>
                <a:blip r:embed="rId25"/>
                <a:stretch>
                  <a:fillRect/>
                </a:stretch>
              </p:blipFill>
              <p:spPr>
                <a:xfrm>
                  <a:off x="1974256" y="1034102"/>
                  <a:ext cx="1626480" cy="1512000"/>
                </a:xfrm>
                <a:prstGeom prst="rect">
                  <a:avLst/>
                </a:prstGeom>
              </p:spPr>
            </p:pic>
          </mc:Fallback>
        </mc:AlternateContent>
      </p:grpSp>
    </p:spTree>
    <p:custDataLst>
      <p:tags r:id="rId1"/>
    </p:custDataLst>
    <p:extLst>
      <p:ext uri="{BB962C8B-B14F-4D97-AF65-F5344CB8AC3E}">
        <p14:creationId xmlns:p14="http://schemas.microsoft.com/office/powerpoint/2010/main" val="5502480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45"/>
                                        </p:tgtEl>
                                        <p:attrNameLst>
                                          <p:attrName>style.visibility</p:attrName>
                                        </p:attrNameLst>
                                      </p:cBhvr>
                                      <p:to>
                                        <p:strVal val="visible"/>
                                      </p:to>
                                    </p:set>
                                    <p:anim calcmode="lin" valueType="num">
                                      <p:cBhvr>
                                        <p:cTn id="7" dur="500" fill="hold"/>
                                        <p:tgtEl>
                                          <p:spTgt spid="45"/>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939D4C-9DED-397D-ED70-B0D615B381FE}"/>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0A6529A-F562-98F5-E093-D38581CFA49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88</a:t>
            </a:fld>
            <a:endParaRPr lang="en"/>
          </a:p>
        </p:txBody>
      </p:sp>
      <mc:AlternateContent xmlns:mc="http://schemas.openxmlformats.org/markup-compatibility/2006" xmlns:p14="http://schemas.microsoft.com/office/powerpoint/2010/main">
        <mc:Choice Requires="p14">
          <p:contentPart p14:bwMode="auto" r:id="rId2">
            <p14:nvContentPartPr>
              <p14:cNvPr id="10" name="Ink 9">
                <a:extLst>
                  <a:ext uri="{FF2B5EF4-FFF2-40B4-BE49-F238E27FC236}">
                    <a16:creationId xmlns:a16="http://schemas.microsoft.com/office/drawing/2014/main" id="{9AC89CD8-3256-4F0D-CCBD-65855883974C}"/>
                  </a:ext>
                </a:extLst>
              </p14:cNvPr>
              <p14:cNvContentPartPr/>
              <p14:nvPr/>
            </p14:nvContentPartPr>
            <p14:xfrm>
              <a:off x="852856" y="3190939"/>
              <a:ext cx="360" cy="360"/>
            </p14:xfrm>
          </p:contentPart>
        </mc:Choice>
        <mc:Fallback xmlns="">
          <p:pic>
            <p:nvPicPr>
              <p:cNvPr id="10" name="Ink 9">
                <a:extLst>
                  <a:ext uri="{FF2B5EF4-FFF2-40B4-BE49-F238E27FC236}">
                    <a16:creationId xmlns:a16="http://schemas.microsoft.com/office/drawing/2014/main" id="{9AC89CD8-3256-4F0D-CCBD-65855883974C}"/>
                  </a:ext>
                </a:extLst>
              </p:cNvPr>
              <p:cNvPicPr/>
              <p:nvPr/>
            </p:nvPicPr>
            <p:blipFill>
              <a:blip r:embed="rId3"/>
              <a:stretch>
                <a:fillRect/>
              </a:stretch>
            </p:blipFill>
            <p:spPr>
              <a:xfrm>
                <a:off x="846736" y="3184819"/>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7" name="Ink 6">
                <a:extLst>
                  <a:ext uri="{FF2B5EF4-FFF2-40B4-BE49-F238E27FC236}">
                    <a16:creationId xmlns:a16="http://schemas.microsoft.com/office/drawing/2014/main" id="{72B351F7-FBE2-566D-78E2-A79BDCEC2FD8}"/>
                  </a:ext>
                </a:extLst>
              </p14:cNvPr>
              <p14:cNvContentPartPr/>
              <p14:nvPr/>
            </p14:nvContentPartPr>
            <p14:xfrm>
              <a:off x="852856" y="3190939"/>
              <a:ext cx="360" cy="360"/>
            </p14:xfrm>
          </p:contentPart>
        </mc:Choice>
        <mc:Fallback xmlns="">
          <p:pic>
            <p:nvPicPr>
              <p:cNvPr id="7" name="Ink 6">
                <a:extLst>
                  <a:ext uri="{FF2B5EF4-FFF2-40B4-BE49-F238E27FC236}">
                    <a16:creationId xmlns:a16="http://schemas.microsoft.com/office/drawing/2014/main" id="{72B351F7-FBE2-566D-78E2-A79BDCEC2FD8}"/>
                  </a:ext>
                </a:extLst>
              </p:cNvPr>
              <p:cNvPicPr/>
              <p:nvPr/>
            </p:nvPicPr>
            <p:blipFill>
              <a:blip r:embed="rId3"/>
              <a:stretch>
                <a:fillRect/>
              </a:stretch>
            </p:blipFill>
            <p:spPr>
              <a:xfrm>
                <a:off x="846736" y="3184819"/>
                <a:ext cx="12600" cy="12600"/>
              </a:xfrm>
              <a:prstGeom prst="rect">
                <a:avLst/>
              </a:prstGeom>
            </p:spPr>
          </p:pic>
        </mc:Fallback>
      </mc:AlternateContent>
      <p:grpSp>
        <p:nvGrpSpPr>
          <p:cNvPr id="17" name="Group 16">
            <a:extLst>
              <a:ext uri="{FF2B5EF4-FFF2-40B4-BE49-F238E27FC236}">
                <a16:creationId xmlns:a16="http://schemas.microsoft.com/office/drawing/2014/main" id="{7DE7B928-9B13-F013-6B4C-550B38394A7C}"/>
              </a:ext>
            </a:extLst>
          </p:cNvPr>
          <p:cNvGrpSpPr/>
          <p:nvPr/>
        </p:nvGrpSpPr>
        <p:grpSpPr>
          <a:xfrm>
            <a:off x="437882" y="1081826"/>
            <a:ext cx="1378040" cy="502275"/>
            <a:chOff x="437882" y="1081826"/>
            <a:chExt cx="1378040" cy="502275"/>
          </a:xfrm>
        </p:grpSpPr>
        <p:sp>
          <p:nvSpPr>
            <p:cNvPr id="18" name="Rounded Rectangle 17">
              <a:extLst>
                <a:ext uri="{FF2B5EF4-FFF2-40B4-BE49-F238E27FC236}">
                  <a16:creationId xmlns:a16="http://schemas.microsoft.com/office/drawing/2014/main" id="{7E1CBF3E-77B3-85D9-2F56-FBCAFB9E85F8}"/>
                </a:ext>
              </a:extLst>
            </p:cNvPr>
            <p:cNvSpPr/>
            <p:nvPr/>
          </p:nvSpPr>
          <p:spPr>
            <a:xfrm>
              <a:off x="515156" y="1300766"/>
              <a:ext cx="1300766" cy="28333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latin typeface="Open Sans" panose="020B0606030504020204" pitchFamily="34" charset="0"/>
                  <a:ea typeface="Open Sans" panose="020B0606030504020204" pitchFamily="34" charset="0"/>
                  <a:cs typeface="Open Sans" panose="020B0606030504020204" pitchFamily="34" charset="0"/>
                </a:rPr>
                <a:t>last 3 months</a:t>
              </a:r>
            </a:p>
          </p:txBody>
        </p:sp>
        <p:sp>
          <p:nvSpPr>
            <p:cNvPr id="19" name="TextBox 18">
              <a:extLst>
                <a:ext uri="{FF2B5EF4-FFF2-40B4-BE49-F238E27FC236}">
                  <a16:creationId xmlns:a16="http://schemas.microsoft.com/office/drawing/2014/main" id="{058863B7-CDCA-53ED-C94A-9341B217E131}"/>
                </a:ext>
              </a:extLst>
            </p:cNvPr>
            <p:cNvSpPr txBox="1"/>
            <p:nvPr/>
          </p:nvSpPr>
          <p:spPr>
            <a:xfrm>
              <a:off x="437882" y="1081826"/>
              <a:ext cx="862737" cy="246221"/>
            </a:xfrm>
            <a:prstGeom prst="rect">
              <a:avLst/>
            </a:prstGeom>
            <a:noFill/>
          </p:spPr>
          <p:txBody>
            <a:bodyPr wrap="none" rtlCol="0">
              <a:spAutoFit/>
            </a:bodyPr>
            <a:lstStyle/>
            <a:p>
              <a:r>
                <a:rPr lang="en-US" sz="1000" dirty="0">
                  <a:latin typeface="Open Sans" panose="020B0606030504020204" pitchFamily="34" charset="0"/>
                  <a:ea typeface="Open Sans" panose="020B0606030504020204" pitchFamily="34" charset="0"/>
                  <a:cs typeface="Open Sans" panose="020B0606030504020204" pitchFamily="34" charset="0"/>
                </a:rPr>
                <a:t>date range:</a:t>
              </a:r>
            </a:p>
          </p:txBody>
        </p:sp>
      </p:grpSp>
      <p:grpSp>
        <p:nvGrpSpPr>
          <p:cNvPr id="20" name="Group 19">
            <a:extLst>
              <a:ext uri="{FF2B5EF4-FFF2-40B4-BE49-F238E27FC236}">
                <a16:creationId xmlns:a16="http://schemas.microsoft.com/office/drawing/2014/main" id="{921A25F3-7102-7070-7655-BEF022AB5945}"/>
              </a:ext>
            </a:extLst>
          </p:cNvPr>
          <p:cNvGrpSpPr/>
          <p:nvPr/>
        </p:nvGrpSpPr>
        <p:grpSpPr>
          <a:xfrm>
            <a:off x="1893196" y="1081826"/>
            <a:ext cx="1378040" cy="502275"/>
            <a:chOff x="437882" y="1081826"/>
            <a:chExt cx="1378040" cy="502275"/>
          </a:xfrm>
        </p:grpSpPr>
        <p:sp>
          <p:nvSpPr>
            <p:cNvPr id="21" name="Rounded Rectangle 20">
              <a:extLst>
                <a:ext uri="{FF2B5EF4-FFF2-40B4-BE49-F238E27FC236}">
                  <a16:creationId xmlns:a16="http://schemas.microsoft.com/office/drawing/2014/main" id="{3AB1E772-A170-8ADD-1880-678AF13862C4}"/>
                </a:ext>
              </a:extLst>
            </p:cNvPr>
            <p:cNvSpPr/>
            <p:nvPr/>
          </p:nvSpPr>
          <p:spPr>
            <a:xfrm>
              <a:off x="515156" y="1300766"/>
              <a:ext cx="1300766" cy="28333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session_summary</a:t>
              </a:r>
              <a:endParaRPr lang="en-US" sz="1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3" name="TextBox 22">
              <a:extLst>
                <a:ext uri="{FF2B5EF4-FFF2-40B4-BE49-F238E27FC236}">
                  <a16:creationId xmlns:a16="http://schemas.microsoft.com/office/drawing/2014/main" id="{76F4A59A-0496-0F06-9A42-D557FF8CD96F}"/>
                </a:ext>
              </a:extLst>
            </p:cNvPr>
            <p:cNvSpPr txBox="1"/>
            <p:nvPr/>
          </p:nvSpPr>
          <p:spPr>
            <a:xfrm>
              <a:off x="437882" y="1081826"/>
              <a:ext cx="889987" cy="246221"/>
            </a:xfrm>
            <a:prstGeom prst="rect">
              <a:avLst/>
            </a:prstGeom>
            <a:noFill/>
          </p:spPr>
          <p:txBody>
            <a:bodyPr wrap="none" rtlCol="0">
              <a:spAutoFit/>
            </a:bodyPr>
            <a:lstStyle/>
            <a:p>
              <a:r>
                <a:rPr lang="en-US" sz="1000" dirty="0">
                  <a:latin typeface="Open Sans" panose="020B0606030504020204" pitchFamily="34" charset="0"/>
                  <a:ea typeface="Open Sans" panose="020B0606030504020204" pitchFamily="34" charset="0"/>
                  <a:cs typeface="Open Sans" panose="020B0606030504020204" pitchFamily="34" charset="0"/>
                </a:rPr>
                <a:t>table name:</a:t>
              </a:r>
            </a:p>
          </p:txBody>
        </p:sp>
      </p:grpSp>
      <p:graphicFrame>
        <p:nvGraphicFramePr>
          <p:cNvPr id="24" name="Chart 23">
            <a:extLst>
              <a:ext uri="{FF2B5EF4-FFF2-40B4-BE49-F238E27FC236}">
                <a16:creationId xmlns:a16="http://schemas.microsoft.com/office/drawing/2014/main" id="{4606E87E-E4D9-C9D9-3717-1D796D3716C6}"/>
              </a:ext>
            </a:extLst>
          </p:cNvPr>
          <p:cNvGraphicFramePr/>
          <p:nvPr/>
        </p:nvGraphicFramePr>
        <p:xfrm>
          <a:off x="515156" y="1803041"/>
          <a:ext cx="3625401" cy="2550018"/>
        </p:xfrm>
        <a:graphic>
          <a:graphicData uri="http://schemas.openxmlformats.org/drawingml/2006/chart">
            <c:chart xmlns:c="http://schemas.openxmlformats.org/drawingml/2006/chart" xmlns:r="http://schemas.openxmlformats.org/officeDocument/2006/relationships" r:id="rId5"/>
          </a:graphicData>
        </a:graphic>
      </p:graphicFrame>
      <p:sp>
        <p:nvSpPr>
          <p:cNvPr id="3" name="Rectangle 2">
            <a:extLst>
              <a:ext uri="{FF2B5EF4-FFF2-40B4-BE49-F238E27FC236}">
                <a16:creationId xmlns:a16="http://schemas.microsoft.com/office/drawing/2014/main" id="{B3208D6D-25C1-E508-9E45-65EFF20CDB87}"/>
              </a:ext>
            </a:extLst>
          </p:cNvPr>
          <p:cNvSpPr/>
          <p:nvPr/>
        </p:nvSpPr>
        <p:spPr>
          <a:xfrm>
            <a:off x="379929" y="94315"/>
            <a:ext cx="4481848" cy="83934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ubtitle 3">
            <a:extLst>
              <a:ext uri="{FF2B5EF4-FFF2-40B4-BE49-F238E27FC236}">
                <a16:creationId xmlns:a16="http://schemas.microsoft.com/office/drawing/2014/main" id="{5E5A542D-5363-4E5E-4CBF-AD569E4E5D08}"/>
              </a:ext>
            </a:extLst>
          </p:cNvPr>
          <p:cNvSpPr>
            <a:spLocks noGrp="1"/>
          </p:cNvSpPr>
          <p:nvPr>
            <p:ph type="subTitle" idx="1"/>
          </p:nvPr>
        </p:nvSpPr>
        <p:spPr/>
        <p:txBody>
          <a:bodyPr/>
          <a:lstStyle/>
          <a:p>
            <a:r>
              <a:rPr lang="en-US" dirty="0"/>
              <a:t>Who else was confused?</a:t>
            </a:r>
          </a:p>
        </p:txBody>
      </p:sp>
      <p:sp>
        <p:nvSpPr>
          <p:cNvPr id="6" name="TextBox 5">
            <a:extLst>
              <a:ext uri="{FF2B5EF4-FFF2-40B4-BE49-F238E27FC236}">
                <a16:creationId xmlns:a16="http://schemas.microsoft.com/office/drawing/2014/main" id="{0F5D3A9F-B6B6-8D86-095B-CA6CD7284FB8}"/>
              </a:ext>
            </a:extLst>
          </p:cNvPr>
          <p:cNvSpPr txBox="1"/>
          <p:nvPr/>
        </p:nvSpPr>
        <p:spPr>
          <a:xfrm>
            <a:off x="4321518" y="1869728"/>
            <a:ext cx="3882229" cy="307777"/>
          </a:xfrm>
          <a:prstGeom prst="rect">
            <a:avLst/>
          </a:prstGeom>
          <a:noFill/>
        </p:spPr>
        <p:txBody>
          <a:bodyPr wrap="square" rtlCol="0">
            <a:spAutoFit/>
          </a:bodyPr>
          <a:lstStyle/>
          <a:p>
            <a:r>
              <a:rPr lang="en-US" dirty="0">
                <a:latin typeface="Open Sans" panose="020B0606030504020204" pitchFamily="34" charset="0"/>
                <a:ea typeface="Open Sans" panose="020B0606030504020204" pitchFamily="34" charset="0"/>
                <a:cs typeface="Open Sans" panose="020B0606030504020204" pitchFamily="34" charset="0"/>
              </a:rPr>
              <a:t>number of queries per username</a:t>
            </a:r>
          </a:p>
        </p:txBody>
      </p:sp>
      <p:sp>
        <p:nvSpPr>
          <p:cNvPr id="8" name="Rounded Rectangle 7">
            <a:extLst>
              <a:ext uri="{FF2B5EF4-FFF2-40B4-BE49-F238E27FC236}">
                <a16:creationId xmlns:a16="http://schemas.microsoft.com/office/drawing/2014/main" id="{9C4CDF9C-908D-C2FE-ADB6-4EEC3EEEDD4F}"/>
              </a:ext>
            </a:extLst>
          </p:cNvPr>
          <p:cNvSpPr/>
          <p:nvPr/>
        </p:nvSpPr>
        <p:spPr>
          <a:xfrm>
            <a:off x="4486521" y="2201975"/>
            <a:ext cx="3428939" cy="25649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numCol="2" rtlCol="0" anchor="ctr"/>
          <a:lstStyle/>
          <a:p>
            <a:pPr algn="r"/>
            <a:r>
              <a:rPr lang="en-US"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reviews/</a:t>
            </a:r>
            <a:r>
              <a:rPr lang="en-US" dirty="0" err="1">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batch_user</a:t>
            </a:r>
            <a:r>
              <a:rPr lang="en-US"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	32</a:t>
            </a:r>
          </a:p>
        </p:txBody>
      </p:sp>
      <p:sp>
        <p:nvSpPr>
          <p:cNvPr id="9" name="Rounded Rectangle 8">
            <a:extLst>
              <a:ext uri="{FF2B5EF4-FFF2-40B4-BE49-F238E27FC236}">
                <a16:creationId xmlns:a16="http://schemas.microsoft.com/office/drawing/2014/main" id="{173E80EB-A23B-92B0-597A-B697F4565390}"/>
              </a:ext>
            </a:extLst>
          </p:cNvPr>
          <p:cNvSpPr/>
          <p:nvPr/>
        </p:nvSpPr>
        <p:spPr>
          <a:xfrm>
            <a:off x="4486521" y="2496432"/>
            <a:ext cx="3428939" cy="25649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numCol="2" rtlCol="0" anchor="ctr"/>
          <a:lstStyle/>
          <a:p>
            <a:pPr algn="r"/>
            <a:r>
              <a:rPr lang="en-US"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marketing/user_4	418</a:t>
            </a:r>
          </a:p>
        </p:txBody>
      </p:sp>
      <p:sp>
        <p:nvSpPr>
          <p:cNvPr id="11" name="Rounded Rectangle 10">
            <a:extLst>
              <a:ext uri="{FF2B5EF4-FFF2-40B4-BE49-F238E27FC236}">
                <a16:creationId xmlns:a16="http://schemas.microsoft.com/office/drawing/2014/main" id="{DF231EC4-7B05-C9EE-0049-35BB94A0D4CB}"/>
              </a:ext>
            </a:extLst>
          </p:cNvPr>
          <p:cNvSpPr/>
          <p:nvPr/>
        </p:nvSpPr>
        <p:spPr>
          <a:xfrm>
            <a:off x="4486521" y="2790889"/>
            <a:ext cx="3428939" cy="25649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numCol="2" rtlCol="0" anchor="ctr"/>
          <a:lstStyle/>
          <a:p>
            <a:pPr algn="r"/>
            <a:r>
              <a:rPr lang="en-US"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reviews/user_7	1</a:t>
            </a:r>
          </a:p>
        </p:txBody>
      </p:sp>
      <p:sp>
        <p:nvSpPr>
          <p:cNvPr id="22" name="TextBox 21">
            <a:extLst>
              <a:ext uri="{FF2B5EF4-FFF2-40B4-BE49-F238E27FC236}">
                <a16:creationId xmlns:a16="http://schemas.microsoft.com/office/drawing/2014/main" id="{F64623F6-6FE2-AB71-0A89-67CF4F85072A}"/>
              </a:ext>
            </a:extLst>
          </p:cNvPr>
          <p:cNvSpPr txBox="1"/>
          <p:nvPr/>
        </p:nvSpPr>
        <p:spPr>
          <a:xfrm>
            <a:off x="3348510" y="1081826"/>
            <a:ext cx="856325" cy="246221"/>
          </a:xfrm>
          <a:prstGeom prst="rect">
            <a:avLst/>
          </a:prstGeom>
          <a:noFill/>
        </p:spPr>
        <p:txBody>
          <a:bodyPr wrap="none" rtlCol="0">
            <a:spAutoFit/>
          </a:bodyPr>
          <a:lstStyle/>
          <a:p>
            <a:r>
              <a:rPr lang="en-US" sz="1000" dirty="0">
                <a:latin typeface="Open Sans" panose="020B0606030504020204" pitchFamily="34" charset="0"/>
                <a:ea typeface="Open Sans" panose="020B0606030504020204" pitchFamily="34" charset="0"/>
                <a:cs typeface="Open Sans" panose="020B0606030504020204" pitchFamily="34" charset="0"/>
              </a:rPr>
              <a:t>user name:</a:t>
            </a:r>
          </a:p>
        </p:txBody>
      </p:sp>
      <p:sp>
        <p:nvSpPr>
          <p:cNvPr id="25" name="Rounded Rectangle 24">
            <a:extLst>
              <a:ext uri="{FF2B5EF4-FFF2-40B4-BE49-F238E27FC236}">
                <a16:creationId xmlns:a16="http://schemas.microsoft.com/office/drawing/2014/main" id="{832EDCA2-7261-6DE7-AD63-6C3FE4F8E5E2}"/>
              </a:ext>
            </a:extLst>
          </p:cNvPr>
          <p:cNvSpPr/>
          <p:nvPr/>
        </p:nvSpPr>
        <p:spPr>
          <a:xfrm>
            <a:off x="3425784" y="1313387"/>
            <a:ext cx="1718937" cy="28333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83030287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9DDCED-CEEB-C35E-7B20-25DD7DB8272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3C4DFC3-4789-EF5F-C13A-14DA7252EB1F}"/>
              </a:ext>
            </a:extLst>
          </p:cNvPr>
          <p:cNvSpPr>
            <a:spLocks noGrp="1"/>
          </p:cNvSpPr>
          <p:nvPr>
            <p:ph type="title"/>
          </p:nvPr>
        </p:nvSpPr>
        <p:spPr/>
        <p:txBody>
          <a:bodyPr/>
          <a:lstStyle/>
          <a:p>
            <a:r>
              <a:rPr lang="en-US" dirty="0"/>
              <a:t>Zoom Out</a:t>
            </a:r>
          </a:p>
        </p:txBody>
      </p:sp>
      <p:sp>
        <p:nvSpPr>
          <p:cNvPr id="3" name="Slide Number Placeholder 2">
            <a:extLst>
              <a:ext uri="{FF2B5EF4-FFF2-40B4-BE49-F238E27FC236}">
                <a16:creationId xmlns:a16="http://schemas.microsoft.com/office/drawing/2014/main" id="{50F29688-E3FC-C659-4890-3DEAB27F2E3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89</a:t>
            </a:fld>
            <a:endParaRPr lang="en"/>
          </a:p>
        </p:txBody>
      </p:sp>
    </p:spTree>
    <p:extLst>
      <p:ext uri="{BB962C8B-B14F-4D97-AF65-F5344CB8AC3E}">
        <p14:creationId xmlns:p14="http://schemas.microsoft.com/office/powerpoint/2010/main" val="27881797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683C93-E901-FED9-330F-B23866B7C6A7}"/>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2F84675-FC31-239D-0236-DEC146A2C2A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a:t>
            </a:fld>
            <a:endParaRPr lang="en"/>
          </a:p>
        </p:txBody>
      </p:sp>
      <p:sp>
        <p:nvSpPr>
          <p:cNvPr id="2" name="Subtitle 1">
            <a:extLst>
              <a:ext uri="{FF2B5EF4-FFF2-40B4-BE49-F238E27FC236}">
                <a16:creationId xmlns:a16="http://schemas.microsoft.com/office/drawing/2014/main" id="{4694B883-FAED-DA24-A60B-E0D0EAE17FC3}"/>
              </a:ext>
            </a:extLst>
          </p:cNvPr>
          <p:cNvSpPr>
            <a:spLocks noGrp="1"/>
          </p:cNvSpPr>
          <p:nvPr>
            <p:ph type="subTitle" idx="1"/>
          </p:nvPr>
        </p:nvSpPr>
        <p:spPr/>
        <p:txBody>
          <a:bodyPr/>
          <a:lstStyle/>
          <a:p>
            <a:r>
              <a:rPr lang="en-US" dirty="0"/>
              <a:t>Renaming the table</a:t>
            </a:r>
          </a:p>
        </p:txBody>
      </p:sp>
      <p:grpSp>
        <p:nvGrpSpPr>
          <p:cNvPr id="39" name="Group 38">
            <a:extLst>
              <a:ext uri="{FF2B5EF4-FFF2-40B4-BE49-F238E27FC236}">
                <a16:creationId xmlns:a16="http://schemas.microsoft.com/office/drawing/2014/main" id="{4B40F715-E9B6-47BA-1376-3262A19D05ED}"/>
              </a:ext>
            </a:extLst>
          </p:cNvPr>
          <p:cNvGrpSpPr/>
          <p:nvPr/>
        </p:nvGrpSpPr>
        <p:grpSpPr>
          <a:xfrm>
            <a:off x="3575465" y="1648806"/>
            <a:ext cx="1690504" cy="1630610"/>
            <a:chOff x="374810" y="1569308"/>
            <a:chExt cx="2446647" cy="2138065"/>
          </a:xfrm>
        </p:grpSpPr>
        <p:sp>
          <p:nvSpPr>
            <p:cNvPr id="40" name="Rectangle 39">
              <a:extLst>
                <a:ext uri="{FF2B5EF4-FFF2-40B4-BE49-F238E27FC236}">
                  <a16:creationId xmlns:a16="http://schemas.microsoft.com/office/drawing/2014/main" id="{70D61B38-9BAB-88E7-DA06-664AB696B949}"/>
                </a:ext>
              </a:extLst>
            </p:cNvPr>
            <p:cNvSpPr/>
            <p:nvPr/>
          </p:nvSpPr>
          <p:spPr>
            <a:xfrm>
              <a:off x="383059" y="1569308"/>
              <a:ext cx="2434282" cy="2125362"/>
            </a:xfrm>
            <a:prstGeom prst="rect">
              <a:avLst/>
            </a:prstGeom>
            <a:solidFill>
              <a:schemeClr val="bg1"/>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Rectangle 41">
              <a:extLst>
                <a:ext uri="{FF2B5EF4-FFF2-40B4-BE49-F238E27FC236}">
                  <a16:creationId xmlns:a16="http://schemas.microsoft.com/office/drawing/2014/main" id="{587D165D-B4C7-A228-F24D-53FBE77A30BD}"/>
                </a:ext>
              </a:extLst>
            </p:cNvPr>
            <p:cNvSpPr/>
            <p:nvPr/>
          </p:nvSpPr>
          <p:spPr>
            <a:xfrm>
              <a:off x="383058" y="1569308"/>
              <a:ext cx="2434283" cy="461665"/>
            </a:xfrm>
            <a:prstGeom prst="rect">
              <a:avLst/>
            </a:prstGeom>
            <a:solidFill>
              <a:schemeClr val="accent2">
                <a:lumMod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t>_</a:t>
              </a:r>
              <a:r>
                <a:rPr lang="en-US" sz="1000" dirty="0" err="1"/>
                <a:t>session_summary</a:t>
              </a:r>
              <a:endParaRPr lang="en-US" sz="1000" dirty="0"/>
            </a:p>
          </p:txBody>
        </p:sp>
        <p:sp>
          <p:nvSpPr>
            <p:cNvPr id="43" name="Rectangle 42">
              <a:extLst>
                <a:ext uri="{FF2B5EF4-FFF2-40B4-BE49-F238E27FC236}">
                  <a16:creationId xmlns:a16="http://schemas.microsoft.com/office/drawing/2014/main" id="{741B408E-256A-0AA5-7288-F20E576D41F6}"/>
                </a:ext>
              </a:extLst>
            </p:cNvPr>
            <p:cNvSpPr/>
            <p:nvPr/>
          </p:nvSpPr>
          <p:spPr>
            <a:xfrm>
              <a:off x="383059" y="2030973"/>
              <a:ext cx="420130" cy="166369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57D8D99D-F909-1768-CC5D-885DEA128F54}"/>
                </a:ext>
              </a:extLst>
            </p:cNvPr>
            <p:cNvSpPr/>
            <p:nvPr/>
          </p:nvSpPr>
          <p:spPr>
            <a:xfrm>
              <a:off x="805248" y="2030973"/>
              <a:ext cx="420130" cy="166369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F9DEC9C0-40A4-AD04-AEE6-3034D4F3E941}"/>
                </a:ext>
              </a:extLst>
            </p:cNvPr>
            <p:cNvSpPr/>
            <p:nvPr/>
          </p:nvSpPr>
          <p:spPr>
            <a:xfrm>
              <a:off x="1227437" y="2043676"/>
              <a:ext cx="420130" cy="166369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18B0B482-63EA-25C1-E40D-426B888FFFB0}"/>
                </a:ext>
              </a:extLst>
            </p:cNvPr>
            <p:cNvSpPr/>
            <p:nvPr/>
          </p:nvSpPr>
          <p:spPr>
            <a:xfrm>
              <a:off x="1647567" y="2043675"/>
              <a:ext cx="420130" cy="166369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066525FC-86BB-C82D-E745-06A87FCE5283}"/>
                </a:ext>
              </a:extLst>
            </p:cNvPr>
            <p:cNvSpPr/>
            <p:nvPr/>
          </p:nvSpPr>
          <p:spPr>
            <a:xfrm>
              <a:off x="2067697" y="2037324"/>
              <a:ext cx="420130" cy="166369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6E4BEE75-794D-C5AA-36C3-94A961261C89}"/>
                </a:ext>
              </a:extLst>
            </p:cNvPr>
            <p:cNvSpPr/>
            <p:nvPr/>
          </p:nvSpPr>
          <p:spPr>
            <a:xfrm>
              <a:off x="383059" y="2043675"/>
              <a:ext cx="2434282" cy="15582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9BBBA285-B95A-92C6-E6D0-F55B2D52EB04}"/>
                </a:ext>
              </a:extLst>
            </p:cNvPr>
            <p:cNvSpPr/>
            <p:nvPr/>
          </p:nvSpPr>
          <p:spPr>
            <a:xfrm>
              <a:off x="387175" y="2196075"/>
              <a:ext cx="2434282" cy="15582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E49D026B-52A3-0E50-4904-CC2CEE2C58B2}"/>
                </a:ext>
              </a:extLst>
            </p:cNvPr>
            <p:cNvSpPr/>
            <p:nvPr/>
          </p:nvSpPr>
          <p:spPr>
            <a:xfrm>
              <a:off x="383052" y="2500875"/>
              <a:ext cx="2434282" cy="15582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157E7FED-211C-FF49-2BF5-436362C16AAF}"/>
                </a:ext>
              </a:extLst>
            </p:cNvPr>
            <p:cNvSpPr/>
            <p:nvPr/>
          </p:nvSpPr>
          <p:spPr>
            <a:xfrm>
              <a:off x="387173" y="2653275"/>
              <a:ext cx="2434282" cy="15582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CD6509F2-0606-ACAB-61FB-9D952E606CA8}"/>
                </a:ext>
              </a:extLst>
            </p:cNvPr>
            <p:cNvSpPr/>
            <p:nvPr/>
          </p:nvSpPr>
          <p:spPr>
            <a:xfrm>
              <a:off x="378933" y="2805675"/>
              <a:ext cx="2434282" cy="15582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996C258F-649B-D567-F291-6AF6D006E46E}"/>
                </a:ext>
              </a:extLst>
            </p:cNvPr>
            <p:cNvSpPr/>
            <p:nvPr/>
          </p:nvSpPr>
          <p:spPr>
            <a:xfrm>
              <a:off x="383050" y="2958075"/>
              <a:ext cx="2434282" cy="15582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618DB788-16CC-ECFA-840B-1AA92F1DB65F}"/>
                </a:ext>
              </a:extLst>
            </p:cNvPr>
            <p:cNvSpPr/>
            <p:nvPr/>
          </p:nvSpPr>
          <p:spPr>
            <a:xfrm>
              <a:off x="374810" y="3110475"/>
              <a:ext cx="2434282" cy="15582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E8B24F08-1D71-620C-30AB-5005E136764B}"/>
                </a:ext>
              </a:extLst>
            </p:cNvPr>
            <p:cNvSpPr/>
            <p:nvPr/>
          </p:nvSpPr>
          <p:spPr>
            <a:xfrm>
              <a:off x="378927" y="3262875"/>
              <a:ext cx="2434282" cy="15582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F9721547-0473-D7B4-07C6-9B9F3F937843}"/>
                </a:ext>
              </a:extLst>
            </p:cNvPr>
            <p:cNvSpPr/>
            <p:nvPr/>
          </p:nvSpPr>
          <p:spPr>
            <a:xfrm>
              <a:off x="383044" y="3415275"/>
              <a:ext cx="2434282" cy="15582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5" name="Graphic 64" descr="Add with solid fill">
            <a:extLst>
              <a:ext uri="{FF2B5EF4-FFF2-40B4-BE49-F238E27FC236}">
                <a16:creationId xmlns:a16="http://schemas.microsoft.com/office/drawing/2014/main" id="{8ABEADEE-6C0C-2836-15EB-2D93059901D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2748180">
            <a:off x="3495154" y="1519372"/>
            <a:ext cx="1919438" cy="1919438"/>
          </a:xfrm>
          <a:prstGeom prst="rect">
            <a:avLst/>
          </a:prstGeom>
        </p:spPr>
      </p:pic>
      <p:pic>
        <p:nvPicPr>
          <p:cNvPr id="7" name="Graphic 6" descr="Medieval Armor with solid fill">
            <a:extLst>
              <a:ext uri="{FF2B5EF4-FFF2-40B4-BE49-F238E27FC236}">
                <a16:creationId xmlns:a16="http://schemas.microsoft.com/office/drawing/2014/main" id="{3AFA92D6-C65E-E46A-5C6A-B57ABC38F60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354495" y="1331245"/>
            <a:ext cx="2174895" cy="2174895"/>
          </a:xfrm>
          <a:prstGeom prst="rect">
            <a:avLst/>
          </a:prstGeom>
        </p:spPr>
      </p:pic>
      <p:grpSp>
        <p:nvGrpSpPr>
          <p:cNvPr id="15" name="Group 14">
            <a:extLst>
              <a:ext uri="{FF2B5EF4-FFF2-40B4-BE49-F238E27FC236}">
                <a16:creationId xmlns:a16="http://schemas.microsoft.com/office/drawing/2014/main" id="{02C53D60-DE9C-7AF5-A30C-A85C660D6BD3}"/>
              </a:ext>
            </a:extLst>
          </p:cNvPr>
          <p:cNvGrpSpPr/>
          <p:nvPr/>
        </p:nvGrpSpPr>
        <p:grpSpPr>
          <a:xfrm flipH="1">
            <a:off x="504639" y="1145298"/>
            <a:ext cx="3065526" cy="2687318"/>
            <a:chOff x="3842327" y="1473778"/>
            <a:chExt cx="3269833" cy="2687318"/>
          </a:xfrm>
        </p:grpSpPr>
        <p:pic>
          <p:nvPicPr>
            <p:cNvPr id="8" name="Picture 7" descr="A group of people sitting around a table with laptops&#10;&#10;Description automatically generated">
              <a:extLst>
                <a:ext uri="{FF2B5EF4-FFF2-40B4-BE49-F238E27FC236}">
                  <a16:creationId xmlns:a16="http://schemas.microsoft.com/office/drawing/2014/main" id="{BAC5899A-7601-FB18-BDD1-5554B228DE0F}"/>
                </a:ext>
              </a:extLst>
            </p:cNvPr>
            <p:cNvPicPr>
              <a:picLocks noChangeAspect="1"/>
            </p:cNvPicPr>
            <p:nvPr/>
          </p:nvPicPr>
          <p:blipFill>
            <a:blip r:embed="rId7"/>
            <a:stretch>
              <a:fillRect/>
            </a:stretch>
          </p:blipFill>
          <p:spPr>
            <a:xfrm>
              <a:off x="4547412" y="1473778"/>
              <a:ext cx="929879" cy="929879"/>
            </a:xfrm>
            <a:prstGeom prst="rect">
              <a:avLst/>
            </a:prstGeom>
            <a:ln w="57150">
              <a:solidFill>
                <a:srgbClr val="FFC000"/>
              </a:solidFill>
            </a:ln>
          </p:spPr>
        </p:pic>
        <p:pic>
          <p:nvPicPr>
            <p:cNvPr id="9" name="Picture 8" descr="A group of people sitting around a table with laptops&#10;&#10;Description automatically generated">
              <a:extLst>
                <a:ext uri="{FF2B5EF4-FFF2-40B4-BE49-F238E27FC236}">
                  <a16:creationId xmlns:a16="http://schemas.microsoft.com/office/drawing/2014/main" id="{DF08DB88-56F1-EB76-B85A-840BDA5F1435}"/>
                </a:ext>
              </a:extLst>
            </p:cNvPr>
            <p:cNvPicPr>
              <a:picLocks noChangeAspect="1"/>
            </p:cNvPicPr>
            <p:nvPr/>
          </p:nvPicPr>
          <p:blipFill>
            <a:blip r:embed="rId8"/>
            <a:stretch>
              <a:fillRect/>
            </a:stretch>
          </p:blipFill>
          <p:spPr>
            <a:xfrm>
              <a:off x="5893972" y="2178120"/>
              <a:ext cx="1218188" cy="1218188"/>
            </a:xfrm>
            <a:prstGeom prst="rect">
              <a:avLst/>
            </a:prstGeom>
            <a:ln w="57150">
              <a:solidFill>
                <a:schemeClr val="accent1">
                  <a:lumMod val="50000"/>
                </a:schemeClr>
              </a:solidFill>
            </a:ln>
          </p:spPr>
        </p:pic>
        <p:pic>
          <p:nvPicPr>
            <p:cNvPr id="10" name="Picture 9" descr="A group of people sitting around a table with laptops&#10;&#10;Description automatically generated">
              <a:extLst>
                <a:ext uri="{FF2B5EF4-FFF2-40B4-BE49-F238E27FC236}">
                  <a16:creationId xmlns:a16="http://schemas.microsoft.com/office/drawing/2014/main" id="{DF0DD221-36C7-4FD0-B2EA-6C5C4BF481CE}"/>
                </a:ext>
              </a:extLst>
            </p:cNvPr>
            <p:cNvPicPr>
              <a:picLocks noChangeAspect="1"/>
            </p:cNvPicPr>
            <p:nvPr/>
          </p:nvPicPr>
          <p:blipFill>
            <a:blip r:embed="rId9"/>
            <a:stretch>
              <a:fillRect/>
            </a:stretch>
          </p:blipFill>
          <p:spPr>
            <a:xfrm>
              <a:off x="4571542" y="3279476"/>
              <a:ext cx="881620" cy="881620"/>
            </a:xfrm>
            <a:prstGeom prst="rect">
              <a:avLst/>
            </a:prstGeom>
            <a:ln w="57150">
              <a:solidFill>
                <a:srgbClr val="17704F"/>
              </a:solidFill>
            </a:ln>
          </p:spPr>
        </p:pic>
        <p:cxnSp>
          <p:nvCxnSpPr>
            <p:cNvPr id="11" name="Straight Arrow Connector 10">
              <a:extLst>
                <a:ext uri="{FF2B5EF4-FFF2-40B4-BE49-F238E27FC236}">
                  <a16:creationId xmlns:a16="http://schemas.microsoft.com/office/drawing/2014/main" id="{6CD1F84C-25E9-86C9-BE70-AC2E7F467E1E}"/>
                </a:ext>
              </a:extLst>
            </p:cNvPr>
            <p:cNvCxnSpPr>
              <a:endCxn id="8" idx="1"/>
            </p:cNvCxnSpPr>
            <p:nvPr/>
          </p:nvCxnSpPr>
          <p:spPr>
            <a:xfrm flipV="1">
              <a:off x="3842327" y="1938718"/>
              <a:ext cx="705085" cy="869716"/>
            </a:xfrm>
            <a:prstGeom prst="straightConnector1">
              <a:avLst/>
            </a:pr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3" name="Straight Arrow Connector 12">
              <a:extLst>
                <a:ext uri="{FF2B5EF4-FFF2-40B4-BE49-F238E27FC236}">
                  <a16:creationId xmlns:a16="http://schemas.microsoft.com/office/drawing/2014/main" id="{629BA6C8-F884-1014-53B0-BE96323D320F}"/>
                </a:ext>
              </a:extLst>
            </p:cNvPr>
            <p:cNvCxnSpPr>
              <a:cxnSpLocks/>
              <a:endCxn id="9" idx="1"/>
            </p:cNvCxnSpPr>
            <p:nvPr/>
          </p:nvCxnSpPr>
          <p:spPr>
            <a:xfrm>
              <a:off x="3842327" y="2787214"/>
              <a:ext cx="2051645" cy="0"/>
            </a:xfrm>
            <a:prstGeom prst="straightConnector1">
              <a:avLst/>
            </a:pr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4" name="Straight Arrow Connector 13">
              <a:extLst>
                <a:ext uri="{FF2B5EF4-FFF2-40B4-BE49-F238E27FC236}">
                  <a16:creationId xmlns:a16="http://schemas.microsoft.com/office/drawing/2014/main" id="{429F7BE5-7557-AFF9-8187-9B444D87A166}"/>
                </a:ext>
              </a:extLst>
            </p:cNvPr>
            <p:cNvCxnSpPr>
              <a:cxnSpLocks/>
              <a:endCxn id="10" idx="1"/>
            </p:cNvCxnSpPr>
            <p:nvPr/>
          </p:nvCxnSpPr>
          <p:spPr>
            <a:xfrm>
              <a:off x="3842327" y="2808434"/>
              <a:ext cx="729215" cy="911852"/>
            </a:xfrm>
            <a:prstGeom prst="straightConnector1">
              <a:avLst/>
            </a:pr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spTree>
    <p:extLst>
      <p:ext uri="{BB962C8B-B14F-4D97-AF65-F5344CB8AC3E}">
        <p14:creationId xmlns:p14="http://schemas.microsoft.com/office/powerpoint/2010/main" val="2938365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500"/>
                                        <p:tgtEl>
                                          <p:spTgt spid="15"/>
                                        </p:tgtEl>
                                      </p:cBhvr>
                                    </p:animEffect>
                                    <p:set>
                                      <p:cBhvr>
                                        <p:cTn id="15" dur="1" fill="hold">
                                          <p:stCondLst>
                                            <p:cond delay="499"/>
                                          </p:stCondLst>
                                        </p:cTn>
                                        <p:tgtEl>
                                          <p:spTgt spid="15"/>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 presetClass="exit" presetSubtype="0" fill="hold" nodeType="clickEffect">
                                  <p:stCondLst>
                                    <p:cond delay="0"/>
                                  </p:stCondLst>
                                  <p:childTnLst>
                                    <p:set>
                                      <p:cBhvr>
                                        <p:cTn id="19" dur="1" fill="hold">
                                          <p:stCondLst>
                                            <p:cond delay="0"/>
                                          </p:stCondLst>
                                        </p:cTn>
                                        <p:tgtEl>
                                          <p:spTgt spid="7"/>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3D8561-B3D6-5773-B6DB-203409FE6FEE}"/>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BFDB091-4C07-351E-102C-B8141531C21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90</a:t>
            </a:fld>
            <a:endParaRPr lang="en"/>
          </a:p>
        </p:txBody>
      </p:sp>
      <mc:AlternateContent xmlns:mc="http://schemas.openxmlformats.org/markup-compatibility/2006" xmlns:p14="http://schemas.microsoft.com/office/powerpoint/2010/main">
        <mc:Choice Requires="p14">
          <p:contentPart p14:bwMode="auto" r:id="rId2">
            <p14:nvContentPartPr>
              <p14:cNvPr id="10" name="Ink 9">
                <a:extLst>
                  <a:ext uri="{FF2B5EF4-FFF2-40B4-BE49-F238E27FC236}">
                    <a16:creationId xmlns:a16="http://schemas.microsoft.com/office/drawing/2014/main" id="{0EA16E0E-54F9-88CD-BE6A-152E82C25F24}"/>
                  </a:ext>
                </a:extLst>
              </p14:cNvPr>
              <p14:cNvContentPartPr/>
              <p14:nvPr/>
            </p14:nvContentPartPr>
            <p14:xfrm>
              <a:off x="852856" y="3190939"/>
              <a:ext cx="360" cy="360"/>
            </p14:xfrm>
          </p:contentPart>
        </mc:Choice>
        <mc:Fallback xmlns="">
          <p:pic>
            <p:nvPicPr>
              <p:cNvPr id="10" name="Ink 9">
                <a:extLst>
                  <a:ext uri="{FF2B5EF4-FFF2-40B4-BE49-F238E27FC236}">
                    <a16:creationId xmlns:a16="http://schemas.microsoft.com/office/drawing/2014/main" id="{0EA16E0E-54F9-88CD-BE6A-152E82C25F24}"/>
                  </a:ext>
                </a:extLst>
              </p:cNvPr>
              <p:cNvPicPr/>
              <p:nvPr/>
            </p:nvPicPr>
            <p:blipFill>
              <a:blip r:embed="rId3"/>
              <a:stretch>
                <a:fillRect/>
              </a:stretch>
            </p:blipFill>
            <p:spPr>
              <a:xfrm>
                <a:off x="846736" y="3184819"/>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7" name="Ink 6">
                <a:extLst>
                  <a:ext uri="{FF2B5EF4-FFF2-40B4-BE49-F238E27FC236}">
                    <a16:creationId xmlns:a16="http://schemas.microsoft.com/office/drawing/2014/main" id="{D1D08754-1FF4-C36D-5105-2792C7EB5149}"/>
                  </a:ext>
                </a:extLst>
              </p14:cNvPr>
              <p14:cNvContentPartPr/>
              <p14:nvPr/>
            </p14:nvContentPartPr>
            <p14:xfrm>
              <a:off x="852856" y="3190939"/>
              <a:ext cx="360" cy="360"/>
            </p14:xfrm>
          </p:contentPart>
        </mc:Choice>
        <mc:Fallback xmlns="">
          <p:pic>
            <p:nvPicPr>
              <p:cNvPr id="7" name="Ink 6">
                <a:extLst>
                  <a:ext uri="{FF2B5EF4-FFF2-40B4-BE49-F238E27FC236}">
                    <a16:creationId xmlns:a16="http://schemas.microsoft.com/office/drawing/2014/main" id="{D1D08754-1FF4-C36D-5105-2792C7EB5149}"/>
                  </a:ext>
                </a:extLst>
              </p:cNvPr>
              <p:cNvPicPr/>
              <p:nvPr/>
            </p:nvPicPr>
            <p:blipFill>
              <a:blip r:embed="rId3"/>
              <a:stretch>
                <a:fillRect/>
              </a:stretch>
            </p:blipFill>
            <p:spPr>
              <a:xfrm>
                <a:off x="846736" y="3184819"/>
                <a:ext cx="12600" cy="12600"/>
              </a:xfrm>
              <a:prstGeom prst="rect">
                <a:avLst/>
              </a:prstGeom>
            </p:spPr>
          </p:pic>
        </mc:Fallback>
      </mc:AlternateContent>
      <p:sp>
        <p:nvSpPr>
          <p:cNvPr id="3" name="Rectangle 2">
            <a:extLst>
              <a:ext uri="{FF2B5EF4-FFF2-40B4-BE49-F238E27FC236}">
                <a16:creationId xmlns:a16="http://schemas.microsoft.com/office/drawing/2014/main" id="{A9F5C3F4-967C-D1E4-5BF3-2B7337A292CD}"/>
              </a:ext>
            </a:extLst>
          </p:cNvPr>
          <p:cNvSpPr/>
          <p:nvPr/>
        </p:nvSpPr>
        <p:spPr>
          <a:xfrm>
            <a:off x="379929" y="94315"/>
            <a:ext cx="4481848" cy="83934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ubtitle 3">
            <a:extLst>
              <a:ext uri="{FF2B5EF4-FFF2-40B4-BE49-F238E27FC236}">
                <a16:creationId xmlns:a16="http://schemas.microsoft.com/office/drawing/2014/main" id="{8F99B816-7A4F-8AD5-26A0-BF3A9188E619}"/>
              </a:ext>
            </a:extLst>
          </p:cNvPr>
          <p:cNvSpPr>
            <a:spLocks noGrp="1"/>
          </p:cNvSpPr>
          <p:nvPr>
            <p:ph type="subTitle" idx="1"/>
          </p:nvPr>
        </p:nvSpPr>
        <p:spPr/>
        <p:txBody>
          <a:bodyPr/>
          <a:lstStyle/>
          <a:p>
            <a:r>
              <a:rPr lang="en-US" dirty="0"/>
              <a:t>Who else was confused?</a:t>
            </a:r>
          </a:p>
        </p:txBody>
      </p:sp>
      <p:sp>
        <p:nvSpPr>
          <p:cNvPr id="33" name="Rounded Rectangle 32">
            <a:extLst>
              <a:ext uri="{FF2B5EF4-FFF2-40B4-BE49-F238E27FC236}">
                <a16:creationId xmlns:a16="http://schemas.microsoft.com/office/drawing/2014/main" id="{DDE5F003-5DE6-52E9-D1C5-2064B6AD87AB}"/>
              </a:ext>
            </a:extLst>
          </p:cNvPr>
          <p:cNvSpPr/>
          <p:nvPr/>
        </p:nvSpPr>
        <p:spPr>
          <a:xfrm>
            <a:off x="2500806" y="2331687"/>
            <a:ext cx="4142390" cy="30777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numCol="2" rtlCol="0" anchor="ctr"/>
          <a:lstStyle/>
          <a:p>
            <a:pPr algn="r"/>
            <a:r>
              <a:rPr lang="en-US" dirty="0" err="1">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spam_and_bots</a:t>
            </a:r>
            <a:r>
              <a:rPr lang="en-US"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/user_8	11</a:t>
            </a:r>
          </a:p>
        </p:txBody>
      </p:sp>
      <p:sp>
        <p:nvSpPr>
          <p:cNvPr id="14" name="Rounded Rectangle 13">
            <a:extLst>
              <a:ext uri="{FF2B5EF4-FFF2-40B4-BE49-F238E27FC236}">
                <a16:creationId xmlns:a16="http://schemas.microsoft.com/office/drawing/2014/main" id="{D2CAFC0C-469E-08C1-965B-D1766D356F0C}"/>
              </a:ext>
            </a:extLst>
          </p:cNvPr>
          <p:cNvSpPr/>
          <p:nvPr/>
        </p:nvSpPr>
        <p:spPr>
          <a:xfrm>
            <a:off x="2500805" y="2941349"/>
            <a:ext cx="4142390" cy="30777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numCol="2" rtlCol="0" anchor="ctr"/>
          <a:lstStyle/>
          <a:p>
            <a:pPr algn="r"/>
            <a:r>
              <a:rPr lang="en-US"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analytics/batch	234</a:t>
            </a:r>
          </a:p>
        </p:txBody>
      </p:sp>
      <p:sp>
        <p:nvSpPr>
          <p:cNvPr id="15" name="Rounded Rectangle 14">
            <a:extLst>
              <a:ext uri="{FF2B5EF4-FFF2-40B4-BE49-F238E27FC236}">
                <a16:creationId xmlns:a16="http://schemas.microsoft.com/office/drawing/2014/main" id="{FECCD389-2862-4413-E9E2-E3981AF6300E}"/>
              </a:ext>
            </a:extLst>
          </p:cNvPr>
          <p:cNvSpPr/>
          <p:nvPr/>
        </p:nvSpPr>
        <p:spPr>
          <a:xfrm>
            <a:off x="2500805" y="2636518"/>
            <a:ext cx="4142390" cy="30777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numCol="2" rtlCol="0" anchor="ctr"/>
          <a:lstStyle/>
          <a:p>
            <a:pPr algn="r"/>
            <a:r>
              <a:rPr lang="en-US" dirty="0" err="1">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secrel</a:t>
            </a:r>
            <a:r>
              <a:rPr lang="en-US"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/batch	172</a:t>
            </a:r>
          </a:p>
        </p:txBody>
      </p:sp>
      <p:sp>
        <p:nvSpPr>
          <p:cNvPr id="5" name="TextBox 4">
            <a:extLst>
              <a:ext uri="{FF2B5EF4-FFF2-40B4-BE49-F238E27FC236}">
                <a16:creationId xmlns:a16="http://schemas.microsoft.com/office/drawing/2014/main" id="{8135EFA5-E086-691E-8AA0-E7015B5A2DA7}"/>
              </a:ext>
            </a:extLst>
          </p:cNvPr>
          <p:cNvSpPr txBox="1"/>
          <p:nvPr/>
        </p:nvSpPr>
        <p:spPr>
          <a:xfrm>
            <a:off x="2920662" y="1972284"/>
            <a:ext cx="3882229" cy="307777"/>
          </a:xfrm>
          <a:prstGeom prst="rect">
            <a:avLst/>
          </a:prstGeom>
          <a:noFill/>
        </p:spPr>
        <p:txBody>
          <a:bodyPr wrap="square" rtlCol="0">
            <a:spAutoFit/>
          </a:bodyPr>
          <a:lstStyle/>
          <a:p>
            <a:r>
              <a:rPr lang="en-US" dirty="0">
                <a:latin typeface="Open Sans" panose="020B0606030504020204" pitchFamily="34" charset="0"/>
                <a:ea typeface="Open Sans" panose="020B0606030504020204" pitchFamily="34" charset="0"/>
                <a:cs typeface="Open Sans" panose="020B0606030504020204" pitchFamily="34" charset="0"/>
              </a:rPr>
              <a:t>users with </a:t>
            </a:r>
            <a:r>
              <a:rPr lang="en-US" b="1" dirty="0">
                <a:latin typeface="Open Sans" panose="020B0606030504020204" pitchFamily="34" charset="0"/>
                <a:ea typeface="Open Sans" panose="020B0606030504020204" pitchFamily="34" charset="0"/>
                <a:cs typeface="Open Sans" panose="020B0606030504020204" pitchFamily="34" charset="0"/>
              </a:rPr>
              <a:t>queries</a:t>
            </a:r>
            <a:r>
              <a:rPr lang="en-US" dirty="0">
                <a:latin typeface="Open Sans" panose="020B0606030504020204" pitchFamily="34" charset="0"/>
                <a:ea typeface="Open Sans" panose="020B0606030504020204" pitchFamily="34" charset="0"/>
                <a:cs typeface="Open Sans" panose="020B0606030504020204" pitchFamily="34" charset="0"/>
              </a:rPr>
              <a:t> looking for </a:t>
            </a:r>
            <a:r>
              <a:rPr lang="en-US" b="1" dirty="0">
                <a:latin typeface="Open Sans" panose="020B0606030504020204" pitchFamily="34" charset="0"/>
                <a:ea typeface="Open Sans" panose="020B0606030504020204" pitchFamily="34" charset="0"/>
                <a:cs typeface="Open Sans" panose="020B0606030504020204" pitchFamily="34" charset="0"/>
              </a:rPr>
              <a:t>‘timing’</a:t>
            </a:r>
          </a:p>
        </p:txBody>
      </p:sp>
    </p:spTree>
    <p:extLst>
      <p:ext uri="{BB962C8B-B14F-4D97-AF65-F5344CB8AC3E}">
        <p14:creationId xmlns:p14="http://schemas.microsoft.com/office/powerpoint/2010/main" val="17458862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168">
          <a:extLst>
            <a:ext uri="{FF2B5EF4-FFF2-40B4-BE49-F238E27FC236}">
              <a16:creationId xmlns:a16="http://schemas.microsoft.com/office/drawing/2014/main" id="{EFC2DF15-EB88-8F33-7860-0A3C9A9F7824}"/>
            </a:ext>
          </a:extLst>
        </p:cNvPr>
        <p:cNvGrpSpPr/>
        <p:nvPr/>
      </p:nvGrpSpPr>
      <p:grpSpPr>
        <a:xfrm>
          <a:off x="0" y="0"/>
          <a:ext cx="0" cy="0"/>
          <a:chOff x="0" y="0"/>
          <a:chExt cx="0" cy="0"/>
        </a:xfrm>
      </p:grpSpPr>
      <p:sp>
        <p:nvSpPr>
          <p:cNvPr id="44" name="Rectangle 43">
            <a:extLst>
              <a:ext uri="{FF2B5EF4-FFF2-40B4-BE49-F238E27FC236}">
                <a16:creationId xmlns:a16="http://schemas.microsoft.com/office/drawing/2014/main" id="{E55E7FBD-767B-DE89-7276-BD0A2C64F0BF}"/>
              </a:ext>
            </a:extLst>
          </p:cNvPr>
          <p:cNvSpPr/>
          <p:nvPr/>
        </p:nvSpPr>
        <p:spPr>
          <a:xfrm>
            <a:off x="6842854" y="502069"/>
            <a:ext cx="2161556" cy="2048552"/>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F8141BCD-9074-3C3F-A4EB-3FA0ECD314C7}"/>
              </a:ext>
            </a:extLst>
          </p:cNvPr>
          <p:cNvSpPr/>
          <p:nvPr/>
        </p:nvSpPr>
        <p:spPr>
          <a:xfrm>
            <a:off x="7283792" y="2625876"/>
            <a:ext cx="1645376" cy="2048552"/>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0572D974-F272-D381-9751-21631C6AAB84}"/>
              </a:ext>
            </a:extLst>
          </p:cNvPr>
          <p:cNvSpPr/>
          <p:nvPr/>
        </p:nvSpPr>
        <p:spPr>
          <a:xfrm>
            <a:off x="2387119" y="523198"/>
            <a:ext cx="2139896" cy="2048552"/>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Google Shape;170;p20">
            <a:extLst>
              <a:ext uri="{FF2B5EF4-FFF2-40B4-BE49-F238E27FC236}">
                <a16:creationId xmlns:a16="http://schemas.microsoft.com/office/drawing/2014/main" id="{633BDA46-B236-FBE7-812F-CF53B2B672F1}"/>
              </a:ext>
            </a:extLst>
          </p:cNvPr>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91</a:t>
            </a:fld>
            <a:endParaRPr/>
          </a:p>
        </p:txBody>
      </p:sp>
      <p:sp>
        <p:nvSpPr>
          <p:cNvPr id="17" name="Subtitle 16">
            <a:extLst>
              <a:ext uri="{FF2B5EF4-FFF2-40B4-BE49-F238E27FC236}">
                <a16:creationId xmlns:a16="http://schemas.microsoft.com/office/drawing/2014/main" id="{103F0BD9-2EAB-885C-A550-9839BCC9EBAF}"/>
              </a:ext>
            </a:extLst>
          </p:cNvPr>
          <p:cNvSpPr>
            <a:spLocks noGrp="1"/>
          </p:cNvSpPr>
          <p:nvPr>
            <p:ph type="subTitle" idx="1"/>
          </p:nvPr>
        </p:nvSpPr>
        <p:spPr>
          <a:xfrm>
            <a:off x="105289" y="104029"/>
            <a:ext cx="8664900" cy="377700"/>
          </a:xfrm>
        </p:spPr>
        <p:txBody>
          <a:bodyPr/>
          <a:lstStyle/>
          <a:p>
            <a:r>
              <a:rPr lang="en-US" dirty="0"/>
              <a:t>What makes it hard to use the new table?</a:t>
            </a:r>
          </a:p>
        </p:txBody>
      </p:sp>
      <p:sp>
        <p:nvSpPr>
          <p:cNvPr id="11" name="Rectangle 10">
            <a:extLst>
              <a:ext uri="{FF2B5EF4-FFF2-40B4-BE49-F238E27FC236}">
                <a16:creationId xmlns:a16="http://schemas.microsoft.com/office/drawing/2014/main" id="{1A86A293-1434-B48A-2C0F-CFEA4C60B54E}"/>
              </a:ext>
            </a:extLst>
          </p:cNvPr>
          <p:cNvSpPr/>
          <p:nvPr/>
        </p:nvSpPr>
        <p:spPr>
          <a:xfrm>
            <a:off x="597331" y="3575188"/>
            <a:ext cx="902043" cy="16681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 name="Chart 1">
            <a:extLst>
              <a:ext uri="{FF2B5EF4-FFF2-40B4-BE49-F238E27FC236}">
                <a16:creationId xmlns:a16="http://schemas.microsoft.com/office/drawing/2014/main" id="{E3054E04-BA0F-AB64-B313-DFDF57CE8F1A}"/>
              </a:ext>
            </a:extLst>
          </p:cNvPr>
          <p:cNvGraphicFramePr/>
          <p:nvPr/>
        </p:nvGraphicFramePr>
        <p:xfrm>
          <a:off x="306386" y="727944"/>
          <a:ext cx="1472400" cy="1288800"/>
        </p:xfrm>
        <a:graphic>
          <a:graphicData uri="http://schemas.openxmlformats.org/drawingml/2006/chart">
            <c:chart xmlns:c="http://schemas.openxmlformats.org/drawingml/2006/chart" xmlns:r="http://schemas.openxmlformats.org/officeDocument/2006/relationships" r:id="rId4"/>
          </a:graphicData>
        </a:graphic>
      </p:graphicFrame>
      <p:sp>
        <p:nvSpPr>
          <p:cNvPr id="5" name="Rounded Rectangle 4">
            <a:extLst>
              <a:ext uri="{FF2B5EF4-FFF2-40B4-BE49-F238E27FC236}">
                <a16:creationId xmlns:a16="http://schemas.microsoft.com/office/drawing/2014/main" id="{19934EA0-75EE-FBE6-8B03-CDF1C9A5EBAC}"/>
              </a:ext>
            </a:extLst>
          </p:cNvPr>
          <p:cNvSpPr/>
          <p:nvPr/>
        </p:nvSpPr>
        <p:spPr>
          <a:xfrm>
            <a:off x="214834" y="2081023"/>
            <a:ext cx="2014632" cy="324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numCol="1" rtlCol="0" anchor="ctr"/>
          <a:lstStyle/>
          <a:p>
            <a:pPr algn="r"/>
            <a:r>
              <a:rPr lang="en-US" sz="1200" dirty="0" err="1">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push_operations</a:t>
            </a:r>
            <a:r>
              <a:rPr lang="en-US" sz="1200"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/user_6</a:t>
            </a:r>
          </a:p>
        </p:txBody>
      </p:sp>
      <p:graphicFrame>
        <p:nvGraphicFramePr>
          <p:cNvPr id="7" name="Chart 6">
            <a:extLst>
              <a:ext uri="{FF2B5EF4-FFF2-40B4-BE49-F238E27FC236}">
                <a16:creationId xmlns:a16="http://schemas.microsoft.com/office/drawing/2014/main" id="{D1ABEFA6-5B8D-A55D-0EEF-AC6FD53806B1}"/>
              </a:ext>
            </a:extLst>
          </p:cNvPr>
          <p:cNvGraphicFramePr/>
          <p:nvPr>
            <p:extLst>
              <p:ext uri="{D42A27DB-BD31-4B8C-83A1-F6EECF244321}">
                <p14:modId xmlns:p14="http://schemas.microsoft.com/office/powerpoint/2010/main" val="2605707474"/>
              </p:ext>
            </p:extLst>
          </p:nvPr>
        </p:nvGraphicFramePr>
        <p:xfrm>
          <a:off x="2716100" y="727668"/>
          <a:ext cx="1472400" cy="1288800"/>
        </p:xfrm>
        <a:graphic>
          <a:graphicData uri="http://schemas.openxmlformats.org/drawingml/2006/chart">
            <c:chart xmlns:c="http://schemas.openxmlformats.org/drawingml/2006/chart" xmlns:r="http://schemas.openxmlformats.org/officeDocument/2006/relationships" r:id="rId5"/>
          </a:graphicData>
        </a:graphic>
      </p:graphicFrame>
      <p:sp>
        <p:nvSpPr>
          <p:cNvPr id="9" name="Rounded Rectangle 8">
            <a:extLst>
              <a:ext uri="{FF2B5EF4-FFF2-40B4-BE49-F238E27FC236}">
                <a16:creationId xmlns:a16="http://schemas.microsoft.com/office/drawing/2014/main" id="{37056199-19B5-B21C-847B-3210BD5A0AAE}"/>
              </a:ext>
            </a:extLst>
          </p:cNvPr>
          <p:cNvSpPr/>
          <p:nvPr/>
        </p:nvSpPr>
        <p:spPr>
          <a:xfrm>
            <a:off x="2444300" y="2081299"/>
            <a:ext cx="2016000" cy="324000"/>
          </a:xfrm>
          <a:prstGeom prst="roundRect">
            <a:avLst/>
          </a:prstGeom>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numCol="1" rtlCol="0" anchor="ctr"/>
          <a:lstStyle/>
          <a:p>
            <a:pPr algn="ctr"/>
            <a:r>
              <a:rPr lang="en-US" sz="1200" dirty="0" err="1">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spam_and_bots</a:t>
            </a:r>
            <a:r>
              <a:rPr lang="en-US" sz="1200"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/user_8</a:t>
            </a:r>
          </a:p>
        </p:txBody>
      </p:sp>
      <p:graphicFrame>
        <p:nvGraphicFramePr>
          <p:cNvPr id="14" name="Chart 13">
            <a:extLst>
              <a:ext uri="{FF2B5EF4-FFF2-40B4-BE49-F238E27FC236}">
                <a16:creationId xmlns:a16="http://schemas.microsoft.com/office/drawing/2014/main" id="{9D4B3CB5-4935-F046-4CA5-DB9CF8094FE6}"/>
              </a:ext>
            </a:extLst>
          </p:cNvPr>
          <p:cNvGraphicFramePr/>
          <p:nvPr/>
        </p:nvGraphicFramePr>
        <p:xfrm>
          <a:off x="4948734" y="727668"/>
          <a:ext cx="1472400" cy="1288800"/>
        </p:xfrm>
        <a:graphic>
          <a:graphicData uri="http://schemas.openxmlformats.org/drawingml/2006/chart">
            <c:chart xmlns:c="http://schemas.openxmlformats.org/drawingml/2006/chart" xmlns:r="http://schemas.openxmlformats.org/officeDocument/2006/relationships" r:id="rId6"/>
          </a:graphicData>
        </a:graphic>
      </p:graphicFrame>
      <p:sp>
        <p:nvSpPr>
          <p:cNvPr id="16" name="Rounded Rectangle 15">
            <a:extLst>
              <a:ext uri="{FF2B5EF4-FFF2-40B4-BE49-F238E27FC236}">
                <a16:creationId xmlns:a16="http://schemas.microsoft.com/office/drawing/2014/main" id="{A1C61BE4-0366-51D9-65AC-C1A165EF1578}"/>
              </a:ext>
            </a:extLst>
          </p:cNvPr>
          <p:cNvSpPr/>
          <p:nvPr/>
        </p:nvSpPr>
        <p:spPr>
          <a:xfrm>
            <a:off x="4675134" y="2081299"/>
            <a:ext cx="2019600" cy="324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numCol="1" rtlCol="0" anchor="ctr"/>
          <a:lstStyle/>
          <a:p>
            <a:pPr algn="ctr"/>
            <a:r>
              <a:rPr lang="en-US" sz="1200" dirty="0" err="1">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biz_quotes</a:t>
            </a:r>
            <a:r>
              <a:rPr lang="en-US" sz="1200"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/user_2</a:t>
            </a:r>
          </a:p>
        </p:txBody>
      </p:sp>
      <p:sp>
        <p:nvSpPr>
          <p:cNvPr id="18" name="Rounded Rectangle 17">
            <a:extLst>
              <a:ext uri="{FF2B5EF4-FFF2-40B4-BE49-F238E27FC236}">
                <a16:creationId xmlns:a16="http://schemas.microsoft.com/office/drawing/2014/main" id="{361E48A9-39A3-866D-F26A-9AAA7E864ABC}"/>
              </a:ext>
            </a:extLst>
          </p:cNvPr>
          <p:cNvSpPr/>
          <p:nvPr/>
        </p:nvSpPr>
        <p:spPr>
          <a:xfrm>
            <a:off x="6909568" y="2074826"/>
            <a:ext cx="2019600" cy="324000"/>
          </a:xfrm>
          <a:prstGeom prst="roundRect">
            <a:avLst/>
          </a:prstGeom>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numCol="1" rtlCol="0" anchor="ctr"/>
          <a:lstStyle/>
          <a:p>
            <a:pPr algn="ctr"/>
            <a:r>
              <a:rPr lang="en-US" sz="1200" dirty="0" err="1">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secrel</a:t>
            </a:r>
            <a:r>
              <a:rPr lang="en-US" sz="1200"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/batch	</a:t>
            </a:r>
          </a:p>
        </p:txBody>
      </p:sp>
      <p:grpSp>
        <p:nvGrpSpPr>
          <p:cNvPr id="30" name="push_operations_user_6">
            <a:extLst>
              <a:ext uri="{FF2B5EF4-FFF2-40B4-BE49-F238E27FC236}">
                <a16:creationId xmlns:a16="http://schemas.microsoft.com/office/drawing/2014/main" id="{E256116C-779B-9CF0-F286-C92BF5761644}"/>
              </a:ext>
            </a:extLst>
          </p:cNvPr>
          <p:cNvGrpSpPr/>
          <p:nvPr/>
        </p:nvGrpSpPr>
        <p:grpSpPr>
          <a:xfrm>
            <a:off x="201244" y="523198"/>
            <a:ext cx="1703520" cy="2218320"/>
            <a:chOff x="291110" y="676535"/>
            <a:chExt cx="1703520" cy="2218320"/>
          </a:xfrm>
        </p:grpSpPr>
        <mc:AlternateContent xmlns:mc="http://schemas.openxmlformats.org/markup-compatibility/2006" xmlns:p14="http://schemas.microsoft.com/office/powerpoint/2010/main">
          <mc:Choice Requires="p14">
            <p:contentPart p14:bwMode="auto" r:id="rId7">
              <p14:nvContentPartPr>
                <p14:cNvPr id="27" name="Ink 26">
                  <a:extLst>
                    <a:ext uri="{FF2B5EF4-FFF2-40B4-BE49-F238E27FC236}">
                      <a16:creationId xmlns:a16="http://schemas.microsoft.com/office/drawing/2014/main" id="{7F267156-5CE6-6B41-D1B9-A67078CDAD92}"/>
                    </a:ext>
                  </a:extLst>
                </p14:cNvPr>
                <p14:cNvContentPartPr/>
                <p14:nvPr/>
              </p14:nvContentPartPr>
              <p14:xfrm>
                <a:off x="291110" y="882815"/>
                <a:ext cx="1655640" cy="1931400"/>
              </p14:xfrm>
            </p:contentPart>
          </mc:Choice>
          <mc:Fallback xmlns="">
            <p:pic>
              <p:nvPicPr>
                <p:cNvPr id="27" name="Ink 26">
                  <a:extLst>
                    <a:ext uri="{FF2B5EF4-FFF2-40B4-BE49-F238E27FC236}">
                      <a16:creationId xmlns:a16="http://schemas.microsoft.com/office/drawing/2014/main" id="{17A8F937-C301-3101-7AC2-E2261491D936}"/>
                    </a:ext>
                  </a:extLst>
                </p:cNvPr>
                <p:cNvPicPr/>
                <p:nvPr/>
              </p:nvPicPr>
              <p:blipFill>
                <a:blip r:embed="rId8"/>
                <a:stretch>
                  <a:fillRect/>
                </a:stretch>
              </p:blipFill>
              <p:spPr>
                <a:xfrm>
                  <a:off x="255110" y="846815"/>
                  <a:ext cx="1727280" cy="20030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8" name="Ink 27">
                  <a:extLst>
                    <a:ext uri="{FF2B5EF4-FFF2-40B4-BE49-F238E27FC236}">
                      <a16:creationId xmlns:a16="http://schemas.microsoft.com/office/drawing/2014/main" id="{D7FA02F5-80AB-8AA0-76B4-49A25B7BABBE}"/>
                    </a:ext>
                  </a:extLst>
                </p14:cNvPr>
                <p14:cNvContentPartPr/>
                <p14:nvPr/>
              </p14:nvContentPartPr>
              <p14:xfrm>
                <a:off x="546710" y="676535"/>
                <a:ext cx="1447920" cy="2218320"/>
              </p14:xfrm>
            </p:contentPart>
          </mc:Choice>
          <mc:Fallback xmlns="">
            <p:pic>
              <p:nvPicPr>
                <p:cNvPr id="28" name="Ink 27">
                  <a:extLst>
                    <a:ext uri="{FF2B5EF4-FFF2-40B4-BE49-F238E27FC236}">
                      <a16:creationId xmlns:a16="http://schemas.microsoft.com/office/drawing/2014/main" id="{29BB61AA-9F4F-682B-4E78-14BF3C21FADF}"/>
                    </a:ext>
                  </a:extLst>
                </p:cNvPr>
                <p:cNvPicPr/>
                <p:nvPr/>
              </p:nvPicPr>
              <p:blipFill>
                <a:blip r:embed="rId10"/>
                <a:stretch>
                  <a:fillRect/>
                </a:stretch>
              </p:blipFill>
              <p:spPr>
                <a:xfrm>
                  <a:off x="510710" y="640535"/>
                  <a:ext cx="1519560" cy="2289960"/>
                </a:xfrm>
                <a:prstGeom prst="rect">
                  <a:avLst/>
                </a:prstGeom>
              </p:spPr>
            </p:pic>
          </mc:Fallback>
        </mc:AlternateContent>
      </p:grpSp>
      <p:grpSp>
        <p:nvGrpSpPr>
          <p:cNvPr id="31" name="biz_quotes_user">
            <a:extLst>
              <a:ext uri="{FF2B5EF4-FFF2-40B4-BE49-F238E27FC236}">
                <a16:creationId xmlns:a16="http://schemas.microsoft.com/office/drawing/2014/main" id="{66AEC2FC-D78B-3D3F-03E3-4240C6D24905}"/>
              </a:ext>
            </a:extLst>
          </p:cNvPr>
          <p:cNvGrpSpPr/>
          <p:nvPr/>
        </p:nvGrpSpPr>
        <p:grpSpPr>
          <a:xfrm>
            <a:off x="4759114" y="378589"/>
            <a:ext cx="1703520" cy="2218320"/>
            <a:chOff x="291110" y="676535"/>
            <a:chExt cx="1703520" cy="2218320"/>
          </a:xfrm>
        </p:grpSpPr>
        <mc:AlternateContent xmlns:mc="http://schemas.openxmlformats.org/markup-compatibility/2006" xmlns:p14="http://schemas.microsoft.com/office/powerpoint/2010/main">
          <mc:Choice Requires="p14">
            <p:contentPart p14:bwMode="auto" r:id="rId11">
              <p14:nvContentPartPr>
                <p14:cNvPr id="32" name="Ink 31">
                  <a:extLst>
                    <a:ext uri="{FF2B5EF4-FFF2-40B4-BE49-F238E27FC236}">
                      <a16:creationId xmlns:a16="http://schemas.microsoft.com/office/drawing/2014/main" id="{B8AC9254-965C-11CC-F26A-8ECB67426C64}"/>
                    </a:ext>
                  </a:extLst>
                </p14:cNvPr>
                <p14:cNvContentPartPr/>
                <p14:nvPr/>
              </p14:nvContentPartPr>
              <p14:xfrm>
                <a:off x="291110" y="882815"/>
                <a:ext cx="1655640" cy="1931400"/>
              </p14:xfrm>
            </p:contentPart>
          </mc:Choice>
          <mc:Fallback xmlns="">
            <p:pic>
              <p:nvPicPr>
                <p:cNvPr id="32" name="Ink 31">
                  <a:extLst>
                    <a:ext uri="{FF2B5EF4-FFF2-40B4-BE49-F238E27FC236}">
                      <a16:creationId xmlns:a16="http://schemas.microsoft.com/office/drawing/2014/main" id="{03B0FB68-204B-FF5E-A9E4-A5EFD157F78D}"/>
                    </a:ext>
                  </a:extLst>
                </p:cNvPr>
                <p:cNvPicPr/>
                <p:nvPr/>
              </p:nvPicPr>
              <p:blipFill>
                <a:blip r:embed="rId8"/>
                <a:stretch>
                  <a:fillRect/>
                </a:stretch>
              </p:blipFill>
              <p:spPr>
                <a:xfrm>
                  <a:off x="255110" y="846815"/>
                  <a:ext cx="1727280" cy="20030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3" name="Ink 32">
                  <a:extLst>
                    <a:ext uri="{FF2B5EF4-FFF2-40B4-BE49-F238E27FC236}">
                      <a16:creationId xmlns:a16="http://schemas.microsoft.com/office/drawing/2014/main" id="{C5A4BB07-DD39-1FC1-F17D-F57016210FC5}"/>
                    </a:ext>
                  </a:extLst>
                </p14:cNvPr>
                <p14:cNvContentPartPr/>
                <p14:nvPr/>
              </p14:nvContentPartPr>
              <p14:xfrm>
                <a:off x="546710" y="676535"/>
                <a:ext cx="1447920" cy="2218320"/>
              </p14:xfrm>
            </p:contentPart>
          </mc:Choice>
          <mc:Fallback xmlns="">
            <p:pic>
              <p:nvPicPr>
                <p:cNvPr id="33" name="Ink 32">
                  <a:extLst>
                    <a:ext uri="{FF2B5EF4-FFF2-40B4-BE49-F238E27FC236}">
                      <a16:creationId xmlns:a16="http://schemas.microsoft.com/office/drawing/2014/main" id="{F2D41F3D-F1EA-D744-53F7-E9F559CF4B1A}"/>
                    </a:ext>
                  </a:extLst>
                </p:cNvPr>
                <p:cNvPicPr/>
                <p:nvPr/>
              </p:nvPicPr>
              <p:blipFill>
                <a:blip r:embed="rId10"/>
                <a:stretch>
                  <a:fillRect/>
                </a:stretch>
              </p:blipFill>
              <p:spPr>
                <a:xfrm>
                  <a:off x="510710" y="640535"/>
                  <a:ext cx="1519560" cy="22899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3">
            <p14:nvContentPartPr>
              <p14:cNvPr id="3" name="Ink 2">
                <a:extLst>
                  <a:ext uri="{FF2B5EF4-FFF2-40B4-BE49-F238E27FC236}">
                    <a16:creationId xmlns:a16="http://schemas.microsoft.com/office/drawing/2014/main" id="{BC641896-E705-59BF-333C-F59033C9C753}"/>
                  </a:ext>
                </a:extLst>
              </p14:cNvPr>
              <p14:cNvContentPartPr/>
              <p14:nvPr/>
            </p14:nvContentPartPr>
            <p14:xfrm>
              <a:off x="852856" y="4845058"/>
              <a:ext cx="360" cy="360"/>
            </p14:xfrm>
          </p:contentPart>
        </mc:Choice>
        <mc:Fallback xmlns="">
          <p:pic>
            <p:nvPicPr>
              <p:cNvPr id="3" name="Ink 2">
                <a:extLst>
                  <a:ext uri="{FF2B5EF4-FFF2-40B4-BE49-F238E27FC236}">
                    <a16:creationId xmlns:a16="http://schemas.microsoft.com/office/drawing/2014/main" id="{0F32DCBB-4486-3110-1D8F-D9114C857B8F}"/>
                  </a:ext>
                </a:extLst>
              </p:cNvPr>
              <p:cNvPicPr/>
              <p:nvPr/>
            </p:nvPicPr>
            <p:blipFill>
              <a:blip r:embed="rId14"/>
              <a:stretch>
                <a:fillRect/>
              </a:stretch>
            </p:blipFill>
            <p:spPr>
              <a:xfrm>
                <a:off x="846736" y="4838938"/>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4" name="Ink 3">
                <a:extLst>
                  <a:ext uri="{FF2B5EF4-FFF2-40B4-BE49-F238E27FC236}">
                    <a16:creationId xmlns:a16="http://schemas.microsoft.com/office/drawing/2014/main" id="{A86A516D-AC0D-C247-D764-3C6E472FAE58}"/>
                  </a:ext>
                </a:extLst>
              </p14:cNvPr>
              <p14:cNvContentPartPr/>
              <p14:nvPr/>
            </p14:nvContentPartPr>
            <p14:xfrm>
              <a:off x="852856" y="4845058"/>
              <a:ext cx="360" cy="360"/>
            </p14:xfrm>
          </p:contentPart>
        </mc:Choice>
        <mc:Fallback xmlns="">
          <p:pic>
            <p:nvPicPr>
              <p:cNvPr id="4" name="Ink 3">
                <a:extLst>
                  <a:ext uri="{FF2B5EF4-FFF2-40B4-BE49-F238E27FC236}">
                    <a16:creationId xmlns:a16="http://schemas.microsoft.com/office/drawing/2014/main" id="{049139B2-88D7-3C70-BBE3-5CF76FB19041}"/>
                  </a:ext>
                </a:extLst>
              </p:cNvPr>
              <p:cNvPicPr/>
              <p:nvPr/>
            </p:nvPicPr>
            <p:blipFill>
              <a:blip r:embed="rId14"/>
              <a:stretch>
                <a:fillRect/>
              </a:stretch>
            </p:blipFill>
            <p:spPr>
              <a:xfrm>
                <a:off x="846736" y="4838938"/>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6" name="Ink 5">
                <a:extLst>
                  <a:ext uri="{FF2B5EF4-FFF2-40B4-BE49-F238E27FC236}">
                    <a16:creationId xmlns:a16="http://schemas.microsoft.com/office/drawing/2014/main" id="{F109E9E1-874C-72C4-A04B-CDB2BA49E6C0}"/>
                  </a:ext>
                </a:extLst>
              </p14:cNvPr>
              <p14:cNvContentPartPr/>
              <p14:nvPr/>
            </p14:nvContentPartPr>
            <p14:xfrm>
              <a:off x="852856" y="4845058"/>
              <a:ext cx="360" cy="360"/>
            </p14:xfrm>
          </p:contentPart>
        </mc:Choice>
        <mc:Fallback xmlns="">
          <p:pic>
            <p:nvPicPr>
              <p:cNvPr id="6" name="Ink 5">
                <a:extLst>
                  <a:ext uri="{FF2B5EF4-FFF2-40B4-BE49-F238E27FC236}">
                    <a16:creationId xmlns:a16="http://schemas.microsoft.com/office/drawing/2014/main" id="{C9AE1EF0-3566-1ABD-CAEE-7EAB65C848BA}"/>
                  </a:ext>
                </a:extLst>
              </p:cNvPr>
              <p:cNvPicPr/>
              <p:nvPr/>
            </p:nvPicPr>
            <p:blipFill>
              <a:blip r:embed="rId14"/>
              <a:stretch>
                <a:fillRect/>
              </a:stretch>
            </p:blipFill>
            <p:spPr>
              <a:xfrm>
                <a:off x="846736" y="4838938"/>
                <a:ext cx="12600" cy="12600"/>
              </a:xfrm>
              <a:prstGeom prst="rect">
                <a:avLst/>
              </a:prstGeom>
            </p:spPr>
          </p:pic>
        </mc:Fallback>
      </mc:AlternateContent>
      <p:grpSp>
        <p:nvGrpSpPr>
          <p:cNvPr id="8" name="Group 7">
            <a:extLst>
              <a:ext uri="{FF2B5EF4-FFF2-40B4-BE49-F238E27FC236}">
                <a16:creationId xmlns:a16="http://schemas.microsoft.com/office/drawing/2014/main" id="{ED13B247-759B-0B7E-9F0E-F64F58E83BF7}"/>
              </a:ext>
            </a:extLst>
          </p:cNvPr>
          <p:cNvGrpSpPr/>
          <p:nvPr/>
        </p:nvGrpSpPr>
        <p:grpSpPr>
          <a:xfrm>
            <a:off x="300000" y="2790360"/>
            <a:ext cx="1468800" cy="1760885"/>
            <a:chOff x="300000" y="1136241"/>
            <a:chExt cx="1468800" cy="1760885"/>
          </a:xfrm>
        </p:grpSpPr>
        <p:graphicFrame>
          <p:nvGraphicFramePr>
            <p:cNvPr id="10" name="Chart 9">
              <a:extLst>
                <a:ext uri="{FF2B5EF4-FFF2-40B4-BE49-F238E27FC236}">
                  <a16:creationId xmlns:a16="http://schemas.microsoft.com/office/drawing/2014/main" id="{5AC711A0-1416-1B88-8019-CCE04D7769DB}"/>
                </a:ext>
              </a:extLst>
            </p:cNvPr>
            <p:cNvGraphicFramePr/>
            <p:nvPr/>
          </p:nvGraphicFramePr>
          <p:xfrm>
            <a:off x="300000" y="1136241"/>
            <a:ext cx="1468800" cy="1288800"/>
          </p:xfrm>
          <a:graphic>
            <a:graphicData uri="http://schemas.openxmlformats.org/drawingml/2006/chart">
              <c:chart xmlns:c="http://schemas.openxmlformats.org/drawingml/2006/chart" xmlns:r="http://schemas.openxmlformats.org/officeDocument/2006/relationships" r:id="rId17"/>
            </a:graphicData>
          </a:graphic>
        </p:graphicFrame>
        <p:sp>
          <p:nvSpPr>
            <p:cNvPr id="12" name="Rounded Rectangle 11">
              <a:extLst>
                <a:ext uri="{FF2B5EF4-FFF2-40B4-BE49-F238E27FC236}">
                  <a16:creationId xmlns:a16="http://schemas.microsoft.com/office/drawing/2014/main" id="{405E6AB1-6641-9528-D06F-E490A42BA058}"/>
                </a:ext>
              </a:extLst>
            </p:cNvPr>
            <p:cNvSpPr/>
            <p:nvPr/>
          </p:nvSpPr>
          <p:spPr>
            <a:xfrm>
              <a:off x="300000" y="2522726"/>
              <a:ext cx="1468800" cy="374400"/>
            </a:xfrm>
            <a:prstGeom prst="roundRect">
              <a:avLst/>
            </a:prstGeom>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numCol="1" rtlCol="0" anchor="ctr"/>
            <a:lstStyle/>
            <a:p>
              <a:pPr algn="ctr"/>
              <a:r>
                <a:rPr lang="en-US" sz="1000"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marketing/user_4</a:t>
              </a:r>
              <a:endParaRPr lang="en-US" sz="1200"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13" name="Group 12">
            <a:extLst>
              <a:ext uri="{FF2B5EF4-FFF2-40B4-BE49-F238E27FC236}">
                <a16:creationId xmlns:a16="http://schemas.microsoft.com/office/drawing/2014/main" id="{8413272C-7B34-5433-C4F8-9BC9559C234E}"/>
              </a:ext>
            </a:extLst>
          </p:cNvPr>
          <p:cNvGrpSpPr/>
          <p:nvPr/>
        </p:nvGrpSpPr>
        <p:grpSpPr>
          <a:xfrm>
            <a:off x="2072258" y="2790360"/>
            <a:ext cx="1468800" cy="1760885"/>
            <a:chOff x="2072258" y="1136241"/>
            <a:chExt cx="1468800" cy="1760885"/>
          </a:xfrm>
        </p:grpSpPr>
        <p:graphicFrame>
          <p:nvGraphicFramePr>
            <p:cNvPr id="15" name="reviews/user 7">
              <a:extLst>
                <a:ext uri="{FF2B5EF4-FFF2-40B4-BE49-F238E27FC236}">
                  <a16:creationId xmlns:a16="http://schemas.microsoft.com/office/drawing/2014/main" id="{403A3CB6-ED64-3774-E3F0-E604F0F52796}"/>
                </a:ext>
              </a:extLst>
            </p:cNvPr>
            <p:cNvGraphicFramePr>
              <a:graphicFrameLocks/>
            </p:cNvGraphicFramePr>
            <p:nvPr/>
          </p:nvGraphicFramePr>
          <p:xfrm>
            <a:off x="2072258" y="1136241"/>
            <a:ext cx="1468800" cy="1288800"/>
          </p:xfrm>
          <a:graphic>
            <a:graphicData uri="http://schemas.openxmlformats.org/drawingml/2006/chart">
              <c:chart xmlns:c="http://schemas.openxmlformats.org/drawingml/2006/chart" xmlns:r="http://schemas.openxmlformats.org/officeDocument/2006/relationships" r:id="rId18"/>
            </a:graphicData>
          </a:graphic>
        </p:graphicFrame>
        <p:sp>
          <p:nvSpPr>
            <p:cNvPr id="19" name="Rounded Rectangle 18">
              <a:extLst>
                <a:ext uri="{FF2B5EF4-FFF2-40B4-BE49-F238E27FC236}">
                  <a16:creationId xmlns:a16="http://schemas.microsoft.com/office/drawing/2014/main" id="{D21342E0-9E51-D36C-5B63-F6398AF499BF}"/>
                </a:ext>
              </a:extLst>
            </p:cNvPr>
            <p:cNvSpPr/>
            <p:nvPr/>
          </p:nvSpPr>
          <p:spPr>
            <a:xfrm>
              <a:off x="2072258" y="2522726"/>
              <a:ext cx="1468800" cy="3744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numCol="1" rtlCol="0" anchor="ctr"/>
            <a:lstStyle/>
            <a:p>
              <a:pPr algn="ctr"/>
              <a:r>
                <a:rPr lang="en-US" sz="1000"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reviews/user_7</a:t>
              </a:r>
              <a:endParaRPr lang="en-US" sz="1200"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20" name="Group 19">
            <a:extLst>
              <a:ext uri="{FF2B5EF4-FFF2-40B4-BE49-F238E27FC236}">
                <a16:creationId xmlns:a16="http://schemas.microsoft.com/office/drawing/2014/main" id="{F9792F85-7F40-2F86-067D-8AD6FD73375A}"/>
              </a:ext>
            </a:extLst>
          </p:cNvPr>
          <p:cNvGrpSpPr/>
          <p:nvPr/>
        </p:nvGrpSpPr>
        <p:grpSpPr>
          <a:xfrm>
            <a:off x="7364987" y="2790360"/>
            <a:ext cx="1468800" cy="1760885"/>
            <a:chOff x="7364987" y="1136241"/>
            <a:chExt cx="1468800" cy="1760885"/>
          </a:xfrm>
        </p:grpSpPr>
        <p:graphicFrame>
          <p:nvGraphicFramePr>
            <p:cNvPr id="21" name="Chart 20">
              <a:extLst>
                <a:ext uri="{FF2B5EF4-FFF2-40B4-BE49-F238E27FC236}">
                  <a16:creationId xmlns:a16="http://schemas.microsoft.com/office/drawing/2014/main" id="{27D7452C-8AC7-A0D8-2CA3-93F109EC6817}"/>
                </a:ext>
              </a:extLst>
            </p:cNvPr>
            <p:cNvGraphicFramePr/>
            <p:nvPr/>
          </p:nvGraphicFramePr>
          <p:xfrm>
            <a:off x="7364987" y="1136241"/>
            <a:ext cx="1468800" cy="1288800"/>
          </p:xfrm>
          <a:graphic>
            <a:graphicData uri="http://schemas.openxmlformats.org/drawingml/2006/chart">
              <c:chart xmlns:c="http://schemas.openxmlformats.org/drawingml/2006/chart" xmlns:r="http://schemas.openxmlformats.org/officeDocument/2006/relationships" r:id="rId19"/>
            </a:graphicData>
          </a:graphic>
        </p:graphicFrame>
        <p:sp>
          <p:nvSpPr>
            <p:cNvPr id="22" name="Rounded Rectangle 21">
              <a:extLst>
                <a:ext uri="{FF2B5EF4-FFF2-40B4-BE49-F238E27FC236}">
                  <a16:creationId xmlns:a16="http://schemas.microsoft.com/office/drawing/2014/main" id="{FEFB8954-F196-0BF5-FF40-A317A6742696}"/>
                </a:ext>
              </a:extLst>
            </p:cNvPr>
            <p:cNvSpPr/>
            <p:nvPr/>
          </p:nvSpPr>
          <p:spPr>
            <a:xfrm>
              <a:off x="7364987" y="2522726"/>
              <a:ext cx="1468800" cy="3744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numCol="1" rtlCol="0" anchor="ctr"/>
            <a:lstStyle/>
            <a:p>
              <a:pPr algn="ctr"/>
              <a:r>
                <a:rPr lang="en-US" sz="1000"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analytics/batch</a:t>
              </a:r>
            </a:p>
          </p:txBody>
        </p:sp>
      </p:grpSp>
      <p:grpSp>
        <p:nvGrpSpPr>
          <p:cNvPr id="23" name="Group 22">
            <a:extLst>
              <a:ext uri="{FF2B5EF4-FFF2-40B4-BE49-F238E27FC236}">
                <a16:creationId xmlns:a16="http://schemas.microsoft.com/office/drawing/2014/main" id="{28D8081D-CC58-41D3-8411-C161E6C3D438}"/>
              </a:ext>
            </a:extLst>
          </p:cNvPr>
          <p:cNvGrpSpPr/>
          <p:nvPr/>
        </p:nvGrpSpPr>
        <p:grpSpPr>
          <a:xfrm>
            <a:off x="5606400" y="2790360"/>
            <a:ext cx="1468800" cy="1760885"/>
            <a:chOff x="5606400" y="1136241"/>
            <a:chExt cx="1468800" cy="1760885"/>
          </a:xfrm>
        </p:grpSpPr>
        <p:graphicFrame>
          <p:nvGraphicFramePr>
            <p:cNvPr id="24" name="Chart 23">
              <a:extLst>
                <a:ext uri="{FF2B5EF4-FFF2-40B4-BE49-F238E27FC236}">
                  <a16:creationId xmlns:a16="http://schemas.microsoft.com/office/drawing/2014/main" id="{950A5D40-F769-BD93-B68A-D5886936FC4C}"/>
                </a:ext>
              </a:extLst>
            </p:cNvPr>
            <p:cNvGraphicFramePr/>
            <p:nvPr/>
          </p:nvGraphicFramePr>
          <p:xfrm>
            <a:off x="5606400" y="1136241"/>
            <a:ext cx="1468800" cy="1288800"/>
          </p:xfrm>
          <a:graphic>
            <a:graphicData uri="http://schemas.openxmlformats.org/drawingml/2006/chart">
              <c:chart xmlns:c="http://schemas.openxmlformats.org/drawingml/2006/chart" xmlns:r="http://schemas.openxmlformats.org/officeDocument/2006/relationships" r:id="rId20"/>
            </a:graphicData>
          </a:graphic>
        </p:graphicFrame>
        <p:sp>
          <p:nvSpPr>
            <p:cNvPr id="25" name="Rounded Rectangle 24">
              <a:extLst>
                <a:ext uri="{FF2B5EF4-FFF2-40B4-BE49-F238E27FC236}">
                  <a16:creationId xmlns:a16="http://schemas.microsoft.com/office/drawing/2014/main" id="{ADDE8752-AD38-42EB-6B85-B4B7D3A15C18}"/>
                </a:ext>
              </a:extLst>
            </p:cNvPr>
            <p:cNvSpPr/>
            <p:nvPr/>
          </p:nvSpPr>
          <p:spPr>
            <a:xfrm>
              <a:off x="5606400" y="2522726"/>
              <a:ext cx="1468800" cy="3744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numCol="1" rtlCol="0" anchor="ctr"/>
            <a:lstStyle/>
            <a:p>
              <a:pPr algn="ctr"/>
              <a:r>
                <a:rPr lang="en-US" sz="1000"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reviews/</a:t>
              </a:r>
              <a:r>
                <a:rPr lang="en-US" sz="1000" dirty="0" err="1">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batch_user</a:t>
              </a:r>
              <a:endParaRPr lang="en-US" sz="1000"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26" name="Group 25">
            <a:extLst>
              <a:ext uri="{FF2B5EF4-FFF2-40B4-BE49-F238E27FC236}">
                <a16:creationId xmlns:a16="http://schemas.microsoft.com/office/drawing/2014/main" id="{43F9A808-1499-1A7E-7B13-FA1FD2D26474}"/>
              </a:ext>
            </a:extLst>
          </p:cNvPr>
          <p:cNvGrpSpPr/>
          <p:nvPr/>
        </p:nvGrpSpPr>
        <p:grpSpPr>
          <a:xfrm>
            <a:off x="3858214" y="2790360"/>
            <a:ext cx="1468800" cy="1760885"/>
            <a:chOff x="3858214" y="1136241"/>
            <a:chExt cx="1468800" cy="1760885"/>
          </a:xfrm>
        </p:grpSpPr>
        <p:graphicFrame>
          <p:nvGraphicFramePr>
            <p:cNvPr id="29" name="Chart 28">
              <a:extLst>
                <a:ext uri="{FF2B5EF4-FFF2-40B4-BE49-F238E27FC236}">
                  <a16:creationId xmlns:a16="http://schemas.microsoft.com/office/drawing/2014/main" id="{11DA88F0-4B71-DEB7-A884-B0457C51611A}"/>
                </a:ext>
              </a:extLst>
            </p:cNvPr>
            <p:cNvGraphicFramePr/>
            <p:nvPr/>
          </p:nvGraphicFramePr>
          <p:xfrm>
            <a:off x="3858214" y="1136241"/>
            <a:ext cx="1468800" cy="1288800"/>
          </p:xfrm>
          <a:graphic>
            <a:graphicData uri="http://schemas.openxmlformats.org/drawingml/2006/chart">
              <c:chart xmlns:c="http://schemas.openxmlformats.org/drawingml/2006/chart" xmlns:r="http://schemas.openxmlformats.org/officeDocument/2006/relationships" r:id="rId21"/>
            </a:graphicData>
          </a:graphic>
        </p:graphicFrame>
        <p:sp>
          <p:nvSpPr>
            <p:cNvPr id="34" name="Rounded Rectangle 33">
              <a:extLst>
                <a:ext uri="{FF2B5EF4-FFF2-40B4-BE49-F238E27FC236}">
                  <a16:creationId xmlns:a16="http://schemas.microsoft.com/office/drawing/2014/main" id="{F15F50F4-9C37-9AC1-715B-6CD6180EA521}"/>
                </a:ext>
              </a:extLst>
            </p:cNvPr>
            <p:cNvSpPr/>
            <p:nvPr/>
          </p:nvSpPr>
          <p:spPr>
            <a:xfrm>
              <a:off x="3858214" y="2522726"/>
              <a:ext cx="1468800" cy="3744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numCol="1" rtlCol="0" anchor="ctr"/>
            <a:lstStyle/>
            <a:p>
              <a:pPr algn="ctr"/>
              <a:r>
                <a:rPr lang="en-US" sz="1000"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security/user_8</a:t>
              </a:r>
              <a:endParaRPr lang="en-US" sz="1200"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35" name="reviews_user_7">
            <a:extLst>
              <a:ext uri="{FF2B5EF4-FFF2-40B4-BE49-F238E27FC236}">
                <a16:creationId xmlns:a16="http://schemas.microsoft.com/office/drawing/2014/main" id="{BDF3F3D7-AC74-D0D5-4ECE-FB93B3D555A8}"/>
              </a:ext>
            </a:extLst>
          </p:cNvPr>
          <p:cNvGrpSpPr/>
          <p:nvPr/>
        </p:nvGrpSpPr>
        <p:grpSpPr>
          <a:xfrm>
            <a:off x="1995136" y="2706581"/>
            <a:ext cx="1569600" cy="1458000"/>
            <a:chOff x="1995136" y="1052462"/>
            <a:chExt cx="1569600" cy="1458000"/>
          </a:xfrm>
        </p:grpSpPr>
        <mc:AlternateContent xmlns:mc="http://schemas.openxmlformats.org/markup-compatibility/2006" xmlns:p14="http://schemas.microsoft.com/office/powerpoint/2010/main">
          <mc:Choice Requires="p14">
            <p:contentPart p14:bwMode="auto" r:id="rId22">
              <p14:nvContentPartPr>
                <p14:cNvPr id="36" name="Ink 35">
                  <a:extLst>
                    <a:ext uri="{FF2B5EF4-FFF2-40B4-BE49-F238E27FC236}">
                      <a16:creationId xmlns:a16="http://schemas.microsoft.com/office/drawing/2014/main" id="{EB5439FA-F2F2-BB2B-755E-DCDBCB79621D}"/>
                    </a:ext>
                  </a:extLst>
                </p14:cNvPr>
                <p14:cNvContentPartPr/>
                <p14:nvPr/>
              </p14:nvContentPartPr>
              <p14:xfrm>
                <a:off x="1995136" y="1052462"/>
                <a:ext cx="1465200" cy="1377360"/>
              </p14:xfrm>
            </p:contentPart>
          </mc:Choice>
          <mc:Fallback xmlns="">
            <p:pic>
              <p:nvPicPr>
                <p:cNvPr id="36" name="Ink 35">
                  <a:extLst>
                    <a:ext uri="{FF2B5EF4-FFF2-40B4-BE49-F238E27FC236}">
                      <a16:creationId xmlns:a16="http://schemas.microsoft.com/office/drawing/2014/main" id="{C1F31AD5-4427-CB22-8311-D4C3499E7267}"/>
                    </a:ext>
                  </a:extLst>
                </p:cNvPr>
                <p:cNvPicPr/>
                <p:nvPr/>
              </p:nvPicPr>
              <p:blipFill>
                <a:blip r:embed="rId23"/>
                <a:stretch>
                  <a:fillRect/>
                </a:stretch>
              </p:blipFill>
              <p:spPr>
                <a:xfrm>
                  <a:off x="1959496" y="1016462"/>
                  <a:ext cx="1536840" cy="14490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7" name="Ink 36">
                  <a:extLst>
                    <a:ext uri="{FF2B5EF4-FFF2-40B4-BE49-F238E27FC236}">
                      <a16:creationId xmlns:a16="http://schemas.microsoft.com/office/drawing/2014/main" id="{36307AC0-DACA-3EEB-B493-5A98E563DCDE}"/>
                    </a:ext>
                  </a:extLst>
                </p14:cNvPr>
                <p14:cNvContentPartPr/>
                <p14:nvPr/>
              </p14:nvContentPartPr>
              <p14:xfrm>
                <a:off x="2009896" y="1070102"/>
                <a:ext cx="1554840" cy="1440360"/>
              </p14:xfrm>
            </p:contentPart>
          </mc:Choice>
          <mc:Fallback xmlns="">
            <p:pic>
              <p:nvPicPr>
                <p:cNvPr id="37" name="Ink 36">
                  <a:extLst>
                    <a:ext uri="{FF2B5EF4-FFF2-40B4-BE49-F238E27FC236}">
                      <a16:creationId xmlns:a16="http://schemas.microsoft.com/office/drawing/2014/main" id="{DA9CE1C9-4D65-8442-9871-52F2B3208AF3}"/>
                    </a:ext>
                  </a:extLst>
                </p:cNvPr>
                <p:cNvPicPr/>
                <p:nvPr/>
              </p:nvPicPr>
              <p:blipFill>
                <a:blip r:embed="rId25"/>
                <a:stretch>
                  <a:fillRect/>
                </a:stretch>
              </p:blipFill>
              <p:spPr>
                <a:xfrm>
                  <a:off x="1974256" y="1034102"/>
                  <a:ext cx="1626480" cy="1512000"/>
                </a:xfrm>
                <a:prstGeom prst="rect">
                  <a:avLst/>
                </a:prstGeom>
              </p:spPr>
            </p:pic>
          </mc:Fallback>
        </mc:AlternateContent>
      </p:grpSp>
      <p:grpSp>
        <p:nvGrpSpPr>
          <p:cNvPr id="38" name="reviews_batch_user_2">
            <a:extLst>
              <a:ext uri="{FF2B5EF4-FFF2-40B4-BE49-F238E27FC236}">
                <a16:creationId xmlns:a16="http://schemas.microsoft.com/office/drawing/2014/main" id="{319F2BA8-9B3F-8D58-D816-1082791DF10C}"/>
              </a:ext>
            </a:extLst>
          </p:cNvPr>
          <p:cNvGrpSpPr/>
          <p:nvPr/>
        </p:nvGrpSpPr>
        <p:grpSpPr>
          <a:xfrm>
            <a:off x="5487856" y="2734132"/>
            <a:ext cx="1865520" cy="1739160"/>
            <a:chOff x="5487856" y="823142"/>
            <a:chExt cx="1865520" cy="1739160"/>
          </a:xfrm>
        </p:grpSpPr>
        <mc:AlternateContent xmlns:mc="http://schemas.openxmlformats.org/markup-compatibility/2006" xmlns:p14="http://schemas.microsoft.com/office/powerpoint/2010/main">
          <mc:Choice Requires="p14">
            <p:contentPart p14:bwMode="auto" r:id="rId26">
              <p14:nvContentPartPr>
                <p14:cNvPr id="39" name="rbu_line_2">
                  <a:extLst>
                    <a:ext uri="{FF2B5EF4-FFF2-40B4-BE49-F238E27FC236}">
                      <a16:creationId xmlns:a16="http://schemas.microsoft.com/office/drawing/2014/main" id="{268CDAF0-1322-CB32-27BC-405D8AE565C9}"/>
                    </a:ext>
                  </a:extLst>
                </p14:cNvPr>
                <p14:cNvContentPartPr/>
                <p14:nvPr/>
              </p14:nvContentPartPr>
              <p14:xfrm>
                <a:off x="5487856" y="1058942"/>
                <a:ext cx="1865520" cy="1360440"/>
              </p14:xfrm>
            </p:contentPart>
          </mc:Choice>
          <mc:Fallback xmlns="">
            <p:pic>
              <p:nvPicPr>
                <p:cNvPr id="39" name="rbu_line_2">
                  <a:extLst>
                    <a:ext uri="{FF2B5EF4-FFF2-40B4-BE49-F238E27FC236}">
                      <a16:creationId xmlns:a16="http://schemas.microsoft.com/office/drawing/2014/main" id="{351F4269-F3F4-6415-DD19-A522DFA389C2}"/>
                    </a:ext>
                  </a:extLst>
                </p:cNvPr>
                <p:cNvPicPr/>
                <p:nvPr/>
              </p:nvPicPr>
              <p:blipFill>
                <a:blip r:embed="rId27"/>
                <a:stretch>
                  <a:fillRect/>
                </a:stretch>
              </p:blipFill>
              <p:spPr>
                <a:xfrm>
                  <a:off x="5451856" y="1023302"/>
                  <a:ext cx="1937160" cy="14320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40" name="rbu_line_1">
                  <a:extLst>
                    <a:ext uri="{FF2B5EF4-FFF2-40B4-BE49-F238E27FC236}">
                      <a16:creationId xmlns:a16="http://schemas.microsoft.com/office/drawing/2014/main" id="{40369BEA-1D00-A54A-FCB7-0F3F63FE5489}"/>
                    </a:ext>
                  </a:extLst>
                </p14:cNvPr>
                <p14:cNvContentPartPr/>
                <p14:nvPr/>
              </p14:nvContentPartPr>
              <p14:xfrm>
                <a:off x="5597656" y="823142"/>
                <a:ext cx="1534320" cy="1739160"/>
              </p14:xfrm>
            </p:contentPart>
          </mc:Choice>
          <mc:Fallback xmlns="">
            <p:pic>
              <p:nvPicPr>
                <p:cNvPr id="40" name="rbu_line_1">
                  <a:extLst>
                    <a:ext uri="{FF2B5EF4-FFF2-40B4-BE49-F238E27FC236}">
                      <a16:creationId xmlns:a16="http://schemas.microsoft.com/office/drawing/2014/main" id="{30456382-76E5-3CFC-511E-F504422B3241}"/>
                    </a:ext>
                  </a:extLst>
                </p:cNvPr>
                <p:cNvPicPr/>
                <p:nvPr/>
              </p:nvPicPr>
              <p:blipFill>
                <a:blip r:embed="rId29"/>
                <a:stretch>
                  <a:fillRect/>
                </a:stretch>
              </p:blipFill>
              <p:spPr>
                <a:xfrm>
                  <a:off x="5561656" y="787142"/>
                  <a:ext cx="1605960" cy="1810800"/>
                </a:xfrm>
                <a:prstGeom prst="rect">
                  <a:avLst/>
                </a:prstGeom>
              </p:spPr>
            </p:pic>
          </mc:Fallback>
        </mc:AlternateContent>
      </p:grpSp>
      <p:graphicFrame>
        <p:nvGraphicFramePr>
          <p:cNvPr id="41" name="Chart 40">
            <a:extLst>
              <a:ext uri="{FF2B5EF4-FFF2-40B4-BE49-F238E27FC236}">
                <a16:creationId xmlns:a16="http://schemas.microsoft.com/office/drawing/2014/main" id="{16E1743D-72EA-0602-8FE0-84B8F51EEC58}"/>
              </a:ext>
            </a:extLst>
          </p:cNvPr>
          <p:cNvGraphicFramePr/>
          <p:nvPr>
            <p:extLst>
              <p:ext uri="{D42A27DB-BD31-4B8C-83A1-F6EECF244321}">
                <p14:modId xmlns:p14="http://schemas.microsoft.com/office/powerpoint/2010/main" val="97135105"/>
              </p:ext>
            </p:extLst>
          </p:nvPr>
        </p:nvGraphicFramePr>
        <p:xfrm>
          <a:off x="7183168" y="727668"/>
          <a:ext cx="1472400" cy="1288800"/>
        </p:xfrm>
        <a:graphic>
          <a:graphicData uri="http://schemas.openxmlformats.org/drawingml/2006/chart">
            <c:chart xmlns:c="http://schemas.openxmlformats.org/drawingml/2006/chart" xmlns:r="http://schemas.openxmlformats.org/officeDocument/2006/relationships" r:id="rId30"/>
          </a:graphicData>
        </a:graphic>
      </p:graphicFrame>
      <p:grpSp>
        <p:nvGrpSpPr>
          <p:cNvPr id="45" name="reviews_user_7">
            <a:extLst>
              <a:ext uri="{FF2B5EF4-FFF2-40B4-BE49-F238E27FC236}">
                <a16:creationId xmlns:a16="http://schemas.microsoft.com/office/drawing/2014/main" id="{142D214C-1C17-1E97-C63F-A6775500BC22}"/>
              </a:ext>
            </a:extLst>
          </p:cNvPr>
          <p:cNvGrpSpPr/>
          <p:nvPr/>
        </p:nvGrpSpPr>
        <p:grpSpPr>
          <a:xfrm>
            <a:off x="2707159" y="800651"/>
            <a:ext cx="1569600" cy="1458000"/>
            <a:chOff x="1995136" y="1052462"/>
            <a:chExt cx="1569600" cy="1458000"/>
          </a:xfrm>
        </p:grpSpPr>
        <mc:AlternateContent xmlns:mc="http://schemas.openxmlformats.org/markup-compatibility/2006" xmlns:p14="http://schemas.microsoft.com/office/powerpoint/2010/main">
          <mc:Choice Requires="p14">
            <p:contentPart p14:bwMode="auto" r:id="rId31">
              <p14:nvContentPartPr>
                <p14:cNvPr id="46" name="Ink 45">
                  <a:extLst>
                    <a:ext uri="{FF2B5EF4-FFF2-40B4-BE49-F238E27FC236}">
                      <a16:creationId xmlns:a16="http://schemas.microsoft.com/office/drawing/2014/main" id="{53EE2966-93B4-DE87-8D16-14F261BF8DDD}"/>
                    </a:ext>
                  </a:extLst>
                </p14:cNvPr>
                <p14:cNvContentPartPr/>
                <p14:nvPr/>
              </p14:nvContentPartPr>
              <p14:xfrm>
                <a:off x="1995136" y="1052462"/>
                <a:ext cx="1465200" cy="1377360"/>
              </p14:xfrm>
            </p:contentPart>
          </mc:Choice>
          <mc:Fallback xmlns="">
            <p:pic>
              <p:nvPicPr>
                <p:cNvPr id="46" name="Ink 45">
                  <a:extLst>
                    <a:ext uri="{FF2B5EF4-FFF2-40B4-BE49-F238E27FC236}">
                      <a16:creationId xmlns:a16="http://schemas.microsoft.com/office/drawing/2014/main" id="{52DF018B-FC46-C705-03DA-2EF524E58D68}"/>
                    </a:ext>
                  </a:extLst>
                </p:cNvPr>
                <p:cNvPicPr/>
                <p:nvPr/>
              </p:nvPicPr>
              <p:blipFill>
                <a:blip r:embed="rId23"/>
                <a:stretch>
                  <a:fillRect/>
                </a:stretch>
              </p:blipFill>
              <p:spPr>
                <a:xfrm>
                  <a:off x="1959496" y="1016462"/>
                  <a:ext cx="1536840" cy="14490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47" name="Ink 46">
                  <a:extLst>
                    <a:ext uri="{FF2B5EF4-FFF2-40B4-BE49-F238E27FC236}">
                      <a16:creationId xmlns:a16="http://schemas.microsoft.com/office/drawing/2014/main" id="{F5D386DD-628A-15EA-9FF9-7D58715342D7}"/>
                    </a:ext>
                  </a:extLst>
                </p14:cNvPr>
                <p14:cNvContentPartPr/>
                <p14:nvPr/>
              </p14:nvContentPartPr>
              <p14:xfrm>
                <a:off x="2009896" y="1070102"/>
                <a:ext cx="1554840" cy="1440360"/>
              </p14:xfrm>
            </p:contentPart>
          </mc:Choice>
          <mc:Fallback xmlns="">
            <p:pic>
              <p:nvPicPr>
                <p:cNvPr id="47" name="Ink 46">
                  <a:extLst>
                    <a:ext uri="{FF2B5EF4-FFF2-40B4-BE49-F238E27FC236}">
                      <a16:creationId xmlns:a16="http://schemas.microsoft.com/office/drawing/2014/main" id="{5DE4C497-FEBE-7ACF-C5D3-248543034965}"/>
                    </a:ext>
                  </a:extLst>
                </p:cNvPr>
                <p:cNvPicPr/>
                <p:nvPr/>
              </p:nvPicPr>
              <p:blipFill>
                <a:blip r:embed="rId25"/>
                <a:stretch>
                  <a:fillRect/>
                </a:stretch>
              </p:blipFill>
              <p:spPr>
                <a:xfrm>
                  <a:off x="1974256" y="1034102"/>
                  <a:ext cx="1626480" cy="1512000"/>
                </a:xfrm>
                <a:prstGeom prst="rect">
                  <a:avLst/>
                </a:prstGeom>
              </p:spPr>
            </p:pic>
          </mc:Fallback>
        </mc:AlternateContent>
      </p:grpSp>
    </p:spTree>
    <p:custDataLst>
      <p:tags r:id="rId1"/>
    </p:custDataLst>
    <p:extLst>
      <p:ext uri="{BB962C8B-B14F-4D97-AF65-F5344CB8AC3E}">
        <p14:creationId xmlns:p14="http://schemas.microsoft.com/office/powerpoint/2010/main" val="280274994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168">
          <a:extLst>
            <a:ext uri="{FF2B5EF4-FFF2-40B4-BE49-F238E27FC236}">
              <a16:creationId xmlns:a16="http://schemas.microsoft.com/office/drawing/2014/main" id="{FECFFC00-EC23-5E88-04E2-E7DD2CC989D5}"/>
            </a:ext>
          </a:extLst>
        </p:cNvPr>
        <p:cNvGrpSpPr/>
        <p:nvPr/>
      </p:nvGrpSpPr>
      <p:grpSpPr>
        <a:xfrm>
          <a:off x="0" y="0"/>
          <a:ext cx="0" cy="0"/>
          <a:chOff x="0" y="0"/>
          <a:chExt cx="0" cy="0"/>
        </a:xfrm>
      </p:grpSpPr>
      <p:sp>
        <p:nvSpPr>
          <p:cNvPr id="170" name="Google Shape;170;p20">
            <a:extLst>
              <a:ext uri="{FF2B5EF4-FFF2-40B4-BE49-F238E27FC236}">
                <a16:creationId xmlns:a16="http://schemas.microsoft.com/office/drawing/2014/main" id="{BB61F424-4B48-F9FB-F964-07259236278A}"/>
              </a:ext>
            </a:extLst>
          </p:cNvPr>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92</a:t>
            </a:fld>
            <a:endParaRPr/>
          </a:p>
        </p:txBody>
      </p:sp>
      <p:sp>
        <p:nvSpPr>
          <p:cNvPr id="7" name="Subtitle 6">
            <a:extLst>
              <a:ext uri="{FF2B5EF4-FFF2-40B4-BE49-F238E27FC236}">
                <a16:creationId xmlns:a16="http://schemas.microsoft.com/office/drawing/2014/main" id="{B51CE7FA-6AF5-4EBA-BDE7-FF03CBBB84B0}"/>
              </a:ext>
            </a:extLst>
          </p:cNvPr>
          <p:cNvSpPr>
            <a:spLocks noGrp="1"/>
          </p:cNvSpPr>
          <p:nvPr>
            <p:ph type="subTitle" idx="1"/>
          </p:nvPr>
        </p:nvSpPr>
        <p:spPr/>
        <p:txBody>
          <a:bodyPr/>
          <a:lstStyle/>
          <a:p>
            <a:r>
              <a:rPr lang="en-US" dirty="0" err="1"/>
              <a:t>secrel</a:t>
            </a:r>
            <a:r>
              <a:rPr lang="en-US" dirty="0"/>
              <a:t>/batch</a:t>
            </a:r>
          </a:p>
        </p:txBody>
      </p:sp>
      <p:sp>
        <p:nvSpPr>
          <p:cNvPr id="11" name="Rectangle 10">
            <a:extLst>
              <a:ext uri="{FF2B5EF4-FFF2-40B4-BE49-F238E27FC236}">
                <a16:creationId xmlns:a16="http://schemas.microsoft.com/office/drawing/2014/main" id="{977A6FE5-B155-2D52-8917-E435F6C049E8}"/>
              </a:ext>
            </a:extLst>
          </p:cNvPr>
          <p:cNvSpPr/>
          <p:nvPr/>
        </p:nvSpPr>
        <p:spPr>
          <a:xfrm>
            <a:off x="597331" y="3575188"/>
            <a:ext cx="902043" cy="16681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45135FC8-5494-8250-79EB-19AD4C79CA47}"/>
              </a:ext>
            </a:extLst>
          </p:cNvPr>
          <p:cNvSpPr/>
          <p:nvPr/>
        </p:nvSpPr>
        <p:spPr>
          <a:xfrm flipV="1">
            <a:off x="685800" y="1929813"/>
            <a:ext cx="7772400" cy="44949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oogle Shape;133;p18">
            <a:extLst>
              <a:ext uri="{FF2B5EF4-FFF2-40B4-BE49-F238E27FC236}">
                <a16:creationId xmlns:a16="http://schemas.microsoft.com/office/drawing/2014/main" id="{8A221532-84C3-13FC-9B8A-6D81DAF6C3D9}"/>
              </a:ext>
            </a:extLst>
          </p:cNvPr>
          <p:cNvPicPr preferRelativeResize="0"/>
          <p:nvPr/>
        </p:nvPicPr>
        <p:blipFill>
          <a:blip r:embed="rId3">
            <a:alphaModFix/>
          </a:blip>
          <a:stretch>
            <a:fillRect/>
          </a:stretch>
        </p:blipFill>
        <p:spPr>
          <a:xfrm>
            <a:off x="839079" y="1442722"/>
            <a:ext cx="2846791" cy="2926306"/>
          </a:xfrm>
          <a:prstGeom prst="rect">
            <a:avLst/>
          </a:prstGeom>
          <a:noFill/>
          <a:ln w="76200">
            <a:solidFill>
              <a:schemeClr val="accent2">
                <a:lumMod val="25000"/>
              </a:schemeClr>
            </a:solidFill>
          </a:ln>
        </p:spPr>
      </p:pic>
      <p:pic>
        <p:nvPicPr>
          <p:cNvPr id="6" name="Graphic 5" descr="Speech with solid fill">
            <a:extLst>
              <a:ext uri="{FF2B5EF4-FFF2-40B4-BE49-F238E27FC236}">
                <a16:creationId xmlns:a16="http://schemas.microsoft.com/office/drawing/2014/main" id="{4DFEB64F-F91D-01AB-2D33-1FCFA78341E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flipH="1">
            <a:off x="2853320" y="950329"/>
            <a:ext cx="2044061" cy="1638761"/>
          </a:xfrm>
          <a:prstGeom prst="rect">
            <a:avLst/>
          </a:prstGeom>
        </p:spPr>
      </p:pic>
      <p:sp>
        <p:nvSpPr>
          <p:cNvPr id="8" name="TextBox 7">
            <a:extLst>
              <a:ext uri="{FF2B5EF4-FFF2-40B4-BE49-F238E27FC236}">
                <a16:creationId xmlns:a16="http://schemas.microsoft.com/office/drawing/2014/main" id="{ACCDF0AD-374C-C60F-AA05-EEE9696E2F15}"/>
              </a:ext>
            </a:extLst>
          </p:cNvPr>
          <p:cNvSpPr txBox="1"/>
          <p:nvPr/>
        </p:nvSpPr>
        <p:spPr>
          <a:xfrm>
            <a:off x="3171341" y="1231308"/>
            <a:ext cx="1327544" cy="861774"/>
          </a:xfrm>
          <a:prstGeom prst="rect">
            <a:avLst/>
          </a:prstGeom>
          <a:noFill/>
        </p:spPr>
        <p:txBody>
          <a:bodyPr wrap="square" rtlCol="0">
            <a:spAutoFit/>
          </a:bodyPr>
          <a:lstStyle/>
          <a:p>
            <a:r>
              <a:rPr lang="en-US" sz="1000" dirty="0">
                <a:latin typeface="Open Sans" panose="020B0606030504020204" pitchFamily="34" charset="0"/>
                <a:ea typeface="Open Sans" panose="020B0606030504020204" pitchFamily="34" charset="0"/>
                <a:cs typeface="Open Sans" panose="020B0606030504020204" pitchFamily="34" charset="0"/>
              </a:rPr>
              <a:t>Just so you know, </a:t>
            </a:r>
          </a:p>
          <a:p>
            <a:r>
              <a:rPr lang="en-US" sz="1000" dirty="0">
                <a:latin typeface="Open Sans" panose="020B0606030504020204" pitchFamily="34" charset="0"/>
                <a:ea typeface="Open Sans" panose="020B0606030504020204" pitchFamily="34" charset="0"/>
                <a:cs typeface="Open Sans" panose="020B0606030504020204" pitchFamily="34" charset="0"/>
              </a:rPr>
              <a:t>‘timing’ is equivalent to ‘professional’ in the new table</a:t>
            </a:r>
          </a:p>
        </p:txBody>
      </p:sp>
      <p:pic>
        <p:nvPicPr>
          <p:cNvPr id="2" name="Picture 1" descr="A group of people sitting around a table with computers&#10;&#10;Description automatically generated">
            <a:extLst>
              <a:ext uri="{FF2B5EF4-FFF2-40B4-BE49-F238E27FC236}">
                <a16:creationId xmlns:a16="http://schemas.microsoft.com/office/drawing/2014/main" id="{7B1D9D0E-1CE3-761B-0104-1402D172C727}"/>
              </a:ext>
            </a:extLst>
          </p:cNvPr>
          <p:cNvPicPr>
            <a:picLocks noChangeAspect="1"/>
          </p:cNvPicPr>
          <p:nvPr/>
        </p:nvPicPr>
        <p:blipFill>
          <a:blip r:embed="rId6"/>
          <a:stretch>
            <a:fillRect/>
          </a:stretch>
        </p:blipFill>
        <p:spPr>
          <a:xfrm>
            <a:off x="5182904" y="1442475"/>
            <a:ext cx="2926800" cy="2926800"/>
          </a:xfrm>
          <a:prstGeom prst="rect">
            <a:avLst/>
          </a:prstGeom>
          <a:ln w="57150">
            <a:solidFill>
              <a:schemeClr val="accent5"/>
            </a:solidFill>
          </a:ln>
        </p:spPr>
      </p:pic>
      <p:pic>
        <p:nvPicPr>
          <p:cNvPr id="5" name="Graphic 4" descr="Speech with solid fill">
            <a:extLst>
              <a:ext uri="{FF2B5EF4-FFF2-40B4-BE49-F238E27FC236}">
                <a16:creationId xmlns:a16="http://schemas.microsoft.com/office/drawing/2014/main" id="{94896AEA-E1A3-25FC-E4C0-809B7E3DF12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572000" y="1463902"/>
            <a:ext cx="1697102" cy="1585056"/>
          </a:xfrm>
          <a:prstGeom prst="rect">
            <a:avLst/>
          </a:prstGeom>
        </p:spPr>
      </p:pic>
      <p:sp>
        <p:nvSpPr>
          <p:cNvPr id="10" name="TextBox 9">
            <a:extLst>
              <a:ext uri="{FF2B5EF4-FFF2-40B4-BE49-F238E27FC236}">
                <a16:creationId xmlns:a16="http://schemas.microsoft.com/office/drawing/2014/main" id="{48C69A26-1E5B-A9E3-B173-BE469ADFECE7}"/>
              </a:ext>
            </a:extLst>
          </p:cNvPr>
          <p:cNvSpPr txBox="1"/>
          <p:nvPr/>
        </p:nvSpPr>
        <p:spPr>
          <a:xfrm>
            <a:off x="4804595" y="1806076"/>
            <a:ext cx="1327544" cy="707886"/>
          </a:xfrm>
          <a:prstGeom prst="rect">
            <a:avLst/>
          </a:prstGeom>
          <a:noFill/>
        </p:spPr>
        <p:txBody>
          <a:bodyPr wrap="square" rtlCol="0">
            <a:spAutoFit/>
          </a:bodyPr>
          <a:lstStyle/>
          <a:p>
            <a:r>
              <a:rPr lang="en-US" sz="1000" dirty="0">
                <a:latin typeface="Open Sans" panose="020B0606030504020204" pitchFamily="34" charset="0"/>
                <a:ea typeface="Open Sans" panose="020B0606030504020204" pitchFamily="34" charset="0"/>
                <a:cs typeface="Open Sans" panose="020B0606030504020204" pitchFamily="34" charset="0"/>
              </a:rPr>
              <a:t>Oh wow! thanks!</a:t>
            </a:r>
          </a:p>
          <a:p>
            <a:r>
              <a:rPr lang="en-US" sz="1000" dirty="0">
                <a:latin typeface="Open Sans" panose="020B0606030504020204" pitchFamily="34" charset="0"/>
                <a:ea typeface="Open Sans" panose="020B0606030504020204" pitchFamily="34" charset="0"/>
                <a:cs typeface="Open Sans" panose="020B0606030504020204" pitchFamily="34" charset="0"/>
              </a:rPr>
              <a:t>That’s the last piece we needed to migrate!</a:t>
            </a:r>
          </a:p>
        </p:txBody>
      </p:sp>
    </p:spTree>
    <p:extLst>
      <p:ext uri="{BB962C8B-B14F-4D97-AF65-F5344CB8AC3E}">
        <p14:creationId xmlns:p14="http://schemas.microsoft.com/office/powerpoint/2010/main" val="416157407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168">
          <a:extLst>
            <a:ext uri="{FF2B5EF4-FFF2-40B4-BE49-F238E27FC236}">
              <a16:creationId xmlns:a16="http://schemas.microsoft.com/office/drawing/2014/main" id="{74F4D5FF-10CA-F848-C98C-B1FD43D622A5}"/>
            </a:ext>
          </a:extLst>
        </p:cNvPr>
        <p:cNvGrpSpPr/>
        <p:nvPr/>
      </p:nvGrpSpPr>
      <p:grpSpPr>
        <a:xfrm>
          <a:off x="0" y="0"/>
          <a:ext cx="0" cy="0"/>
          <a:chOff x="0" y="0"/>
          <a:chExt cx="0" cy="0"/>
        </a:xfrm>
      </p:grpSpPr>
      <p:sp>
        <p:nvSpPr>
          <p:cNvPr id="50" name="Rectangle 49">
            <a:extLst>
              <a:ext uri="{FF2B5EF4-FFF2-40B4-BE49-F238E27FC236}">
                <a16:creationId xmlns:a16="http://schemas.microsoft.com/office/drawing/2014/main" id="{531E3E34-CF25-D3BF-10ED-002E45A053F5}"/>
              </a:ext>
            </a:extLst>
          </p:cNvPr>
          <p:cNvSpPr/>
          <p:nvPr/>
        </p:nvSpPr>
        <p:spPr>
          <a:xfrm>
            <a:off x="7283792" y="2625876"/>
            <a:ext cx="1645376" cy="2048552"/>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C5D451CD-235A-4716-4908-4CEF5E15A29E}"/>
              </a:ext>
            </a:extLst>
          </p:cNvPr>
          <p:cNvSpPr/>
          <p:nvPr/>
        </p:nvSpPr>
        <p:spPr>
          <a:xfrm>
            <a:off x="6842854" y="502069"/>
            <a:ext cx="2161556" cy="2048552"/>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1A8FF86C-4731-9D37-147E-97D989E4F44C}"/>
              </a:ext>
            </a:extLst>
          </p:cNvPr>
          <p:cNvSpPr/>
          <p:nvPr/>
        </p:nvSpPr>
        <p:spPr>
          <a:xfrm>
            <a:off x="2387119" y="523198"/>
            <a:ext cx="2139896" cy="2048552"/>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Google Shape;170;p20">
            <a:extLst>
              <a:ext uri="{FF2B5EF4-FFF2-40B4-BE49-F238E27FC236}">
                <a16:creationId xmlns:a16="http://schemas.microsoft.com/office/drawing/2014/main" id="{578C9C7E-5144-9807-E7CC-393D5E721292}"/>
              </a:ext>
            </a:extLst>
          </p:cNvPr>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93</a:t>
            </a:fld>
            <a:endParaRPr/>
          </a:p>
        </p:txBody>
      </p:sp>
      <p:sp>
        <p:nvSpPr>
          <p:cNvPr id="17" name="Subtitle 16">
            <a:extLst>
              <a:ext uri="{FF2B5EF4-FFF2-40B4-BE49-F238E27FC236}">
                <a16:creationId xmlns:a16="http://schemas.microsoft.com/office/drawing/2014/main" id="{2A1F2B40-8CA0-B378-5DF1-B36FA10E0D45}"/>
              </a:ext>
            </a:extLst>
          </p:cNvPr>
          <p:cNvSpPr>
            <a:spLocks noGrp="1"/>
          </p:cNvSpPr>
          <p:nvPr>
            <p:ph type="subTitle" idx="1"/>
          </p:nvPr>
        </p:nvSpPr>
        <p:spPr>
          <a:xfrm>
            <a:off x="105289" y="104029"/>
            <a:ext cx="8664900" cy="377700"/>
          </a:xfrm>
        </p:spPr>
        <p:txBody>
          <a:bodyPr/>
          <a:lstStyle/>
          <a:p>
            <a:r>
              <a:rPr lang="en-US" dirty="0"/>
              <a:t>The remaining use cases</a:t>
            </a:r>
          </a:p>
        </p:txBody>
      </p:sp>
      <p:sp>
        <p:nvSpPr>
          <p:cNvPr id="11" name="Rectangle 10">
            <a:extLst>
              <a:ext uri="{FF2B5EF4-FFF2-40B4-BE49-F238E27FC236}">
                <a16:creationId xmlns:a16="http://schemas.microsoft.com/office/drawing/2014/main" id="{A17AD3B4-4482-10F9-F538-2EDC36B77333}"/>
              </a:ext>
            </a:extLst>
          </p:cNvPr>
          <p:cNvSpPr/>
          <p:nvPr/>
        </p:nvSpPr>
        <p:spPr>
          <a:xfrm>
            <a:off x="597331" y="3575188"/>
            <a:ext cx="902043" cy="16681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 name="Chart 1">
            <a:extLst>
              <a:ext uri="{FF2B5EF4-FFF2-40B4-BE49-F238E27FC236}">
                <a16:creationId xmlns:a16="http://schemas.microsoft.com/office/drawing/2014/main" id="{992D8126-73C7-1416-49DD-5EA1AD70E4E8}"/>
              </a:ext>
            </a:extLst>
          </p:cNvPr>
          <p:cNvGraphicFramePr/>
          <p:nvPr/>
        </p:nvGraphicFramePr>
        <p:xfrm>
          <a:off x="306386" y="727944"/>
          <a:ext cx="1472400" cy="1288800"/>
        </p:xfrm>
        <a:graphic>
          <a:graphicData uri="http://schemas.openxmlformats.org/drawingml/2006/chart">
            <c:chart xmlns:c="http://schemas.openxmlformats.org/drawingml/2006/chart" xmlns:r="http://schemas.openxmlformats.org/officeDocument/2006/relationships" r:id="rId4"/>
          </a:graphicData>
        </a:graphic>
      </p:graphicFrame>
      <p:sp>
        <p:nvSpPr>
          <p:cNvPr id="5" name="Rounded Rectangle 4">
            <a:extLst>
              <a:ext uri="{FF2B5EF4-FFF2-40B4-BE49-F238E27FC236}">
                <a16:creationId xmlns:a16="http://schemas.microsoft.com/office/drawing/2014/main" id="{8779C9D0-8574-251B-75EB-956E0625BF24}"/>
              </a:ext>
            </a:extLst>
          </p:cNvPr>
          <p:cNvSpPr/>
          <p:nvPr/>
        </p:nvSpPr>
        <p:spPr>
          <a:xfrm>
            <a:off x="214834" y="2081023"/>
            <a:ext cx="2014632" cy="324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numCol="1" rtlCol="0" anchor="ctr"/>
          <a:lstStyle/>
          <a:p>
            <a:pPr algn="r"/>
            <a:r>
              <a:rPr lang="en-US" sz="1200" dirty="0" err="1">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push_operations</a:t>
            </a:r>
            <a:r>
              <a:rPr lang="en-US" sz="1200"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/user_6</a:t>
            </a:r>
          </a:p>
        </p:txBody>
      </p:sp>
      <p:graphicFrame>
        <p:nvGraphicFramePr>
          <p:cNvPr id="7" name="Chart 6">
            <a:extLst>
              <a:ext uri="{FF2B5EF4-FFF2-40B4-BE49-F238E27FC236}">
                <a16:creationId xmlns:a16="http://schemas.microsoft.com/office/drawing/2014/main" id="{E3AC074D-D3B1-9042-DAA7-1C10F68427C6}"/>
              </a:ext>
            </a:extLst>
          </p:cNvPr>
          <p:cNvGraphicFramePr/>
          <p:nvPr/>
        </p:nvGraphicFramePr>
        <p:xfrm>
          <a:off x="2716100" y="727668"/>
          <a:ext cx="1472400" cy="1288800"/>
        </p:xfrm>
        <a:graphic>
          <a:graphicData uri="http://schemas.openxmlformats.org/drawingml/2006/chart">
            <c:chart xmlns:c="http://schemas.openxmlformats.org/drawingml/2006/chart" xmlns:r="http://schemas.openxmlformats.org/officeDocument/2006/relationships" r:id="rId5"/>
          </a:graphicData>
        </a:graphic>
      </p:graphicFrame>
      <p:sp>
        <p:nvSpPr>
          <p:cNvPr id="9" name="Rounded Rectangle 8">
            <a:extLst>
              <a:ext uri="{FF2B5EF4-FFF2-40B4-BE49-F238E27FC236}">
                <a16:creationId xmlns:a16="http://schemas.microsoft.com/office/drawing/2014/main" id="{6A7C8D13-2C09-8845-16F4-5C86D4F5765F}"/>
              </a:ext>
            </a:extLst>
          </p:cNvPr>
          <p:cNvSpPr/>
          <p:nvPr/>
        </p:nvSpPr>
        <p:spPr>
          <a:xfrm>
            <a:off x="2444300" y="2081299"/>
            <a:ext cx="2016000" cy="324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numCol="1" rtlCol="0" anchor="ctr"/>
          <a:lstStyle/>
          <a:p>
            <a:pPr algn="ctr"/>
            <a:r>
              <a:rPr lang="en-US" sz="1200" dirty="0" err="1">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spam_and_bots</a:t>
            </a:r>
            <a:r>
              <a:rPr lang="en-US" sz="1200"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/user_8</a:t>
            </a:r>
          </a:p>
        </p:txBody>
      </p:sp>
      <p:graphicFrame>
        <p:nvGraphicFramePr>
          <p:cNvPr id="14" name="Chart 13">
            <a:extLst>
              <a:ext uri="{FF2B5EF4-FFF2-40B4-BE49-F238E27FC236}">
                <a16:creationId xmlns:a16="http://schemas.microsoft.com/office/drawing/2014/main" id="{D0771EB4-D9E2-3523-34EB-D06C66D16E46}"/>
              </a:ext>
            </a:extLst>
          </p:cNvPr>
          <p:cNvGraphicFramePr/>
          <p:nvPr/>
        </p:nvGraphicFramePr>
        <p:xfrm>
          <a:off x="4948734" y="727668"/>
          <a:ext cx="1472400" cy="1288800"/>
        </p:xfrm>
        <a:graphic>
          <a:graphicData uri="http://schemas.openxmlformats.org/drawingml/2006/chart">
            <c:chart xmlns:c="http://schemas.openxmlformats.org/drawingml/2006/chart" xmlns:r="http://schemas.openxmlformats.org/officeDocument/2006/relationships" r:id="rId6"/>
          </a:graphicData>
        </a:graphic>
      </p:graphicFrame>
      <p:sp>
        <p:nvSpPr>
          <p:cNvPr id="16" name="Rounded Rectangle 15">
            <a:extLst>
              <a:ext uri="{FF2B5EF4-FFF2-40B4-BE49-F238E27FC236}">
                <a16:creationId xmlns:a16="http://schemas.microsoft.com/office/drawing/2014/main" id="{7CA01FC8-1DC7-C082-F82D-7DF71C8F62AE}"/>
              </a:ext>
            </a:extLst>
          </p:cNvPr>
          <p:cNvSpPr/>
          <p:nvPr/>
        </p:nvSpPr>
        <p:spPr>
          <a:xfrm>
            <a:off x="4675134" y="2081299"/>
            <a:ext cx="2019600" cy="324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numCol="1" rtlCol="0" anchor="ctr"/>
          <a:lstStyle/>
          <a:p>
            <a:pPr algn="ctr"/>
            <a:r>
              <a:rPr lang="en-US" sz="1200" dirty="0" err="1">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biz_quotes</a:t>
            </a:r>
            <a:r>
              <a:rPr lang="en-US" sz="1200"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/user_2</a:t>
            </a:r>
          </a:p>
        </p:txBody>
      </p:sp>
      <p:sp>
        <p:nvSpPr>
          <p:cNvPr id="18" name="Rounded Rectangle 17">
            <a:extLst>
              <a:ext uri="{FF2B5EF4-FFF2-40B4-BE49-F238E27FC236}">
                <a16:creationId xmlns:a16="http://schemas.microsoft.com/office/drawing/2014/main" id="{14399911-B5F2-447B-8D36-ADC785BDA2D2}"/>
              </a:ext>
            </a:extLst>
          </p:cNvPr>
          <p:cNvSpPr/>
          <p:nvPr/>
        </p:nvSpPr>
        <p:spPr>
          <a:xfrm>
            <a:off x="6909568" y="2074826"/>
            <a:ext cx="2019600" cy="324000"/>
          </a:xfrm>
          <a:prstGeom prst="roundRect">
            <a:avLst/>
          </a:prstGeom>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numCol="1" rtlCol="0" anchor="ctr"/>
          <a:lstStyle/>
          <a:p>
            <a:pPr algn="ctr"/>
            <a:r>
              <a:rPr lang="en-US" sz="1200" dirty="0" err="1">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secrel</a:t>
            </a:r>
            <a:r>
              <a:rPr lang="en-US" sz="1200"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/batch	</a:t>
            </a:r>
          </a:p>
        </p:txBody>
      </p:sp>
      <p:grpSp>
        <p:nvGrpSpPr>
          <p:cNvPr id="30" name="push_operations_user_6">
            <a:extLst>
              <a:ext uri="{FF2B5EF4-FFF2-40B4-BE49-F238E27FC236}">
                <a16:creationId xmlns:a16="http://schemas.microsoft.com/office/drawing/2014/main" id="{7B9A992F-6958-6696-0911-8570AE1FA72D}"/>
              </a:ext>
            </a:extLst>
          </p:cNvPr>
          <p:cNvGrpSpPr/>
          <p:nvPr/>
        </p:nvGrpSpPr>
        <p:grpSpPr>
          <a:xfrm>
            <a:off x="201244" y="523198"/>
            <a:ext cx="1703520" cy="2218320"/>
            <a:chOff x="291110" y="676535"/>
            <a:chExt cx="1703520" cy="2218320"/>
          </a:xfrm>
        </p:grpSpPr>
        <mc:AlternateContent xmlns:mc="http://schemas.openxmlformats.org/markup-compatibility/2006" xmlns:p14="http://schemas.microsoft.com/office/powerpoint/2010/main">
          <mc:Choice Requires="p14">
            <p:contentPart p14:bwMode="auto" r:id="rId7">
              <p14:nvContentPartPr>
                <p14:cNvPr id="27" name="Ink 26">
                  <a:extLst>
                    <a:ext uri="{FF2B5EF4-FFF2-40B4-BE49-F238E27FC236}">
                      <a16:creationId xmlns:a16="http://schemas.microsoft.com/office/drawing/2014/main" id="{C76B0F9A-A6AB-6627-D8BF-6F4555AA98F6}"/>
                    </a:ext>
                  </a:extLst>
                </p14:cNvPr>
                <p14:cNvContentPartPr/>
                <p14:nvPr/>
              </p14:nvContentPartPr>
              <p14:xfrm>
                <a:off x="291110" y="882815"/>
                <a:ext cx="1655640" cy="1931400"/>
              </p14:xfrm>
            </p:contentPart>
          </mc:Choice>
          <mc:Fallback xmlns="">
            <p:pic>
              <p:nvPicPr>
                <p:cNvPr id="27" name="Ink 26">
                  <a:extLst>
                    <a:ext uri="{FF2B5EF4-FFF2-40B4-BE49-F238E27FC236}">
                      <a16:creationId xmlns:a16="http://schemas.microsoft.com/office/drawing/2014/main" id="{C76B0F9A-A6AB-6627-D8BF-6F4555AA98F6}"/>
                    </a:ext>
                  </a:extLst>
                </p:cNvPr>
                <p:cNvPicPr/>
                <p:nvPr/>
              </p:nvPicPr>
              <p:blipFill>
                <a:blip r:embed="rId8"/>
                <a:stretch>
                  <a:fillRect/>
                </a:stretch>
              </p:blipFill>
              <p:spPr>
                <a:xfrm>
                  <a:off x="255110" y="846815"/>
                  <a:ext cx="1727280" cy="20030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8" name="Ink 27">
                  <a:extLst>
                    <a:ext uri="{FF2B5EF4-FFF2-40B4-BE49-F238E27FC236}">
                      <a16:creationId xmlns:a16="http://schemas.microsoft.com/office/drawing/2014/main" id="{3F03D0B4-EB78-30A2-E548-14DA9D16B0DC}"/>
                    </a:ext>
                  </a:extLst>
                </p14:cNvPr>
                <p14:cNvContentPartPr/>
                <p14:nvPr/>
              </p14:nvContentPartPr>
              <p14:xfrm>
                <a:off x="546710" y="676535"/>
                <a:ext cx="1447920" cy="2218320"/>
              </p14:xfrm>
            </p:contentPart>
          </mc:Choice>
          <mc:Fallback xmlns="">
            <p:pic>
              <p:nvPicPr>
                <p:cNvPr id="28" name="Ink 27">
                  <a:extLst>
                    <a:ext uri="{FF2B5EF4-FFF2-40B4-BE49-F238E27FC236}">
                      <a16:creationId xmlns:a16="http://schemas.microsoft.com/office/drawing/2014/main" id="{3F03D0B4-EB78-30A2-E548-14DA9D16B0DC}"/>
                    </a:ext>
                  </a:extLst>
                </p:cNvPr>
                <p:cNvPicPr/>
                <p:nvPr/>
              </p:nvPicPr>
              <p:blipFill>
                <a:blip r:embed="rId10"/>
                <a:stretch>
                  <a:fillRect/>
                </a:stretch>
              </p:blipFill>
              <p:spPr>
                <a:xfrm>
                  <a:off x="510710" y="640535"/>
                  <a:ext cx="1519560" cy="2289960"/>
                </a:xfrm>
                <a:prstGeom prst="rect">
                  <a:avLst/>
                </a:prstGeom>
              </p:spPr>
            </p:pic>
          </mc:Fallback>
        </mc:AlternateContent>
      </p:grpSp>
      <p:grpSp>
        <p:nvGrpSpPr>
          <p:cNvPr id="31" name="biz_quotes_user">
            <a:extLst>
              <a:ext uri="{FF2B5EF4-FFF2-40B4-BE49-F238E27FC236}">
                <a16:creationId xmlns:a16="http://schemas.microsoft.com/office/drawing/2014/main" id="{740A9A0B-1A92-D21C-6A6C-10D085C440A9}"/>
              </a:ext>
            </a:extLst>
          </p:cNvPr>
          <p:cNvGrpSpPr/>
          <p:nvPr/>
        </p:nvGrpSpPr>
        <p:grpSpPr>
          <a:xfrm>
            <a:off x="4759114" y="378589"/>
            <a:ext cx="1703520" cy="2218320"/>
            <a:chOff x="291110" y="676535"/>
            <a:chExt cx="1703520" cy="2218320"/>
          </a:xfrm>
        </p:grpSpPr>
        <mc:AlternateContent xmlns:mc="http://schemas.openxmlformats.org/markup-compatibility/2006" xmlns:p14="http://schemas.microsoft.com/office/powerpoint/2010/main">
          <mc:Choice Requires="p14">
            <p:contentPart p14:bwMode="auto" r:id="rId11">
              <p14:nvContentPartPr>
                <p14:cNvPr id="32" name="Ink 31">
                  <a:extLst>
                    <a:ext uri="{FF2B5EF4-FFF2-40B4-BE49-F238E27FC236}">
                      <a16:creationId xmlns:a16="http://schemas.microsoft.com/office/drawing/2014/main" id="{C5A9FC21-AD73-2B15-3DD1-B03D6D59B8C0}"/>
                    </a:ext>
                  </a:extLst>
                </p14:cNvPr>
                <p14:cNvContentPartPr/>
                <p14:nvPr/>
              </p14:nvContentPartPr>
              <p14:xfrm>
                <a:off x="291110" y="882815"/>
                <a:ext cx="1655640" cy="1931400"/>
              </p14:xfrm>
            </p:contentPart>
          </mc:Choice>
          <mc:Fallback xmlns="">
            <p:pic>
              <p:nvPicPr>
                <p:cNvPr id="32" name="Ink 31">
                  <a:extLst>
                    <a:ext uri="{FF2B5EF4-FFF2-40B4-BE49-F238E27FC236}">
                      <a16:creationId xmlns:a16="http://schemas.microsoft.com/office/drawing/2014/main" id="{C5A9FC21-AD73-2B15-3DD1-B03D6D59B8C0}"/>
                    </a:ext>
                  </a:extLst>
                </p:cNvPr>
                <p:cNvPicPr/>
                <p:nvPr/>
              </p:nvPicPr>
              <p:blipFill>
                <a:blip r:embed="rId8"/>
                <a:stretch>
                  <a:fillRect/>
                </a:stretch>
              </p:blipFill>
              <p:spPr>
                <a:xfrm>
                  <a:off x="255110" y="846815"/>
                  <a:ext cx="1727280" cy="20030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3" name="Ink 32">
                  <a:extLst>
                    <a:ext uri="{FF2B5EF4-FFF2-40B4-BE49-F238E27FC236}">
                      <a16:creationId xmlns:a16="http://schemas.microsoft.com/office/drawing/2014/main" id="{844C86E3-AF1F-4CFD-7457-F5D773147D76}"/>
                    </a:ext>
                  </a:extLst>
                </p14:cNvPr>
                <p14:cNvContentPartPr/>
                <p14:nvPr/>
              </p14:nvContentPartPr>
              <p14:xfrm>
                <a:off x="546710" y="676535"/>
                <a:ext cx="1447920" cy="2218320"/>
              </p14:xfrm>
            </p:contentPart>
          </mc:Choice>
          <mc:Fallback xmlns="">
            <p:pic>
              <p:nvPicPr>
                <p:cNvPr id="33" name="Ink 32">
                  <a:extLst>
                    <a:ext uri="{FF2B5EF4-FFF2-40B4-BE49-F238E27FC236}">
                      <a16:creationId xmlns:a16="http://schemas.microsoft.com/office/drawing/2014/main" id="{844C86E3-AF1F-4CFD-7457-F5D773147D76}"/>
                    </a:ext>
                  </a:extLst>
                </p:cNvPr>
                <p:cNvPicPr/>
                <p:nvPr/>
              </p:nvPicPr>
              <p:blipFill>
                <a:blip r:embed="rId10"/>
                <a:stretch>
                  <a:fillRect/>
                </a:stretch>
              </p:blipFill>
              <p:spPr>
                <a:xfrm>
                  <a:off x="510710" y="640535"/>
                  <a:ext cx="1519560" cy="22899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3">
            <p14:nvContentPartPr>
              <p14:cNvPr id="3" name="Ink 2">
                <a:extLst>
                  <a:ext uri="{FF2B5EF4-FFF2-40B4-BE49-F238E27FC236}">
                    <a16:creationId xmlns:a16="http://schemas.microsoft.com/office/drawing/2014/main" id="{497E6FA2-E1C4-C2ED-53CF-2D94FF5AA144}"/>
                  </a:ext>
                </a:extLst>
              </p14:cNvPr>
              <p14:cNvContentPartPr/>
              <p14:nvPr/>
            </p14:nvContentPartPr>
            <p14:xfrm>
              <a:off x="852856" y="4845058"/>
              <a:ext cx="360" cy="360"/>
            </p14:xfrm>
          </p:contentPart>
        </mc:Choice>
        <mc:Fallback xmlns="">
          <p:pic>
            <p:nvPicPr>
              <p:cNvPr id="3" name="Ink 2">
                <a:extLst>
                  <a:ext uri="{FF2B5EF4-FFF2-40B4-BE49-F238E27FC236}">
                    <a16:creationId xmlns:a16="http://schemas.microsoft.com/office/drawing/2014/main" id="{497E6FA2-E1C4-C2ED-53CF-2D94FF5AA144}"/>
                  </a:ext>
                </a:extLst>
              </p:cNvPr>
              <p:cNvPicPr/>
              <p:nvPr/>
            </p:nvPicPr>
            <p:blipFill>
              <a:blip r:embed="rId14"/>
              <a:stretch>
                <a:fillRect/>
              </a:stretch>
            </p:blipFill>
            <p:spPr>
              <a:xfrm>
                <a:off x="846736" y="4838938"/>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4" name="Ink 3">
                <a:extLst>
                  <a:ext uri="{FF2B5EF4-FFF2-40B4-BE49-F238E27FC236}">
                    <a16:creationId xmlns:a16="http://schemas.microsoft.com/office/drawing/2014/main" id="{135EC967-1C75-AD2D-B061-8A1CF853B7DC}"/>
                  </a:ext>
                </a:extLst>
              </p14:cNvPr>
              <p14:cNvContentPartPr/>
              <p14:nvPr/>
            </p14:nvContentPartPr>
            <p14:xfrm>
              <a:off x="852856" y="4845058"/>
              <a:ext cx="360" cy="360"/>
            </p14:xfrm>
          </p:contentPart>
        </mc:Choice>
        <mc:Fallback xmlns="">
          <p:pic>
            <p:nvPicPr>
              <p:cNvPr id="4" name="Ink 3">
                <a:extLst>
                  <a:ext uri="{FF2B5EF4-FFF2-40B4-BE49-F238E27FC236}">
                    <a16:creationId xmlns:a16="http://schemas.microsoft.com/office/drawing/2014/main" id="{135EC967-1C75-AD2D-B061-8A1CF853B7DC}"/>
                  </a:ext>
                </a:extLst>
              </p:cNvPr>
              <p:cNvPicPr/>
              <p:nvPr/>
            </p:nvPicPr>
            <p:blipFill>
              <a:blip r:embed="rId14"/>
              <a:stretch>
                <a:fillRect/>
              </a:stretch>
            </p:blipFill>
            <p:spPr>
              <a:xfrm>
                <a:off x="846736" y="4838938"/>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6" name="Ink 5">
                <a:extLst>
                  <a:ext uri="{FF2B5EF4-FFF2-40B4-BE49-F238E27FC236}">
                    <a16:creationId xmlns:a16="http://schemas.microsoft.com/office/drawing/2014/main" id="{0C61D46B-094B-E371-93DE-F19C2BCC768C}"/>
                  </a:ext>
                </a:extLst>
              </p14:cNvPr>
              <p14:cNvContentPartPr/>
              <p14:nvPr/>
            </p14:nvContentPartPr>
            <p14:xfrm>
              <a:off x="852856" y="4845058"/>
              <a:ext cx="360" cy="360"/>
            </p14:xfrm>
          </p:contentPart>
        </mc:Choice>
        <mc:Fallback xmlns="">
          <p:pic>
            <p:nvPicPr>
              <p:cNvPr id="6" name="Ink 5">
                <a:extLst>
                  <a:ext uri="{FF2B5EF4-FFF2-40B4-BE49-F238E27FC236}">
                    <a16:creationId xmlns:a16="http://schemas.microsoft.com/office/drawing/2014/main" id="{0C61D46B-094B-E371-93DE-F19C2BCC768C}"/>
                  </a:ext>
                </a:extLst>
              </p:cNvPr>
              <p:cNvPicPr/>
              <p:nvPr/>
            </p:nvPicPr>
            <p:blipFill>
              <a:blip r:embed="rId14"/>
              <a:stretch>
                <a:fillRect/>
              </a:stretch>
            </p:blipFill>
            <p:spPr>
              <a:xfrm>
                <a:off x="846736" y="4838938"/>
                <a:ext cx="12600" cy="12600"/>
              </a:xfrm>
              <a:prstGeom prst="rect">
                <a:avLst/>
              </a:prstGeom>
            </p:spPr>
          </p:pic>
        </mc:Fallback>
      </mc:AlternateContent>
      <p:grpSp>
        <p:nvGrpSpPr>
          <p:cNvPr id="8" name="Group 7">
            <a:extLst>
              <a:ext uri="{FF2B5EF4-FFF2-40B4-BE49-F238E27FC236}">
                <a16:creationId xmlns:a16="http://schemas.microsoft.com/office/drawing/2014/main" id="{BEBB10A4-33FF-168C-2737-2FCE85853235}"/>
              </a:ext>
            </a:extLst>
          </p:cNvPr>
          <p:cNvGrpSpPr/>
          <p:nvPr/>
        </p:nvGrpSpPr>
        <p:grpSpPr>
          <a:xfrm>
            <a:off x="300000" y="2790360"/>
            <a:ext cx="1468800" cy="1760885"/>
            <a:chOff x="300000" y="1136241"/>
            <a:chExt cx="1468800" cy="1760885"/>
          </a:xfrm>
        </p:grpSpPr>
        <p:graphicFrame>
          <p:nvGraphicFramePr>
            <p:cNvPr id="10" name="Chart 9">
              <a:extLst>
                <a:ext uri="{FF2B5EF4-FFF2-40B4-BE49-F238E27FC236}">
                  <a16:creationId xmlns:a16="http://schemas.microsoft.com/office/drawing/2014/main" id="{C7E390F9-8B7D-2197-6E0D-7203B3693D26}"/>
                </a:ext>
              </a:extLst>
            </p:cNvPr>
            <p:cNvGraphicFramePr/>
            <p:nvPr>
              <p:extLst>
                <p:ext uri="{D42A27DB-BD31-4B8C-83A1-F6EECF244321}">
                  <p14:modId xmlns:p14="http://schemas.microsoft.com/office/powerpoint/2010/main" val="2465947982"/>
                </p:ext>
              </p:extLst>
            </p:nvPr>
          </p:nvGraphicFramePr>
          <p:xfrm>
            <a:off x="300000" y="1136241"/>
            <a:ext cx="1468800" cy="1288800"/>
          </p:xfrm>
          <a:graphic>
            <a:graphicData uri="http://schemas.openxmlformats.org/drawingml/2006/chart">
              <c:chart xmlns:c="http://schemas.openxmlformats.org/drawingml/2006/chart" xmlns:r="http://schemas.openxmlformats.org/officeDocument/2006/relationships" r:id="rId17"/>
            </a:graphicData>
          </a:graphic>
        </p:graphicFrame>
        <p:sp>
          <p:nvSpPr>
            <p:cNvPr id="12" name="Rounded Rectangle 11">
              <a:extLst>
                <a:ext uri="{FF2B5EF4-FFF2-40B4-BE49-F238E27FC236}">
                  <a16:creationId xmlns:a16="http://schemas.microsoft.com/office/drawing/2014/main" id="{AF0606A8-4242-B502-B8BC-3CCC0AF7A7E8}"/>
                </a:ext>
              </a:extLst>
            </p:cNvPr>
            <p:cNvSpPr/>
            <p:nvPr/>
          </p:nvSpPr>
          <p:spPr>
            <a:xfrm>
              <a:off x="300000" y="2522726"/>
              <a:ext cx="1468800" cy="374400"/>
            </a:xfrm>
            <a:prstGeom prst="roundRect">
              <a:avLst/>
            </a:prstGeom>
            <a:ln>
              <a:solidFill>
                <a:schemeClr val="tx2">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numCol="1" rtlCol="0" anchor="ctr"/>
            <a:lstStyle/>
            <a:p>
              <a:pPr algn="ctr"/>
              <a:r>
                <a:rPr lang="en-US" sz="1000"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marketing/user_4</a:t>
              </a:r>
              <a:endParaRPr lang="en-US" sz="1200"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13" name="Group 12">
            <a:extLst>
              <a:ext uri="{FF2B5EF4-FFF2-40B4-BE49-F238E27FC236}">
                <a16:creationId xmlns:a16="http://schemas.microsoft.com/office/drawing/2014/main" id="{16B95601-3524-8A94-4CC5-20B9998057A5}"/>
              </a:ext>
            </a:extLst>
          </p:cNvPr>
          <p:cNvGrpSpPr/>
          <p:nvPr/>
        </p:nvGrpSpPr>
        <p:grpSpPr>
          <a:xfrm>
            <a:off x="2072258" y="2790360"/>
            <a:ext cx="1468800" cy="1760885"/>
            <a:chOff x="2072258" y="1136241"/>
            <a:chExt cx="1468800" cy="1760885"/>
          </a:xfrm>
        </p:grpSpPr>
        <p:graphicFrame>
          <p:nvGraphicFramePr>
            <p:cNvPr id="15" name="reviews/user 7">
              <a:extLst>
                <a:ext uri="{FF2B5EF4-FFF2-40B4-BE49-F238E27FC236}">
                  <a16:creationId xmlns:a16="http://schemas.microsoft.com/office/drawing/2014/main" id="{4E8C9AFE-4C6F-5162-3816-DA91AB2A8DB1}"/>
                </a:ext>
              </a:extLst>
            </p:cNvPr>
            <p:cNvGraphicFramePr>
              <a:graphicFrameLocks/>
            </p:cNvGraphicFramePr>
            <p:nvPr/>
          </p:nvGraphicFramePr>
          <p:xfrm>
            <a:off x="2072258" y="1136241"/>
            <a:ext cx="1468800" cy="1288800"/>
          </p:xfrm>
          <a:graphic>
            <a:graphicData uri="http://schemas.openxmlformats.org/drawingml/2006/chart">
              <c:chart xmlns:c="http://schemas.openxmlformats.org/drawingml/2006/chart" xmlns:r="http://schemas.openxmlformats.org/officeDocument/2006/relationships" r:id="rId18"/>
            </a:graphicData>
          </a:graphic>
        </p:graphicFrame>
        <p:sp>
          <p:nvSpPr>
            <p:cNvPr id="19" name="Rounded Rectangle 18">
              <a:extLst>
                <a:ext uri="{FF2B5EF4-FFF2-40B4-BE49-F238E27FC236}">
                  <a16:creationId xmlns:a16="http://schemas.microsoft.com/office/drawing/2014/main" id="{6DED7304-C5A4-09D3-43BC-62450C6AB5F8}"/>
                </a:ext>
              </a:extLst>
            </p:cNvPr>
            <p:cNvSpPr/>
            <p:nvPr/>
          </p:nvSpPr>
          <p:spPr>
            <a:xfrm>
              <a:off x="2072258" y="2522726"/>
              <a:ext cx="1468800" cy="3744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numCol="1" rtlCol="0" anchor="ctr"/>
            <a:lstStyle/>
            <a:p>
              <a:pPr algn="ctr"/>
              <a:r>
                <a:rPr lang="en-US" sz="1000"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reviews/user_7</a:t>
              </a:r>
              <a:endParaRPr lang="en-US" sz="1200"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20" name="Group 19">
            <a:extLst>
              <a:ext uri="{FF2B5EF4-FFF2-40B4-BE49-F238E27FC236}">
                <a16:creationId xmlns:a16="http://schemas.microsoft.com/office/drawing/2014/main" id="{77CB35C5-DBF4-E20D-82A7-6A74F01C265C}"/>
              </a:ext>
            </a:extLst>
          </p:cNvPr>
          <p:cNvGrpSpPr/>
          <p:nvPr/>
        </p:nvGrpSpPr>
        <p:grpSpPr>
          <a:xfrm>
            <a:off x="7364987" y="2790360"/>
            <a:ext cx="1468800" cy="1760885"/>
            <a:chOff x="7364987" y="1136241"/>
            <a:chExt cx="1468800" cy="1760885"/>
          </a:xfrm>
        </p:grpSpPr>
        <p:graphicFrame>
          <p:nvGraphicFramePr>
            <p:cNvPr id="21" name="Chart 20">
              <a:extLst>
                <a:ext uri="{FF2B5EF4-FFF2-40B4-BE49-F238E27FC236}">
                  <a16:creationId xmlns:a16="http://schemas.microsoft.com/office/drawing/2014/main" id="{D3242177-0377-9519-DB97-7D19039575B0}"/>
                </a:ext>
              </a:extLst>
            </p:cNvPr>
            <p:cNvGraphicFramePr/>
            <p:nvPr/>
          </p:nvGraphicFramePr>
          <p:xfrm>
            <a:off x="7364987" y="1136241"/>
            <a:ext cx="1468800" cy="1288800"/>
          </p:xfrm>
          <a:graphic>
            <a:graphicData uri="http://schemas.openxmlformats.org/drawingml/2006/chart">
              <c:chart xmlns:c="http://schemas.openxmlformats.org/drawingml/2006/chart" xmlns:r="http://schemas.openxmlformats.org/officeDocument/2006/relationships" r:id="rId19"/>
            </a:graphicData>
          </a:graphic>
        </p:graphicFrame>
        <p:sp>
          <p:nvSpPr>
            <p:cNvPr id="22" name="Rounded Rectangle 21">
              <a:extLst>
                <a:ext uri="{FF2B5EF4-FFF2-40B4-BE49-F238E27FC236}">
                  <a16:creationId xmlns:a16="http://schemas.microsoft.com/office/drawing/2014/main" id="{96621BEA-75F1-F4E2-FB36-3C97FD58D5AD}"/>
                </a:ext>
              </a:extLst>
            </p:cNvPr>
            <p:cNvSpPr/>
            <p:nvPr/>
          </p:nvSpPr>
          <p:spPr>
            <a:xfrm>
              <a:off x="7364987" y="2522726"/>
              <a:ext cx="1468800" cy="3744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numCol="1" rtlCol="0" anchor="ctr"/>
            <a:lstStyle/>
            <a:p>
              <a:pPr algn="ctr"/>
              <a:r>
                <a:rPr lang="en-US" sz="1000"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analytics/batch</a:t>
              </a:r>
            </a:p>
          </p:txBody>
        </p:sp>
      </p:grpSp>
      <p:grpSp>
        <p:nvGrpSpPr>
          <p:cNvPr id="23" name="Group 22">
            <a:extLst>
              <a:ext uri="{FF2B5EF4-FFF2-40B4-BE49-F238E27FC236}">
                <a16:creationId xmlns:a16="http://schemas.microsoft.com/office/drawing/2014/main" id="{28C4C00B-4E8B-B697-1762-4B819DD9FF47}"/>
              </a:ext>
            </a:extLst>
          </p:cNvPr>
          <p:cNvGrpSpPr/>
          <p:nvPr/>
        </p:nvGrpSpPr>
        <p:grpSpPr>
          <a:xfrm>
            <a:off x="5606400" y="2790360"/>
            <a:ext cx="1468800" cy="1760885"/>
            <a:chOff x="5606400" y="1136241"/>
            <a:chExt cx="1468800" cy="1760885"/>
          </a:xfrm>
        </p:grpSpPr>
        <p:graphicFrame>
          <p:nvGraphicFramePr>
            <p:cNvPr id="24" name="Chart 23">
              <a:extLst>
                <a:ext uri="{FF2B5EF4-FFF2-40B4-BE49-F238E27FC236}">
                  <a16:creationId xmlns:a16="http://schemas.microsoft.com/office/drawing/2014/main" id="{C2E15989-B1FB-D1E4-D526-E748B0B9E753}"/>
                </a:ext>
              </a:extLst>
            </p:cNvPr>
            <p:cNvGraphicFramePr/>
            <p:nvPr/>
          </p:nvGraphicFramePr>
          <p:xfrm>
            <a:off x="5606400" y="1136241"/>
            <a:ext cx="1468800" cy="1288800"/>
          </p:xfrm>
          <a:graphic>
            <a:graphicData uri="http://schemas.openxmlformats.org/drawingml/2006/chart">
              <c:chart xmlns:c="http://schemas.openxmlformats.org/drawingml/2006/chart" xmlns:r="http://schemas.openxmlformats.org/officeDocument/2006/relationships" r:id="rId20"/>
            </a:graphicData>
          </a:graphic>
        </p:graphicFrame>
        <p:sp>
          <p:nvSpPr>
            <p:cNvPr id="25" name="Rounded Rectangle 24">
              <a:extLst>
                <a:ext uri="{FF2B5EF4-FFF2-40B4-BE49-F238E27FC236}">
                  <a16:creationId xmlns:a16="http://schemas.microsoft.com/office/drawing/2014/main" id="{BFDBCF3A-58AB-5A51-7ECA-DAF21FB261D0}"/>
                </a:ext>
              </a:extLst>
            </p:cNvPr>
            <p:cNvSpPr/>
            <p:nvPr/>
          </p:nvSpPr>
          <p:spPr>
            <a:xfrm>
              <a:off x="5606400" y="2522726"/>
              <a:ext cx="1468800" cy="3744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numCol="1" rtlCol="0" anchor="ctr"/>
            <a:lstStyle/>
            <a:p>
              <a:pPr algn="ctr"/>
              <a:r>
                <a:rPr lang="en-US" sz="1000"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reviews/</a:t>
              </a:r>
              <a:r>
                <a:rPr lang="en-US" sz="1000" dirty="0" err="1">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batch_user</a:t>
              </a:r>
              <a:endParaRPr lang="en-US" sz="1000"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26" name="Group 25">
            <a:extLst>
              <a:ext uri="{FF2B5EF4-FFF2-40B4-BE49-F238E27FC236}">
                <a16:creationId xmlns:a16="http://schemas.microsoft.com/office/drawing/2014/main" id="{21A509D2-5C58-96F7-6D96-86146330A49C}"/>
              </a:ext>
            </a:extLst>
          </p:cNvPr>
          <p:cNvGrpSpPr/>
          <p:nvPr/>
        </p:nvGrpSpPr>
        <p:grpSpPr>
          <a:xfrm>
            <a:off x="3858214" y="2790360"/>
            <a:ext cx="1468800" cy="1760885"/>
            <a:chOff x="3858214" y="1136241"/>
            <a:chExt cx="1468800" cy="1760885"/>
          </a:xfrm>
        </p:grpSpPr>
        <p:graphicFrame>
          <p:nvGraphicFramePr>
            <p:cNvPr id="29" name="Chart 28">
              <a:extLst>
                <a:ext uri="{FF2B5EF4-FFF2-40B4-BE49-F238E27FC236}">
                  <a16:creationId xmlns:a16="http://schemas.microsoft.com/office/drawing/2014/main" id="{E37415E0-DD5B-95CA-760D-CF83EF82C85D}"/>
                </a:ext>
              </a:extLst>
            </p:cNvPr>
            <p:cNvGraphicFramePr/>
            <p:nvPr/>
          </p:nvGraphicFramePr>
          <p:xfrm>
            <a:off x="3858214" y="1136241"/>
            <a:ext cx="1468800" cy="1288800"/>
          </p:xfrm>
          <a:graphic>
            <a:graphicData uri="http://schemas.openxmlformats.org/drawingml/2006/chart">
              <c:chart xmlns:c="http://schemas.openxmlformats.org/drawingml/2006/chart" xmlns:r="http://schemas.openxmlformats.org/officeDocument/2006/relationships" r:id="rId21"/>
            </a:graphicData>
          </a:graphic>
        </p:graphicFrame>
        <p:sp>
          <p:nvSpPr>
            <p:cNvPr id="34" name="Rounded Rectangle 33">
              <a:extLst>
                <a:ext uri="{FF2B5EF4-FFF2-40B4-BE49-F238E27FC236}">
                  <a16:creationId xmlns:a16="http://schemas.microsoft.com/office/drawing/2014/main" id="{44399980-3A4C-FC34-B4F0-00F8207876B1}"/>
                </a:ext>
              </a:extLst>
            </p:cNvPr>
            <p:cNvSpPr/>
            <p:nvPr/>
          </p:nvSpPr>
          <p:spPr>
            <a:xfrm>
              <a:off x="3858214" y="2522726"/>
              <a:ext cx="1468800" cy="3744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numCol="1" rtlCol="0" anchor="ctr"/>
            <a:lstStyle/>
            <a:p>
              <a:pPr algn="ctr"/>
              <a:r>
                <a:rPr lang="en-US" sz="1000"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security/user_8</a:t>
              </a:r>
              <a:endParaRPr lang="en-US" sz="1200"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35" name="reviews_user_7">
            <a:extLst>
              <a:ext uri="{FF2B5EF4-FFF2-40B4-BE49-F238E27FC236}">
                <a16:creationId xmlns:a16="http://schemas.microsoft.com/office/drawing/2014/main" id="{6A8A8A4D-F185-59BB-5F3B-76C08F244DAE}"/>
              </a:ext>
            </a:extLst>
          </p:cNvPr>
          <p:cNvGrpSpPr/>
          <p:nvPr/>
        </p:nvGrpSpPr>
        <p:grpSpPr>
          <a:xfrm>
            <a:off x="1995136" y="2706581"/>
            <a:ext cx="1569600" cy="1458000"/>
            <a:chOff x="1995136" y="1052462"/>
            <a:chExt cx="1569600" cy="1458000"/>
          </a:xfrm>
        </p:grpSpPr>
        <mc:AlternateContent xmlns:mc="http://schemas.openxmlformats.org/markup-compatibility/2006" xmlns:p14="http://schemas.microsoft.com/office/powerpoint/2010/main">
          <mc:Choice Requires="p14">
            <p:contentPart p14:bwMode="auto" r:id="rId22">
              <p14:nvContentPartPr>
                <p14:cNvPr id="36" name="Ink 35">
                  <a:extLst>
                    <a:ext uri="{FF2B5EF4-FFF2-40B4-BE49-F238E27FC236}">
                      <a16:creationId xmlns:a16="http://schemas.microsoft.com/office/drawing/2014/main" id="{47D9A47B-B7B6-09CD-EF06-62EDE107FC0C}"/>
                    </a:ext>
                  </a:extLst>
                </p14:cNvPr>
                <p14:cNvContentPartPr/>
                <p14:nvPr/>
              </p14:nvContentPartPr>
              <p14:xfrm>
                <a:off x="1995136" y="1052462"/>
                <a:ext cx="1465200" cy="1377360"/>
              </p14:xfrm>
            </p:contentPart>
          </mc:Choice>
          <mc:Fallback xmlns="">
            <p:pic>
              <p:nvPicPr>
                <p:cNvPr id="36" name="Ink 35">
                  <a:extLst>
                    <a:ext uri="{FF2B5EF4-FFF2-40B4-BE49-F238E27FC236}">
                      <a16:creationId xmlns:a16="http://schemas.microsoft.com/office/drawing/2014/main" id="{47D9A47B-B7B6-09CD-EF06-62EDE107FC0C}"/>
                    </a:ext>
                  </a:extLst>
                </p:cNvPr>
                <p:cNvPicPr/>
                <p:nvPr/>
              </p:nvPicPr>
              <p:blipFill>
                <a:blip r:embed="rId23"/>
                <a:stretch>
                  <a:fillRect/>
                </a:stretch>
              </p:blipFill>
              <p:spPr>
                <a:xfrm>
                  <a:off x="1959136" y="1016462"/>
                  <a:ext cx="1536840" cy="14490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7" name="Ink 36">
                  <a:extLst>
                    <a:ext uri="{FF2B5EF4-FFF2-40B4-BE49-F238E27FC236}">
                      <a16:creationId xmlns:a16="http://schemas.microsoft.com/office/drawing/2014/main" id="{7AA39F51-0367-BF08-06F8-E17B6074CD5D}"/>
                    </a:ext>
                  </a:extLst>
                </p14:cNvPr>
                <p14:cNvContentPartPr/>
                <p14:nvPr/>
              </p14:nvContentPartPr>
              <p14:xfrm>
                <a:off x="2009896" y="1070102"/>
                <a:ext cx="1554840" cy="1440360"/>
              </p14:xfrm>
            </p:contentPart>
          </mc:Choice>
          <mc:Fallback xmlns="">
            <p:pic>
              <p:nvPicPr>
                <p:cNvPr id="37" name="Ink 36">
                  <a:extLst>
                    <a:ext uri="{FF2B5EF4-FFF2-40B4-BE49-F238E27FC236}">
                      <a16:creationId xmlns:a16="http://schemas.microsoft.com/office/drawing/2014/main" id="{7AA39F51-0367-BF08-06F8-E17B6074CD5D}"/>
                    </a:ext>
                  </a:extLst>
                </p:cNvPr>
                <p:cNvPicPr/>
                <p:nvPr/>
              </p:nvPicPr>
              <p:blipFill>
                <a:blip r:embed="rId25"/>
                <a:stretch>
                  <a:fillRect/>
                </a:stretch>
              </p:blipFill>
              <p:spPr>
                <a:xfrm>
                  <a:off x="1973896" y="1034102"/>
                  <a:ext cx="1626480" cy="1512000"/>
                </a:xfrm>
                <a:prstGeom prst="rect">
                  <a:avLst/>
                </a:prstGeom>
              </p:spPr>
            </p:pic>
          </mc:Fallback>
        </mc:AlternateContent>
      </p:grpSp>
      <p:grpSp>
        <p:nvGrpSpPr>
          <p:cNvPr id="38" name="reviews_batch_user_2">
            <a:extLst>
              <a:ext uri="{FF2B5EF4-FFF2-40B4-BE49-F238E27FC236}">
                <a16:creationId xmlns:a16="http://schemas.microsoft.com/office/drawing/2014/main" id="{26A3C389-C7B6-1ECD-22F2-03EF5E54809E}"/>
              </a:ext>
            </a:extLst>
          </p:cNvPr>
          <p:cNvGrpSpPr/>
          <p:nvPr/>
        </p:nvGrpSpPr>
        <p:grpSpPr>
          <a:xfrm>
            <a:off x="5487856" y="2734132"/>
            <a:ext cx="1865520" cy="1739160"/>
            <a:chOff x="5487856" y="823142"/>
            <a:chExt cx="1865520" cy="1739160"/>
          </a:xfrm>
        </p:grpSpPr>
        <mc:AlternateContent xmlns:mc="http://schemas.openxmlformats.org/markup-compatibility/2006" xmlns:p14="http://schemas.microsoft.com/office/powerpoint/2010/main">
          <mc:Choice Requires="p14">
            <p:contentPart p14:bwMode="auto" r:id="rId26">
              <p14:nvContentPartPr>
                <p14:cNvPr id="39" name="rbu_line_2">
                  <a:extLst>
                    <a:ext uri="{FF2B5EF4-FFF2-40B4-BE49-F238E27FC236}">
                      <a16:creationId xmlns:a16="http://schemas.microsoft.com/office/drawing/2014/main" id="{47143469-4032-2BAB-98B4-20407394BBD5}"/>
                    </a:ext>
                  </a:extLst>
                </p14:cNvPr>
                <p14:cNvContentPartPr/>
                <p14:nvPr/>
              </p14:nvContentPartPr>
              <p14:xfrm>
                <a:off x="5487856" y="1058942"/>
                <a:ext cx="1865520" cy="1360440"/>
              </p14:xfrm>
            </p:contentPart>
          </mc:Choice>
          <mc:Fallback xmlns="">
            <p:pic>
              <p:nvPicPr>
                <p:cNvPr id="39" name="rbu_line_2">
                  <a:extLst>
                    <a:ext uri="{FF2B5EF4-FFF2-40B4-BE49-F238E27FC236}">
                      <a16:creationId xmlns:a16="http://schemas.microsoft.com/office/drawing/2014/main" id="{47143469-4032-2BAB-98B4-20407394BBD5}"/>
                    </a:ext>
                  </a:extLst>
                </p:cNvPr>
                <p:cNvPicPr/>
                <p:nvPr/>
              </p:nvPicPr>
              <p:blipFill>
                <a:blip r:embed="rId27"/>
                <a:stretch>
                  <a:fillRect/>
                </a:stretch>
              </p:blipFill>
              <p:spPr>
                <a:xfrm>
                  <a:off x="5451863" y="1022942"/>
                  <a:ext cx="1937146" cy="14320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40" name="rbu_line_1">
                  <a:extLst>
                    <a:ext uri="{FF2B5EF4-FFF2-40B4-BE49-F238E27FC236}">
                      <a16:creationId xmlns:a16="http://schemas.microsoft.com/office/drawing/2014/main" id="{09FD26FA-6306-FF2F-04D7-529BA03ED762}"/>
                    </a:ext>
                  </a:extLst>
                </p14:cNvPr>
                <p14:cNvContentPartPr/>
                <p14:nvPr/>
              </p14:nvContentPartPr>
              <p14:xfrm>
                <a:off x="5597656" y="823142"/>
                <a:ext cx="1534320" cy="1739160"/>
              </p14:xfrm>
            </p:contentPart>
          </mc:Choice>
          <mc:Fallback xmlns="">
            <p:pic>
              <p:nvPicPr>
                <p:cNvPr id="40" name="rbu_line_1">
                  <a:extLst>
                    <a:ext uri="{FF2B5EF4-FFF2-40B4-BE49-F238E27FC236}">
                      <a16:creationId xmlns:a16="http://schemas.microsoft.com/office/drawing/2014/main" id="{09FD26FA-6306-FF2F-04D7-529BA03ED762}"/>
                    </a:ext>
                  </a:extLst>
                </p:cNvPr>
                <p:cNvPicPr/>
                <p:nvPr/>
              </p:nvPicPr>
              <p:blipFill>
                <a:blip r:embed="rId29"/>
                <a:stretch>
                  <a:fillRect/>
                </a:stretch>
              </p:blipFill>
              <p:spPr>
                <a:xfrm>
                  <a:off x="5561656" y="787142"/>
                  <a:ext cx="1605960" cy="1810800"/>
                </a:xfrm>
                <a:prstGeom prst="rect">
                  <a:avLst/>
                </a:prstGeom>
              </p:spPr>
            </p:pic>
          </mc:Fallback>
        </mc:AlternateContent>
      </p:grpSp>
      <p:graphicFrame>
        <p:nvGraphicFramePr>
          <p:cNvPr id="41" name="Chart 40">
            <a:extLst>
              <a:ext uri="{FF2B5EF4-FFF2-40B4-BE49-F238E27FC236}">
                <a16:creationId xmlns:a16="http://schemas.microsoft.com/office/drawing/2014/main" id="{27B4FCEC-6BC3-8D1C-D339-8BC38EFFE8AF}"/>
              </a:ext>
            </a:extLst>
          </p:cNvPr>
          <p:cNvGraphicFramePr/>
          <p:nvPr>
            <p:extLst>
              <p:ext uri="{D42A27DB-BD31-4B8C-83A1-F6EECF244321}">
                <p14:modId xmlns:p14="http://schemas.microsoft.com/office/powerpoint/2010/main" val="743677859"/>
              </p:ext>
            </p:extLst>
          </p:nvPr>
        </p:nvGraphicFramePr>
        <p:xfrm>
          <a:off x="7183168" y="727668"/>
          <a:ext cx="1472400" cy="1288800"/>
        </p:xfrm>
        <a:graphic>
          <a:graphicData uri="http://schemas.openxmlformats.org/drawingml/2006/chart">
            <c:chart xmlns:c="http://schemas.openxmlformats.org/drawingml/2006/chart" xmlns:r="http://schemas.openxmlformats.org/officeDocument/2006/relationships" r:id="rId30"/>
          </a:graphicData>
        </a:graphic>
      </p:graphicFrame>
      <p:grpSp>
        <p:nvGrpSpPr>
          <p:cNvPr id="45" name="reviews_user_7">
            <a:extLst>
              <a:ext uri="{FF2B5EF4-FFF2-40B4-BE49-F238E27FC236}">
                <a16:creationId xmlns:a16="http://schemas.microsoft.com/office/drawing/2014/main" id="{EF4FCE58-C98D-1EDE-1F04-D8B12FDFF91A}"/>
              </a:ext>
            </a:extLst>
          </p:cNvPr>
          <p:cNvGrpSpPr/>
          <p:nvPr/>
        </p:nvGrpSpPr>
        <p:grpSpPr>
          <a:xfrm>
            <a:off x="2641179" y="834884"/>
            <a:ext cx="1569600" cy="1458000"/>
            <a:chOff x="1995136" y="1052462"/>
            <a:chExt cx="1569600" cy="1458000"/>
          </a:xfrm>
        </p:grpSpPr>
        <mc:AlternateContent xmlns:mc="http://schemas.openxmlformats.org/markup-compatibility/2006" xmlns:p14="http://schemas.microsoft.com/office/powerpoint/2010/main">
          <mc:Choice Requires="p14">
            <p:contentPart p14:bwMode="auto" r:id="rId31">
              <p14:nvContentPartPr>
                <p14:cNvPr id="46" name="Ink 45">
                  <a:extLst>
                    <a:ext uri="{FF2B5EF4-FFF2-40B4-BE49-F238E27FC236}">
                      <a16:creationId xmlns:a16="http://schemas.microsoft.com/office/drawing/2014/main" id="{454EDE82-0B92-A2E4-BBBF-D0D1182BE6C6}"/>
                    </a:ext>
                  </a:extLst>
                </p14:cNvPr>
                <p14:cNvContentPartPr/>
                <p14:nvPr/>
              </p14:nvContentPartPr>
              <p14:xfrm>
                <a:off x="1995136" y="1052462"/>
                <a:ext cx="1465200" cy="1377360"/>
              </p14:xfrm>
            </p:contentPart>
          </mc:Choice>
          <mc:Fallback xmlns="">
            <p:pic>
              <p:nvPicPr>
                <p:cNvPr id="46" name="Ink 45">
                  <a:extLst>
                    <a:ext uri="{FF2B5EF4-FFF2-40B4-BE49-F238E27FC236}">
                      <a16:creationId xmlns:a16="http://schemas.microsoft.com/office/drawing/2014/main" id="{454EDE82-0B92-A2E4-BBBF-D0D1182BE6C6}"/>
                    </a:ext>
                  </a:extLst>
                </p:cNvPr>
                <p:cNvPicPr/>
                <p:nvPr/>
              </p:nvPicPr>
              <p:blipFill>
                <a:blip r:embed="rId23"/>
                <a:stretch>
                  <a:fillRect/>
                </a:stretch>
              </p:blipFill>
              <p:spPr>
                <a:xfrm>
                  <a:off x="1959136" y="1016462"/>
                  <a:ext cx="1536840" cy="14490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47" name="Ink 46">
                  <a:extLst>
                    <a:ext uri="{FF2B5EF4-FFF2-40B4-BE49-F238E27FC236}">
                      <a16:creationId xmlns:a16="http://schemas.microsoft.com/office/drawing/2014/main" id="{2D7D842D-C8E2-871A-B1FA-CF1C49BB11D9}"/>
                    </a:ext>
                  </a:extLst>
                </p14:cNvPr>
                <p14:cNvContentPartPr/>
                <p14:nvPr/>
              </p14:nvContentPartPr>
              <p14:xfrm>
                <a:off x="2009896" y="1070102"/>
                <a:ext cx="1554840" cy="1440360"/>
              </p14:xfrm>
            </p:contentPart>
          </mc:Choice>
          <mc:Fallback xmlns="">
            <p:pic>
              <p:nvPicPr>
                <p:cNvPr id="47" name="Ink 46">
                  <a:extLst>
                    <a:ext uri="{FF2B5EF4-FFF2-40B4-BE49-F238E27FC236}">
                      <a16:creationId xmlns:a16="http://schemas.microsoft.com/office/drawing/2014/main" id="{2D7D842D-C8E2-871A-B1FA-CF1C49BB11D9}"/>
                    </a:ext>
                  </a:extLst>
                </p:cNvPr>
                <p:cNvPicPr/>
                <p:nvPr/>
              </p:nvPicPr>
              <p:blipFill>
                <a:blip r:embed="rId25"/>
                <a:stretch>
                  <a:fillRect/>
                </a:stretch>
              </p:blipFill>
              <p:spPr>
                <a:xfrm>
                  <a:off x="1973896" y="1034102"/>
                  <a:ext cx="1626480" cy="1512000"/>
                </a:xfrm>
                <a:prstGeom prst="rect">
                  <a:avLst/>
                </a:prstGeom>
              </p:spPr>
            </p:pic>
          </mc:Fallback>
        </mc:AlternateContent>
      </p:grpSp>
      <p:grpSp>
        <p:nvGrpSpPr>
          <p:cNvPr id="42" name="reviews_batch_user_2">
            <a:extLst>
              <a:ext uri="{FF2B5EF4-FFF2-40B4-BE49-F238E27FC236}">
                <a16:creationId xmlns:a16="http://schemas.microsoft.com/office/drawing/2014/main" id="{FC0C2BC7-88DC-3330-DB14-825C92C2B49B}"/>
              </a:ext>
            </a:extLst>
          </p:cNvPr>
          <p:cNvGrpSpPr/>
          <p:nvPr/>
        </p:nvGrpSpPr>
        <p:grpSpPr>
          <a:xfrm>
            <a:off x="7042850" y="622076"/>
            <a:ext cx="1865520" cy="1739160"/>
            <a:chOff x="5487856" y="823142"/>
            <a:chExt cx="1865520" cy="1739160"/>
          </a:xfrm>
        </p:grpSpPr>
        <mc:AlternateContent xmlns:mc="http://schemas.openxmlformats.org/markup-compatibility/2006" xmlns:p14="http://schemas.microsoft.com/office/powerpoint/2010/main">
          <mc:Choice Requires="p14">
            <p:contentPart p14:bwMode="auto" r:id="rId33">
              <p14:nvContentPartPr>
                <p14:cNvPr id="43" name="rbu_line_2">
                  <a:extLst>
                    <a:ext uri="{FF2B5EF4-FFF2-40B4-BE49-F238E27FC236}">
                      <a16:creationId xmlns:a16="http://schemas.microsoft.com/office/drawing/2014/main" id="{22BDA3CF-BBD0-46BD-61A8-5BCA37728E25}"/>
                    </a:ext>
                  </a:extLst>
                </p14:cNvPr>
                <p14:cNvContentPartPr/>
                <p14:nvPr/>
              </p14:nvContentPartPr>
              <p14:xfrm>
                <a:off x="5487856" y="1058942"/>
                <a:ext cx="1865520" cy="1360440"/>
              </p14:xfrm>
            </p:contentPart>
          </mc:Choice>
          <mc:Fallback xmlns="">
            <p:pic>
              <p:nvPicPr>
                <p:cNvPr id="43" name="rbu_line_2">
                  <a:extLst>
                    <a:ext uri="{FF2B5EF4-FFF2-40B4-BE49-F238E27FC236}">
                      <a16:creationId xmlns:a16="http://schemas.microsoft.com/office/drawing/2014/main" id="{22BDA3CF-BBD0-46BD-61A8-5BCA37728E25}"/>
                    </a:ext>
                  </a:extLst>
                </p:cNvPr>
                <p:cNvPicPr/>
                <p:nvPr/>
              </p:nvPicPr>
              <p:blipFill>
                <a:blip r:embed="rId27"/>
                <a:stretch>
                  <a:fillRect/>
                </a:stretch>
              </p:blipFill>
              <p:spPr>
                <a:xfrm>
                  <a:off x="5451863" y="1022942"/>
                  <a:ext cx="1937146" cy="143208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44" name="rbu_line_1">
                  <a:extLst>
                    <a:ext uri="{FF2B5EF4-FFF2-40B4-BE49-F238E27FC236}">
                      <a16:creationId xmlns:a16="http://schemas.microsoft.com/office/drawing/2014/main" id="{7D82CB9A-1698-385E-A191-3D05302B5FB0}"/>
                    </a:ext>
                  </a:extLst>
                </p14:cNvPr>
                <p14:cNvContentPartPr/>
                <p14:nvPr/>
              </p14:nvContentPartPr>
              <p14:xfrm>
                <a:off x="5597656" y="823142"/>
                <a:ext cx="1534320" cy="1739160"/>
              </p14:xfrm>
            </p:contentPart>
          </mc:Choice>
          <mc:Fallback xmlns="">
            <p:pic>
              <p:nvPicPr>
                <p:cNvPr id="44" name="rbu_line_1">
                  <a:extLst>
                    <a:ext uri="{FF2B5EF4-FFF2-40B4-BE49-F238E27FC236}">
                      <a16:creationId xmlns:a16="http://schemas.microsoft.com/office/drawing/2014/main" id="{7D82CB9A-1698-385E-A191-3D05302B5FB0}"/>
                    </a:ext>
                  </a:extLst>
                </p:cNvPr>
                <p:cNvPicPr/>
                <p:nvPr/>
              </p:nvPicPr>
              <p:blipFill>
                <a:blip r:embed="rId29"/>
                <a:stretch>
                  <a:fillRect/>
                </a:stretch>
              </p:blipFill>
              <p:spPr>
                <a:xfrm>
                  <a:off x="5561656" y="787142"/>
                  <a:ext cx="1605960" cy="1810800"/>
                </a:xfrm>
                <a:prstGeom prst="rect">
                  <a:avLst/>
                </a:prstGeom>
              </p:spPr>
            </p:pic>
          </mc:Fallback>
        </mc:AlternateContent>
      </p:grpSp>
    </p:spTree>
    <p:custDataLst>
      <p:tags r:id="rId1"/>
    </p:custDataLst>
    <p:extLst>
      <p:ext uri="{BB962C8B-B14F-4D97-AF65-F5344CB8AC3E}">
        <p14:creationId xmlns:p14="http://schemas.microsoft.com/office/powerpoint/2010/main" val="2787410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anim calcmode="lin" valueType="num">
                                      <p:cBhvr>
                                        <p:cTn id="7" dur="2000" fill="hold"/>
                                        <p:tgtEl>
                                          <p:spTgt spid="42"/>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168">
          <a:extLst>
            <a:ext uri="{FF2B5EF4-FFF2-40B4-BE49-F238E27FC236}">
              <a16:creationId xmlns:a16="http://schemas.microsoft.com/office/drawing/2014/main" id="{E097C931-C180-B705-4E8A-95EBBFB8DE6E}"/>
            </a:ext>
          </a:extLst>
        </p:cNvPr>
        <p:cNvGrpSpPr/>
        <p:nvPr/>
      </p:nvGrpSpPr>
      <p:grpSpPr>
        <a:xfrm>
          <a:off x="0" y="0"/>
          <a:ext cx="0" cy="0"/>
          <a:chOff x="0" y="0"/>
          <a:chExt cx="0" cy="0"/>
        </a:xfrm>
      </p:grpSpPr>
      <p:sp>
        <p:nvSpPr>
          <p:cNvPr id="50" name="Rectangle 49">
            <a:extLst>
              <a:ext uri="{FF2B5EF4-FFF2-40B4-BE49-F238E27FC236}">
                <a16:creationId xmlns:a16="http://schemas.microsoft.com/office/drawing/2014/main" id="{032EB671-4F5A-6F49-0E97-2C2EDF9E0D18}"/>
              </a:ext>
            </a:extLst>
          </p:cNvPr>
          <p:cNvSpPr/>
          <p:nvPr/>
        </p:nvSpPr>
        <p:spPr>
          <a:xfrm>
            <a:off x="7283792" y="2625876"/>
            <a:ext cx="1645376" cy="2048552"/>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B756BA6C-CB80-26EA-DBF0-C5BC8B9116C3}"/>
              </a:ext>
            </a:extLst>
          </p:cNvPr>
          <p:cNvSpPr/>
          <p:nvPr/>
        </p:nvSpPr>
        <p:spPr>
          <a:xfrm>
            <a:off x="6842854" y="502069"/>
            <a:ext cx="2161556" cy="2048552"/>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4857DA4C-CAA8-B595-2BF0-48A2AAD15BD2}"/>
              </a:ext>
            </a:extLst>
          </p:cNvPr>
          <p:cNvSpPr/>
          <p:nvPr/>
        </p:nvSpPr>
        <p:spPr>
          <a:xfrm>
            <a:off x="2387119" y="523198"/>
            <a:ext cx="2139896" cy="2048552"/>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Google Shape;170;p20">
            <a:extLst>
              <a:ext uri="{FF2B5EF4-FFF2-40B4-BE49-F238E27FC236}">
                <a16:creationId xmlns:a16="http://schemas.microsoft.com/office/drawing/2014/main" id="{2A82D8AD-FA50-B1D3-0CA7-2DD60E139046}"/>
              </a:ext>
            </a:extLst>
          </p:cNvPr>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94</a:t>
            </a:fld>
            <a:endParaRPr/>
          </a:p>
        </p:txBody>
      </p:sp>
      <p:sp>
        <p:nvSpPr>
          <p:cNvPr id="17" name="Subtitle 16">
            <a:extLst>
              <a:ext uri="{FF2B5EF4-FFF2-40B4-BE49-F238E27FC236}">
                <a16:creationId xmlns:a16="http://schemas.microsoft.com/office/drawing/2014/main" id="{882F3875-431B-7D8F-5DC7-93EE03D829A0}"/>
              </a:ext>
            </a:extLst>
          </p:cNvPr>
          <p:cNvSpPr>
            <a:spLocks noGrp="1"/>
          </p:cNvSpPr>
          <p:nvPr>
            <p:ph type="subTitle" idx="1"/>
          </p:nvPr>
        </p:nvSpPr>
        <p:spPr>
          <a:xfrm>
            <a:off x="105289" y="104029"/>
            <a:ext cx="8664900" cy="377700"/>
          </a:xfrm>
        </p:spPr>
        <p:txBody>
          <a:bodyPr/>
          <a:lstStyle/>
          <a:p>
            <a:r>
              <a:rPr lang="en-US" dirty="0"/>
              <a:t>The remaining use cases:</a:t>
            </a:r>
          </a:p>
        </p:txBody>
      </p:sp>
      <p:sp>
        <p:nvSpPr>
          <p:cNvPr id="11" name="Rectangle 10">
            <a:extLst>
              <a:ext uri="{FF2B5EF4-FFF2-40B4-BE49-F238E27FC236}">
                <a16:creationId xmlns:a16="http://schemas.microsoft.com/office/drawing/2014/main" id="{65753EFB-6B3F-0E99-7577-F860E61E54F6}"/>
              </a:ext>
            </a:extLst>
          </p:cNvPr>
          <p:cNvSpPr/>
          <p:nvPr/>
        </p:nvSpPr>
        <p:spPr>
          <a:xfrm>
            <a:off x="597331" y="3575188"/>
            <a:ext cx="902043" cy="16681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 name="Chart 1">
            <a:extLst>
              <a:ext uri="{FF2B5EF4-FFF2-40B4-BE49-F238E27FC236}">
                <a16:creationId xmlns:a16="http://schemas.microsoft.com/office/drawing/2014/main" id="{B095F78D-2653-5C95-96EC-11BCA6720363}"/>
              </a:ext>
            </a:extLst>
          </p:cNvPr>
          <p:cNvGraphicFramePr/>
          <p:nvPr/>
        </p:nvGraphicFramePr>
        <p:xfrm>
          <a:off x="306386" y="727944"/>
          <a:ext cx="1472400" cy="1288800"/>
        </p:xfrm>
        <a:graphic>
          <a:graphicData uri="http://schemas.openxmlformats.org/drawingml/2006/chart">
            <c:chart xmlns:c="http://schemas.openxmlformats.org/drawingml/2006/chart" xmlns:r="http://schemas.openxmlformats.org/officeDocument/2006/relationships" r:id="rId3"/>
          </a:graphicData>
        </a:graphic>
      </p:graphicFrame>
      <p:sp>
        <p:nvSpPr>
          <p:cNvPr id="5" name="Rounded Rectangle 4">
            <a:extLst>
              <a:ext uri="{FF2B5EF4-FFF2-40B4-BE49-F238E27FC236}">
                <a16:creationId xmlns:a16="http://schemas.microsoft.com/office/drawing/2014/main" id="{2BDF1510-837A-2E6E-D2DA-552958BD9B2C}"/>
              </a:ext>
            </a:extLst>
          </p:cNvPr>
          <p:cNvSpPr/>
          <p:nvPr/>
        </p:nvSpPr>
        <p:spPr>
          <a:xfrm>
            <a:off x="214834" y="2081023"/>
            <a:ext cx="2014632" cy="324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numCol="1" rtlCol="0" anchor="ctr"/>
          <a:lstStyle/>
          <a:p>
            <a:pPr algn="r"/>
            <a:r>
              <a:rPr lang="en-US" sz="1200" dirty="0" err="1">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push_operations</a:t>
            </a:r>
            <a:r>
              <a:rPr lang="en-US" sz="1200"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/user_6</a:t>
            </a:r>
          </a:p>
        </p:txBody>
      </p:sp>
      <p:graphicFrame>
        <p:nvGraphicFramePr>
          <p:cNvPr id="7" name="Chart 6">
            <a:extLst>
              <a:ext uri="{FF2B5EF4-FFF2-40B4-BE49-F238E27FC236}">
                <a16:creationId xmlns:a16="http://schemas.microsoft.com/office/drawing/2014/main" id="{1416BAFC-30C1-1E6F-6638-A8245E776B0F}"/>
              </a:ext>
            </a:extLst>
          </p:cNvPr>
          <p:cNvGraphicFramePr/>
          <p:nvPr/>
        </p:nvGraphicFramePr>
        <p:xfrm>
          <a:off x="2716100" y="727668"/>
          <a:ext cx="1472400" cy="1288800"/>
        </p:xfrm>
        <a:graphic>
          <a:graphicData uri="http://schemas.openxmlformats.org/drawingml/2006/chart">
            <c:chart xmlns:c="http://schemas.openxmlformats.org/drawingml/2006/chart" xmlns:r="http://schemas.openxmlformats.org/officeDocument/2006/relationships" r:id="rId4"/>
          </a:graphicData>
        </a:graphic>
      </p:graphicFrame>
      <p:sp>
        <p:nvSpPr>
          <p:cNvPr id="9" name="Rounded Rectangle 8">
            <a:extLst>
              <a:ext uri="{FF2B5EF4-FFF2-40B4-BE49-F238E27FC236}">
                <a16:creationId xmlns:a16="http://schemas.microsoft.com/office/drawing/2014/main" id="{C3CE8781-FF05-12B8-BB9D-D5044238347F}"/>
              </a:ext>
            </a:extLst>
          </p:cNvPr>
          <p:cNvSpPr/>
          <p:nvPr/>
        </p:nvSpPr>
        <p:spPr>
          <a:xfrm>
            <a:off x="2444300" y="2081299"/>
            <a:ext cx="2016000" cy="324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numCol="1" rtlCol="0" anchor="ctr"/>
          <a:lstStyle/>
          <a:p>
            <a:pPr algn="ctr"/>
            <a:r>
              <a:rPr lang="en-US" sz="1200" dirty="0" err="1">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spam_and_bots</a:t>
            </a:r>
            <a:r>
              <a:rPr lang="en-US" sz="1200"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/user_8</a:t>
            </a:r>
          </a:p>
        </p:txBody>
      </p:sp>
      <p:graphicFrame>
        <p:nvGraphicFramePr>
          <p:cNvPr id="14" name="Chart 13">
            <a:extLst>
              <a:ext uri="{FF2B5EF4-FFF2-40B4-BE49-F238E27FC236}">
                <a16:creationId xmlns:a16="http://schemas.microsoft.com/office/drawing/2014/main" id="{8B05D938-3602-1068-FCB2-92B23427A5C2}"/>
              </a:ext>
            </a:extLst>
          </p:cNvPr>
          <p:cNvGraphicFramePr/>
          <p:nvPr/>
        </p:nvGraphicFramePr>
        <p:xfrm>
          <a:off x="4948734" y="727668"/>
          <a:ext cx="1472400" cy="1288800"/>
        </p:xfrm>
        <a:graphic>
          <a:graphicData uri="http://schemas.openxmlformats.org/drawingml/2006/chart">
            <c:chart xmlns:c="http://schemas.openxmlformats.org/drawingml/2006/chart" xmlns:r="http://schemas.openxmlformats.org/officeDocument/2006/relationships" r:id="rId5"/>
          </a:graphicData>
        </a:graphic>
      </p:graphicFrame>
      <p:sp>
        <p:nvSpPr>
          <p:cNvPr id="16" name="Rounded Rectangle 15">
            <a:extLst>
              <a:ext uri="{FF2B5EF4-FFF2-40B4-BE49-F238E27FC236}">
                <a16:creationId xmlns:a16="http://schemas.microsoft.com/office/drawing/2014/main" id="{52EEBF7B-243B-DC53-6DF8-C11920725834}"/>
              </a:ext>
            </a:extLst>
          </p:cNvPr>
          <p:cNvSpPr/>
          <p:nvPr/>
        </p:nvSpPr>
        <p:spPr>
          <a:xfrm>
            <a:off x="4675134" y="2081299"/>
            <a:ext cx="2019600" cy="324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numCol="1" rtlCol="0" anchor="ctr"/>
          <a:lstStyle/>
          <a:p>
            <a:pPr algn="ctr"/>
            <a:r>
              <a:rPr lang="en-US" sz="1200" dirty="0" err="1">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biz_quotes</a:t>
            </a:r>
            <a:r>
              <a:rPr lang="en-US" sz="1200"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/user_2</a:t>
            </a:r>
          </a:p>
        </p:txBody>
      </p:sp>
      <p:sp>
        <p:nvSpPr>
          <p:cNvPr id="18" name="Rounded Rectangle 17">
            <a:extLst>
              <a:ext uri="{FF2B5EF4-FFF2-40B4-BE49-F238E27FC236}">
                <a16:creationId xmlns:a16="http://schemas.microsoft.com/office/drawing/2014/main" id="{94C42948-4114-A730-E89F-931FAA534B54}"/>
              </a:ext>
            </a:extLst>
          </p:cNvPr>
          <p:cNvSpPr/>
          <p:nvPr/>
        </p:nvSpPr>
        <p:spPr>
          <a:xfrm>
            <a:off x="6909568" y="2074826"/>
            <a:ext cx="2019600" cy="324000"/>
          </a:xfrm>
          <a:prstGeom prst="roundRect">
            <a:avLst/>
          </a:prstGeom>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numCol="1" rtlCol="0" anchor="ctr"/>
          <a:lstStyle/>
          <a:p>
            <a:pPr algn="ctr"/>
            <a:r>
              <a:rPr lang="en-US" sz="1200" dirty="0" err="1">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secrel</a:t>
            </a:r>
            <a:r>
              <a:rPr lang="en-US" sz="1200"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/batch	</a:t>
            </a:r>
          </a:p>
        </p:txBody>
      </p:sp>
      <p:grpSp>
        <p:nvGrpSpPr>
          <p:cNvPr id="30" name="push_operations_user_6">
            <a:extLst>
              <a:ext uri="{FF2B5EF4-FFF2-40B4-BE49-F238E27FC236}">
                <a16:creationId xmlns:a16="http://schemas.microsoft.com/office/drawing/2014/main" id="{41A8B05D-704C-2091-A88A-C99CB93B8684}"/>
              </a:ext>
            </a:extLst>
          </p:cNvPr>
          <p:cNvGrpSpPr/>
          <p:nvPr/>
        </p:nvGrpSpPr>
        <p:grpSpPr>
          <a:xfrm>
            <a:off x="201244" y="523198"/>
            <a:ext cx="1703520" cy="2218320"/>
            <a:chOff x="291110" y="676535"/>
            <a:chExt cx="1703520" cy="2218320"/>
          </a:xfrm>
        </p:grpSpPr>
        <mc:AlternateContent xmlns:mc="http://schemas.openxmlformats.org/markup-compatibility/2006" xmlns:p14="http://schemas.microsoft.com/office/powerpoint/2010/main">
          <mc:Choice Requires="p14">
            <p:contentPart p14:bwMode="auto" r:id="rId6">
              <p14:nvContentPartPr>
                <p14:cNvPr id="27" name="Ink 26">
                  <a:extLst>
                    <a:ext uri="{FF2B5EF4-FFF2-40B4-BE49-F238E27FC236}">
                      <a16:creationId xmlns:a16="http://schemas.microsoft.com/office/drawing/2014/main" id="{D66F5015-6F2C-5EC4-8D38-2B5B2E655EA8}"/>
                    </a:ext>
                  </a:extLst>
                </p14:cNvPr>
                <p14:cNvContentPartPr/>
                <p14:nvPr/>
              </p14:nvContentPartPr>
              <p14:xfrm>
                <a:off x="291110" y="882815"/>
                <a:ext cx="1655640" cy="1931400"/>
              </p14:xfrm>
            </p:contentPart>
          </mc:Choice>
          <mc:Fallback xmlns="">
            <p:pic>
              <p:nvPicPr>
                <p:cNvPr id="27" name="Ink 26">
                  <a:extLst>
                    <a:ext uri="{FF2B5EF4-FFF2-40B4-BE49-F238E27FC236}">
                      <a16:creationId xmlns:a16="http://schemas.microsoft.com/office/drawing/2014/main" id="{D66F5015-6F2C-5EC4-8D38-2B5B2E655EA8}"/>
                    </a:ext>
                  </a:extLst>
                </p:cNvPr>
                <p:cNvPicPr/>
                <p:nvPr/>
              </p:nvPicPr>
              <p:blipFill>
                <a:blip r:embed="rId7"/>
                <a:stretch>
                  <a:fillRect/>
                </a:stretch>
              </p:blipFill>
              <p:spPr>
                <a:xfrm>
                  <a:off x="255110" y="846815"/>
                  <a:ext cx="1727280" cy="20030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8" name="Ink 27">
                  <a:extLst>
                    <a:ext uri="{FF2B5EF4-FFF2-40B4-BE49-F238E27FC236}">
                      <a16:creationId xmlns:a16="http://schemas.microsoft.com/office/drawing/2014/main" id="{CD695418-4370-424E-2938-47F2F0B64D70}"/>
                    </a:ext>
                  </a:extLst>
                </p14:cNvPr>
                <p14:cNvContentPartPr/>
                <p14:nvPr/>
              </p14:nvContentPartPr>
              <p14:xfrm>
                <a:off x="546710" y="676535"/>
                <a:ext cx="1447920" cy="2218320"/>
              </p14:xfrm>
            </p:contentPart>
          </mc:Choice>
          <mc:Fallback xmlns="">
            <p:pic>
              <p:nvPicPr>
                <p:cNvPr id="28" name="Ink 27">
                  <a:extLst>
                    <a:ext uri="{FF2B5EF4-FFF2-40B4-BE49-F238E27FC236}">
                      <a16:creationId xmlns:a16="http://schemas.microsoft.com/office/drawing/2014/main" id="{CD695418-4370-424E-2938-47F2F0B64D70}"/>
                    </a:ext>
                  </a:extLst>
                </p:cNvPr>
                <p:cNvPicPr/>
                <p:nvPr/>
              </p:nvPicPr>
              <p:blipFill>
                <a:blip r:embed="rId9"/>
                <a:stretch>
                  <a:fillRect/>
                </a:stretch>
              </p:blipFill>
              <p:spPr>
                <a:xfrm>
                  <a:off x="510710" y="640535"/>
                  <a:ext cx="1519560" cy="2289960"/>
                </a:xfrm>
                <a:prstGeom prst="rect">
                  <a:avLst/>
                </a:prstGeom>
              </p:spPr>
            </p:pic>
          </mc:Fallback>
        </mc:AlternateContent>
      </p:grpSp>
      <p:grpSp>
        <p:nvGrpSpPr>
          <p:cNvPr id="31" name="biz_quotes_user">
            <a:extLst>
              <a:ext uri="{FF2B5EF4-FFF2-40B4-BE49-F238E27FC236}">
                <a16:creationId xmlns:a16="http://schemas.microsoft.com/office/drawing/2014/main" id="{A5269635-C70E-1316-C572-6F9C157D8B1E}"/>
              </a:ext>
            </a:extLst>
          </p:cNvPr>
          <p:cNvGrpSpPr/>
          <p:nvPr/>
        </p:nvGrpSpPr>
        <p:grpSpPr>
          <a:xfrm>
            <a:off x="4759114" y="378589"/>
            <a:ext cx="1703520" cy="2218320"/>
            <a:chOff x="291110" y="676535"/>
            <a:chExt cx="1703520" cy="2218320"/>
          </a:xfrm>
        </p:grpSpPr>
        <mc:AlternateContent xmlns:mc="http://schemas.openxmlformats.org/markup-compatibility/2006" xmlns:p14="http://schemas.microsoft.com/office/powerpoint/2010/main">
          <mc:Choice Requires="p14">
            <p:contentPart p14:bwMode="auto" r:id="rId10">
              <p14:nvContentPartPr>
                <p14:cNvPr id="32" name="Ink 31">
                  <a:extLst>
                    <a:ext uri="{FF2B5EF4-FFF2-40B4-BE49-F238E27FC236}">
                      <a16:creationId xmlns:a16="http://schemas.microsoft.com/office/drawing/2014/main" id="{83D0D551-0A67-8025-684A-5FF90E7D515F}"/>
                    </a:ext>
                  </a:extLst>
                </p14:cNvPr>
                <p14:cNvContentPartPr/>
                <p14:nvPr/>
              </p14:nvContentPartPr>
              <p14:xfrm>
                <a:off x="291110" y="882815"/>
                <a:ext cx="1655640" cy="1931400"/>
              </p14:xfrm>
            </p:contentPart>
          </mc:Choice>
          <mc:Fallback xmlns="">
            <p:pic>
              <p:nvPicPr>
                <p:cNvPr id="32" name="Ink 31">
                  <a:extLst>
                    <a:ext uri="{FF2B5EF4-FFF2-40B4-BE49-F238E27FC236}">
                      <a16:creationId xmlns:a16="http://schemas.microsoft.com/office/drawing/2014/main" id="{83D0D551-0A67-8025-684A-5FF90E7D515F}"/>
                    </a:ext>
                  </a:extLst>
                </p:cNvPr>
                <p:cNvPicPr/>
                <p:nvPr/>
              </p:nvPicPr>
              <p:blipFill>
                <a:blip r:embed="rId7"/>
                <a:stretch>
                  <a:fillRect/>
                </a:stretch>
              </p:blipFill>
              <p:spPr>
                <a:xfrm>
                  <a:off x="255110" y="846815"/>
                  <a:ext cx="1727280" cy="20030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33" name="Ink 32">
                  <a:extLst>
                    <a:ext uri="{FF2B5EF4-FFF2-40B4-BE49-F238E27FC236}">
                      <a16:creationId xmlns:a16="http://schemas.microsoft.com/office/drawing/2014/main" id="{A56AD9E3-2B06-65C8-E054-8545D9A86560}"/>
                    </a:ext>
                  </a:extLst>
                </p14:cNvPr>
                <p14:cNvContentPartPr/>
                <p14:nvPr/>
              </p14:nvContentPartPr>
              <p14:xfrm>
                <a:off x="546710" y="676535"/>
                <a:ext cx="1447920" cy="2218320"/>
              </p14:xfrm>
            </p:contentPart>
          </mc:Choice>
          <mc:Fallback xmlns="">
            <p:pic>
              <p:nvPicPr>
                <p:cNvPr id="33" name="Ink 32">
                  <a:extLst>
                    <a:ext uri="{FF2B5EF4-FFF2-40B4-BE49-F238E27FC236}">
                      <a16:creationId xmlns:a16="http://schemas.microsoft.com/office/drawing/2014/main" id="{A56AD9E3-2B06-65C8-E054-8545D9A86560}"/>
                    </a:ext>
                  </a:extLst>
                </p:cNvPr>
                <p:cNvPicPr/>
                <p:nvPr/>
              </p:nvPicPr>
              <p:blipFill>
                <a:blip r:embed="rId9"/>
                <a:stretch>
                  <a:fillRect/>
                </a:stretch>
              </p:blipFill>
              <p:spPr>
                <a:xfrm>
                  <a:off x="510710" y="640535"/>
                  <a:ext cx="1519560" cy="22899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2">
            <p14:nvContentPartPr>
              <p14:cNvPr id="3" name="Ink 2">
                <a:extLst>
                  <a:ext uri="{FF2B5EF4-FFF2-40B4-BE49-F238E27FC236}">
                    <a16:creationId xmlns:a16="http://schemas.microsoft.com/office/drawing/2014/main" id="{7182E484-994F-846D-6CE2-A9427E9F728A}"/>
                  </a:ext>
                </a:extLst>
              </p14:cNvPr>
              <p14:cNvContentPartPr/>
              <p14:nvPr/>
            </p14:nvContentPartPr>
            <p14:xfrm>
              <a:off x="852856" y="4845058"/>
              <a:ext cx="360" cy="360"/>
            </p14:xfrm>
          </p:contentPart>
        </mc:Choice>
        <mc:Fallback xmlns="">
          <p:pic>
            <p:nvPicPr>
              <p:cNvPr id="3" name="Ink 2">
                <a:extLst>
                  <a:ext uri="{FF2B5EF4-FFF2-40B4-BE49-F238E27FC236}">
                    <a16:creationId xmlns:a16="http://schemas.microsoft.com/office/drawing/2014/main" id="{7182E484-994F-846D-6CE2-A9427E9F728A}"/>
                  </a:ext>
                </a:extLst>
              </p:cNvPr>
              <p:cNvPicPr/>
              <p:nvPr/>
            </p:nvPicPr>
            <p:blipFill>
              <a:blip r:embed="rId13"/>
              <a:stretch>
                <a:fillRect/>
              </a:stretch>
            </p:blipFill>
            <p:spPr>
              <a:xfrm>
                <a:off x="846736" y="4838938"/>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4" name="Ink 3">
                <a:extLst>
                  <a:ext uri="{FF2B5EF4-FFF2-40B4-BE49-F238E27FC236}">
                    <a16:creationId xmlns:a16="http://schemas.microsoft.com/office/drawing/2014/main" id="{CE080FF5-B41A-F448-67EC-8D4865C5A7A4}"/>
                  </a:ext>
                </a:extLst>
              </p14:cNvPr>
              <p14:cNvContentPartPr/>
              <p14:nvPr/>
            </p14:nvContentPartPr>
            <p14:xfrm>
              <a:off x="852856" y="4845058"/>
              <a:ext cx="360" cy="360"/>
            </p14:xfrm>
          </p:contentPart>
        </mc:Choice>
        <mc:Fallback xmlns="">
          <p:pic>
            <p:nvPicPr>
              <p:cNvPr id="4" name="Ink 3">
                <a:extLst>
                  <a:ext uri="{FF2B5EF4-FFF2-40B4-BE49-F238E27FC236}">
                    <a16:creationId xmlns:a16="http://schemas.microsoft.com/office/drawing/2014/main" id="{CE080FF5-B41A-F448-67EC-8D4865C5A7A4}"/>
                  </a:ext>
                </a:extLst>
              </p:cNvPr>
              <p:cNvPicPr/>
              <p:nvPr/>
            </p:nvPicPr>
            <p:blipFill>
              <a:blip r:embed="rId13"/>
              <a:stretch>
                <a:fillRect/>
              </a:stretch>
            </p:blipFill>
            <p:spPr>
              <a:xfrm>
                <a:off x="846736" y="4838938"/>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6" name="Ink 5">
                <a:extLst>
                  <a:ext uri="{FF2B5EF4-FFF2-40B4-BE49-F238E27FC236}">
                    <a16:creationId xmlns:a16="http://schemas.microsoft.com/office/drawing/2014/main" id="{CAB8A4DD-DF64-A298-3009-0DA808B3ECE5}"/>
                  </a:ext>
                </a:extLst>
              </p14:cNvPr>
              <p14:cNvContentPartPr/>
              <p14:nvPr/>
            </p14:nvContentPartPr>
            <p14:xfrm>
              <a:off x="852856" y="4845058"/>
              <a:ext cx="360" cy="360"/>
            </p14:xfrm>
          </p:contentPart>
        </mc:Choice>
        <mc:Fallback xmlns="">
          <p:pic>
            <p:nvPicPr>
              <p:cNvPr id="6" name="Ink 5">
                <a:extLst>
                  <a:ext uri="{FF2B5EF4-FFF2-40B4-BE49-F238E27FC236}">
                    <a16:creationId xmlns:a16="http://schemas.microsoft.com/office/drawing/2014/main" id="{CAB8A4DD-DF64-A298-3009-0DA808B3ECE5}"/>
                  </a:ext>
                </a:extLst>
              </p:cNvPr>
              <p:cNvPicPr/>
              <p:nvPr/>
            </p:nvPicPr>
            <p:blipFill>
              <a:blip r:embed="rId13"/>
              <a:stretch>
                <a:fillRect/>
              </a:stretch>
            </p:blipFill>
            <p:spPr>
              <a:xfrm>
                <a:off x="846736" y="4838938"/>
                <a:ext cx="12600" cy="12600"/>
              </a:xfrm>
              <a:prstGeom prst="rect">
                <a:avLst/>
              </a:prstGeom>
            </p:spPr>
          </p:pic>
        </mc:Fallback>
      </mc:AlternateContent>
      <p:grpSp>
        <p:nvGrpSpPr>
          <p:cNvPr id="8" name="Group 7">
            <a:extLst>
              <a:ext uri="{FF2B5EF4-FFF2-40B4-BE49-F238E27FC236}">
                <a16:creationId xmlns:a16="http://schemas.microsoft.com/office/drawing/2014/main" id="{F0C05098-0B42-6165-419E-86374D274F34}"/>
              </a:ext>
            </a:extLst>
          </p:cNvPr>
          <p:cNvGrpSpPr/>
          <p:nvPr/>
        </p:nvGrpSpPr>
        <p:grpSpPr>
          <a:xfrm>
            <a:off x="300000" y="2790360"/>
            <a:ext cx="1468800" cy="1760885"/>
            <a:chOff x="300000" y="1136241"/>
            <a:chExt cx="1468800" cy="1760885"/>
          </a:xfrm>
        </p:grpSpPr>
        <p:graphicFrame>
          <p:nvGraphicFramePr>
            <p:cNvPr id="10" name="Chart 9">
              <a:extLst>
                <a:ext uri="{FF2B5EF4-FFF2-40B4-BE49-F238E27FC236}">
                  <a16:creationId xmlns:a16="http://schemas.microsoft.com/office/drawing/2014/main" id="{27F6489B-41EF-A70B-076B-0191FB8CAA77}"/>
                </a:ext>
              </a:extLst>
            </p:cNvPr>
            <p:cNvGraphicFramePr/>
            <p:nvPr/>
          </p:nvGraphicFramePr>
          <p:xfrm>
            <a:off x="300000" y="1136241"/>
            <a:ext cx="1468800" cy="1288800"/>
          </p:xfrm>
          <a:graphic>
            <a:graphicData uri="http://schemas.openxmlformats.org/drawingml/2006/chart">
              <c:chart xmlns:c="http://schemas.openxmlformats.org/drawingml/2006/chart" xmlns:r="http://schemas.openxmlformats.org/officeDocument/2006/relationships" r:id="rId16"/>
            </a:graphicData>
          </a:graphic>
        </p:graphicFrame>
        <p:sp>
          <p:nvSpPr>
            <p:cNvPr id="12" name="Rounded Rectangle 11">
              <a:extLst>
                <a:ext uri="{FF2B5EF4-FFF2-40B4-BE49-F238E27FC236}">
                  <a16:creationId xmlns:a16="http://schemas.microsoft.com/office/drawing/2014/main" id="{1F984D03-C421-61CF-0246-9873570C31AE}"/>
                </a:ext>
              </a:extLst>
            </p:cNvPr>
            <p:cNvSpPr/>
            <p:nvPr/>
          </p:nvSpPr>
          <p:spPr>
            <a:xfrm>
              <a:off x="300000" y="2522726"/>
              <a:ext cx="1468800" cy="374400"/>
            </a:xfrm>
            <a:prstGeom prst="roundRect">
              <a:avLst/>
            </a:prstGeom>
            <a:ln>
              <a:solidFill>
                <a:schemeClr val="tx2">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numCol="1" rtlCol="0" anchor="ctr"/>
            <a:lstStyle/>
            <a:p>
              <a:pPr algn="ctr"/>
              <a:r>
                <a:rPr lang="en-US" sz="1000"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marketing/user_4</a:t>
              </a:r>
              <a:endParaRPr lang="en-US" sz="1200"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13" name="Group 12">
            <a:extLst>
              <a:ext uri="{FF2B5EF4-FFF2-40B4-BE49-F238E27FC236}">
                <a16:creationId xmlns:a16="http://schemas.microsoft.com/office/drawing/2014/main" id="{6BC7DCE8-6098-4E6F-BFD9-823C03FFB8DB}"/>
              </a:ext>
            </a:extLst>
          </p:cNvPr>
          <p:cNvGrpSpPr/>
          <p:nvPr/>
        </p:nvGrpSpPr>
        <p:grpSpPr>
          <a:xfrm>
            <a:off x="2072258" y="2790360"/>
            <a:ext cx="1468800" cy="1760885"/>
            <a:chOff x="2072258" y="1136241"/>
            <a:chExt cx="1468800" cy="1760885"/>
          </a:xfrm>
        </p:grpSpPr>
        <p:graphicFrame>
          <p:nvGraphicFramePr>
            <p:cNvPr id="15" name="reviews/user 7">
              <a:extLst>
                <a:ext uri="{FF2B5EF4-FFF2-40B4-BE49-F238E27FC236}">
                  <a16:creationId xmlns:a16="http://schemas.microsoft.com/office/drawing/2014/main" id="{4991FDAF-A6D8-6956-41AE-ADC755C2B9F2}"/>
                </a:ext>
              </a:extLst>
            </p:cNvPr>
            <p:cNvGraphicFramePr>
              <a:graphicFrameLocks/>
            </p:cNvGraphicFramePr>
            <p:nvPr/>
          </p:nvGraphicFramePr>
          <p:xfrm>
            <a:off x="2072258" y="1136241"/>
            <a:ext cx="1468800" cy="1288800"/>
          </p:xfrm>
          <a:graphic>
            <a:graphicData uri="http://schemas.openxmlformats.org/drawingml/2006/chart">
              <c:chart xmlns:c="http://schemas.openxmlformats.org/drawingml/2006/chart" xmlns:r="http://schemas.openxmlformats.org/officeDocument/2006/relationships" r:id="rId17"/>
            </a:graphicData>
          </a:graphic>
        </p:graphicFrame>
        <p:sp>
          <p:nvSpPr>
            <p:cNvPr id="19" name="Rounded Rectangle 18">
              <a:extLst>
                <a:ext uri="{FF2B5EF4-FFF2-40B4-BE49-F238E27FC236}">
                  <a16:creationId xmlns:a16="http://schemas.microsoft.com/office/drawing/2014/main" id="{D1D5B0F6-EC41-D0B1-3711-BDB9F6F07839}"/>
                </a:ext>
              </a:extLst>
            </p:cNvPr>
            <p:cNvSpPr/>
            <p:nvPr/>
          </p:nvSpPr>
          <p:spPr>
            <a:xfrm>
              <a:off x="2072258" y="2522726"/>
              <a:ext cx="1468800" cy="3744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numCol="1" rtlCol="0" anchor="ctr"/>
            <a:lstStyle/>
            <a:p>
              <a:pPr algn="ctr"/>
              <a:r>
                <a:rPr lang="en-US" sz="1000"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reviews/user_7</a:t>
              </a:r>
              <a:endParaRPr lang="en-US" sz="1200"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20" name="Group 19">
            <a:extLst>
              <a:ext uri="{FF2B5EF4-FFF2-40B4-BE49-F238E27FC236}">
                <a16:creationId xmlns:a16="http://schemas.microsoft.com/office/drawing/2014/main" id="{E350A6EE-BDFC-8B3D-796C-0857CEDBD629}"/>
              </a:ext>
            </a:extLst>
          </p:cNvPr>
          <p:cNvGrpSpPr/>
          <p:nvPr/>
        </p:nvGrpSpPr>
        <p:grpSpPr>
          <a:xfrm>
            <a:off x="7364987" y="2790360"/>
            <a:ext cx="1468800" cy="1760885"/>
            <a:chOff x="7364987" y="1136241"/>
            <a:chExt cx="1468800" cy="1760885"/>
          </a:xfrm>
        </p:grpSpPr>
        <p:graphicFrame>
          <p:nvGraphicFramePr>
            <p:cNvPr id="21" name="Chart 20">
              <a:extLst>
                <a:ext uri="{FF2B5EF4-FFF2-40B4-BE49-F238E27FC236}">
                  <a16:creationId xmlns:a16="http://schemas.microsoft.com/office/drawing/2014/main" id="{CBE6CC74-B5F6-F81A-7F92-09AE806AF71D}"/>
                </a:ext>
              </a:extLst>
            </p:cNvPr>
            <p:cNvGraphicFramePr/>
            <p:nvPr>
              <p:extLst>
                <p:ext uri="{D42A27DB-BD31-4B8C-83A1-F6EECF244321}">
                  <p14:modId xmlns:p14="http://schemas.microsoft.com/office/powerpoint/2010/main" val="3474985549"/>
                </p:ext>
              </p:extLst>
            </p:nvPr>
          </p:nvGraphicFramePr>
          <p:xfrm>
            <a:off x="7364987" y="1136241"/>
            <a:ext cx="1468800" cy="1288800"/>
          </p:xfrm>
          <a:graphic>
            <a:graphicData uri="http://schemas.openxmlformats.org/drawingml/2006/chart">
              <c:chart xmlns:c="http://schemas.openxmlformats.org/drawingml/2006/chart" xmlns:r="http://schemas.openxmlformats.org/officeDocument/2006/relationships" r:id="rId18"/>
            </a:graphicData>
          </a:graphic>
        </p:graphicFrame>
        <p:sp>
          <p:nvSpPr>
            <p:cNvPr id="22" name="Rounded Rectangle 21">
              <a:extLst>
                <a:ext uri="{FF2B5EF4-FFF2-40B4-BE49-F238E27FC236}">
                  <a16:creationId xmlns:a16="http://schemas.microsoft.com/office/drawing/2014/main" id="{D0BFBB75-1432-0FA4-FFF8-8A6A53BE37FB}"/>
                </a:ext>
              </a:extLst>
            </p:cNvPr>
            <p:cNvSpPr/>
            <p:nvPr/>
          </p:nvSpPr>
          <p:spPr>
            <a:xfrm>
              <a:off x="7364987" y="2522726"/>
              <a:ext cx="1468800" cy="374400"/>
            </a:xfrm>
            <a:prstGeom prst="roundRect">
              <a:avLst/>
            </a:prstGeom>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numCol="1" rtlCol="0" anchor="ctr"/>
            <a:lstStyle/>
            <a:p>
              <a:pPr algn="ctr"/>
              <a:r>
                <a:rPr lang="en-US" sz="1000"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analytics/batch</a:t>
              </a:r>
            </a:p>
          </p:txBody>
        </p:sp>
      </p:grpSp>
      <p:grpSp>
        <p:nvGrpSpPr>
          <p:cNvPr id="23" name="Group 22">
            <a:extLst>
              <a:ext uri="{FF2B5EF4-FFF2-40B4-BE49-F238E27FC236}">
                <a16:creationId xmlns:a16="http://schemas.microsoft.com/office/drawing/2014/main" id="{E1587E8E-67F2-EFF0-C6D4-17814E8555FB}"/>
              </a:ext>
            </a:extLst>
          </p:cNvPr>
          <p:cNvGrpSpPr/>
          <p:nvPr/>
        </p:nvGrpSpPr>
        <p:grpSpPr>
          <a:xfrm>
            <a:off x="5606400" y="2790360"/>
            <a:ext cx="1468800" cy="1760885"/>
            <a:chOff x="5606400" y="1136241"/>
            <a:chExt cx="1468800" cy="1760885"/>
          </a:xfrm>
        </p:grpSpPr>
        <p:graphicFrame>
          <p:nvGraphicFramePr>
            <p:cNvPr id="24" name="Chart 23">
              <a:extLst>
                <a:ext uri="{FF2B5EF4-FFF2-40B4-BE49-F238E27FC236}">
                  <a16:creationId xmlns:a16="http://schemas.microsoft.com/office/drawing/2014/main" id="{ED08D3D8-DB98-86E6-04DC-080E7C5106EE}"/>
                </a:ext>
              </a:extLst>
            </p:cNvPr>
            <p:cNvGraphicFramePr/>
            <p:nvPr/>
          </p:nvGraphicFramePr>
          <p:xfrm>
            <a:off x="5606400" y="1136241"/>
            <a:ext cx="1468800" cy="1288800"/>
          </p:xfrm>
          <a:graphic>
            <a:graphicData uri="http://schemas.openxmlformats.org/drawingml/2006/chart">
              <c:chart xmlns:c="http://schemas.openxmlformats.org/drawingml/2006/chart" xmlns:r="http://schemas.openxmlformats.org/officeDocument/2006/relationships" r:id="rId19"/>
            </a:graphicData>
          </a:graphic>
        </p:graphicFrame>
        <p:sp>
          <p:nvSpPr>
            <p:cNvPr id="25" name="Rounded Rectangle 24">
              <a:extLst>
                <a:ext uri="{FF2B5EF4-FFF2-40B4-BE49-F238E27FC236}">
                  <a16:creationId xmlns:a16="http://schemas.microsoft.com/office/drawing/2014/main" id="{3F437BB7-6AA3-2825-A9EC-2EFA333E1795}"/>
                </a:ext>
              </a:extLst>
            </p:cNvPr>
            <p:cNvSpPr/>
            <p:nvPr/>
          </p:nvSpPr>
          <p:spPr>
            <a:xfrm>
              <a:off x="5606400" y="2522726"/>
              <a:ext cx="1468800" cy="3744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numCol="1" rtlCol="0" anchor="ctr"/>
            <a:lstStyle/>
            <a:p>
              <a:pPr algn="ctr"/>
              <a:r>
                <a:rPr lang="en-US" sz="1000"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reviews/</a:t>
              </a:r>
              <a:r>
                <a:rPr lang="en-US" sz="1000" dirty="0" err="1">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batch_user</a:t>
              </a:r>
              <a:endParaRPr lang="en-US" sz="1000"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26" name="Group 25">
            <a:extLst>
              <a:ext uri="{FF2B5EF4-FFF2-40B4-BE49-F238E27FC236}">
                <a16:creationId xmlns:a16="http://schemas.microsoft.com/office/drawing/2014/main" id="{3B272B8B-EE3C-17F4-90DB-9A68F02051AE}"/>
              </a:ext>
            </a:extLst>
          </p:cNvPr>
          <p:cNvGrpSpPr/>
          <p:nvPr/>
        </p:nvGrpSpPr>
        <p:grpSpPr>
          <a:xfrm>
            <a:off x="3858214" y="2790360"/>
            <a:ext cx="1468800" cy="1760885"/>
            <a:chOff x="3858214" y="1136241"/>
            <a:chExt cx="1468800" cy="1760885"/>
          </a:xfrm>
        </p:grpSpPr>
        <p:graphicFrame>
          <p:nvGraphicFramePr>
            <p:cNvPr id="29" name="Chart 28">
              <a:extLst>
                <a:ext uri="{FF2B5EF4-FFF2-40B4-BE49-F238E27FC236}">
                  <a16:creationId xmlns:a16="http://schemas.microsoft.com/office/drawing/2014/main" id="{B39823B8-4DB1-B87C-EA26-7F872FDB9F39}"/>
                </a:ext>
              </a:extLst>
            </p:cNvPr>
            <p:cNvGraphicFramePr/>
            <p:nvPr/>
          </p:nvGraphicFramePr>
          <p:xfrm>
            <a:off x="3858214" y="1136241"/>
            <a:ext cx="1468800" cy="1288800"/>
          </p:xfrm>
          <a:graphic>
            <a:graphicData uri="http://schemas.openxmlformats.org/drawingml/2006/chart">
              <c:chart xmlns:c="http://schemas.openxmlformats.org/drawingml/2006/chart" xmlns:r="http://schemas.openxmlformats.org/officeDocument/2006/relationships" r:id="rId20"/>
            </a:graphicData>
          </a:graphic>
        </p:graphicFrame>
        <p:sp>
          <p:nvSpPr>
            <p:cNvPr id="34" name="Rounded Rectangle 33">
              <a:extLst>
                <a:ext uri="{FF2B5EF4-FFF2-40B4-BE49-F238E27FC236}">
                  <a16:creationId xmlns:a16="http://schemas.microsoft.com/office/drawing/2014/main" id="{09BDD541-8CBA-40F2-DC33-C08BAD8A920A}"/>
                </a:ext>
              </a:extLst>
            </p:cNvPr>
            <p:cNvSpPr/>
            <p:nvPr/>
          </p:nvSpPr>
          <p:spPr>
            <a:xfrm>
              <a:off x="3858214" y="2522726"/>
              <a:ext cx="1468800" cy="3744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numCol="1" rtlCol="0" anchor="ctr"/>
            <a:lstStyle/>
            <a:p>
              <a:pPr algn="ctr"/>
              <a:r>
                <a:rPr lang="en-US" sz="1000"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security/user_8</a:t>
              </a:r>
              <a:endParaRPr lang="en-US" sz="1200"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35" name="reviews_user_7">
            <a:extLst>
              <a:ext uri="{FF2B5EF4-FFF2-40B4-BE49-F238E27FC236}">
                <a16:creationId xmlns:a16="http://schemas.microsoft.com/office/drawing/2014/main" id="{09EC1574-E4CB-D0AC-A541-5ED12512B4E1}"/>
              </a:ext>
            </a:extLst>
          </p:cNvPr>
          <p:cNvGrpSpPr/>
          <p:nvPr/>
        </p:nvGrpSpPr>
        <p:grpSpPr>
          <a:xfrm>
            <a:off x="1995136" y="2706581"/>
            <a:ext cx="1569600" cy="1458000"/>
            <a:chOff x="1995136" y="1052462"/>
            <a:chExt cx="1569600" cy="1458000"/>
          </a:xfrm>
        </p:grpSpPr>
        <mc:AlternateContent xmlns:mc="http://schemas.openxmlformats.org/markup-compatibility/2006" xmlns:p14="http://schemas.microsoft.com/office/powerpoint/2010/main">
          <mc:Choice Requires="p14">
            <p:contentPart p14:bwMode="auto" r:id="rId21">
              <p14:nvContentPartPr>
                <p14:cNvPr id="36" name="Ink 35">
                  <a:extLst>
                    <a:ext uri="{FF2B5EF4-FFF2-40B4-BE49-F238E27FC236}">
                      <a16:creationId xmlns:a16="http://schemas.microsoft.com/office/drawing/2014/main" id="{F50FA04F-A1FF-55C1-7A50-18349EAE3366}"/>
                    </a:ext>
                  </a:extLst>
                </p14:cNvPr>
                <p14:cNvContentPartPr/>
                <p14:nvPr/>
              </p14:nvContentPartPr>
              <p14:xfrm>
                <a:off x="1995136" y="1052462"/>
                <a:ext cx="1465200" cy="1377360"/>
              </p14:xfrm>
            </p:contentPart>
          </mc:Choice>
          <mc:Fallback xmlns="">
            <p:pic>
              <p:nvPicPr>
                <p:cNvPr id="36" name="Ink 35">
                  <a:extLst>
                    <a:ext uri="{FF2B5EF4-FFF2-40B4-BE49-F238E27FC236}">
                      <a16:creationId xmlns:a16="http://schemas.microsoft.com/office/drawing/2014/main" id="{F50FA04F-A1FF-55C1-7A50-18349EAE3366}"/>
                    </a:ext>
                  </a:extLst>
                </p:cNvPr>
                <p:cNvPicPr/>
                <p:nvPr/>
              </p:nvPicPr>
              <p:blipFill>
                <a:blip r:embed="rId22"/>
                <a:stretch>
                  <a:fillRect/>
                </a:stretch>
              </p:blipFill>
              <p:spPr>
                <a:xfrm>
                  <a:off x="1959136" y="1016462"/>
                  <a:ext cx="1536840" cy="14490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37" name="Ink 36">
                  <a:extLst>
                    <a:ext uri="{FF2B5EF4-FFF2-40B4-BE49-F238E27FC236}">
                      <a16:creationId xmlns:a16="http://schemas.microsoft.com/office/drawing/2014/main" id="{0118BE83-2CEC-3251-B707-52C6B36E52B9}"/>
                    </a:ext>
                  </a:extLst>
                </p14:cNvPr>
                <p14:cNvContentPartPr/>
                <p14:nvPr/>
              </p14:nvContentPartPr>
              <p14:xfrm>
                <a:off x="2009896" y="1070102"/>
                <a:ext cx="1554840" cy="1440360"/>
              </p14:xfrm>
            </p:contentPart>
          </mc:Choice>
          <mc:Fallback xmlns="">
            <p:pic>
              <p:nvPicPr>
                <p:cNvPr id="37" name="Ink 36">
                  <a:extLst>
                    <a:ext uri="{FF2B5EF4-FFF2-40B4-BE49-F238E27FC236}">
                      <a16:creationId xmlns:a16="http://schemas.microsoft.com/office/drawing/2014/main" id="{0118BE83-2CEC-3251-B707-52C6B36E52B9}"/>
                    </a:ext>
                  </a:extLst>
                </p:cNvPr>
                <p:cNvPicPr/>
                <p:nvPr/>
              </p:nvPicPr>
              <p:blipFill>
                <a:blip r:embed="rId24"/>
                <a:stretch>
                  <a:fillRect/>
                </a:stretch>
              </p:blipFill>
              <p:spPr>
                <a:xfrm>
                  <a:off x="1973896" y="1034102"/>
                  <a:ext cx="1626480" cy="1512000"/>
                </a:xfrm>
                <a:prstGeom prst="rect">
                  <a:avLst/>
                </a:prstGeom>
              </p:spPr>
            </p:pic>
          </mc:Fallback>
        </mc:AlternateContent>
      </p:grpSp>
      <p:grpSp>
        <p:nvGrpSpPr>
          <p:cNvPr id="38" name="reviews_batch_user_2">
            <a:extLst>
              <a:ext uri="{FF2B5EF4-FFF2-40B4-BE49-F238E27FC236}">
                <a16:creationId xmlns:a16="http://schemas.microsoft.com/office/drawing/2014/main" id="{D8B508A6-BC20-DF8F-C156-11399BA00566}"/>
              </a:ext>
            </a:extLst>
          </p:cNvPr>
          <p:cNvGrpSpPr/>
          <p:nvPr/>
        </p:nvGrpSpPr>
        <p:grpSpPr>
          <a:xfrm>
            <a:off x="5487856" y="2734132"/>
            <a:ext cx="1865520" cy="1739160"/>
            <a:chOff x="5487856" y="823142"/>
            <a:chExt cx="1865520" cy="1739160"/>
          </a:xfrm>
        </p:grpSpPr>
        <mc:AlternateContent xmlns:mc="http://schemas.openxmlformats.org/markup-compatibility/2006" xmlns:p14="http://schemas.microsoft.com/office/powerpoint/2010/main">
          <mc:Choice Requires="p14">
            <p:contentPart p14:bwMode="auto" r:id="rId25">
              <p14:nvContentPartPr>
                <p14:cNvPr id="39" name="rbu_line_2">
                  <a:extLst>
                    <a:ext uri="{FF2B5EF4-FFF2-40B4-BE49-F238E27FC236}">
                      <a16:creationId xmlns:a16="http://schemas.microsoft.com/office/drawing/2014/main" id="{55E2A22F-F9A7-E8A6-719D-7EA67F012AAD}"/>
                    </a:ext>
                  </a:extLst>
                </p14:cNvPr>
                <p14:cNvContentPartPr/>
                <p14:nvPr/>
              </p14:nvContentPartPr>
              <p14:xfrm>
                <a:off x="5487856" y="1058942"/>
                <a:ext cx="1865520" cy="1360440"/>
              </p14:xfrm>
            </p:contentPart>
          </mc:Choice>
          <mc:Fallback xmlns="">
            <p:pic>
              <p:nvPicPr>
                <p:cNvPr id="39" name="rbu_line_2">
                  <a:extLst>
                    <a:ext uri="{FF2B5EF4-FFF2-40B4-BE49-F238E27FC236}">
                      <a16:creationId xmlns:a16="http://schemas.microsoft.com/office/drawing/2014/main" id="{55E2A22F-F9A7-E8A6-719D-7EA67F012AAD}"/>
                    </a:ext>
                  </a:extLst>
                </p:cNvPr>
                <p:cNvPicPr/>
                <p:nvPr/>
              </p:nvPicPr>
              <p:blipFill>
                <a:blip r:embed="rId26"/>
                <a:stretch>
                  <a:fillRect/>
                </a:stretch>
              </p:blipFill>
              <p:spPr>
                <a:xfrm>
                  <a:off x="5451863" y="1022942"/>
                  <a:ext cx="1937146" cy="143208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40" name="rbu_line_1">
                  <a:extLst>
                    <a:ext uri="{FF2B5EF4-FFF2-40B4-BE49-F238E27FC236}">
                      <a16:creationId xmlns:a16="http://schemas.microsoft.com/office/drawing/2014/main" id="{1503D3A1-3FEB-9B1E-6F0E-DFBC36C1CB3F}"/>
                    </a:ext>
                  </a:extLst>
                </p14:cNvPr>
                <p14:cNvContentPartPr/>
                <p14:nvPr/>
              </p14:nvContentPartPr>
              <p14:xfrm>
                <a:off x="5597656" y="823142"/>
                <a:ext cx="1534320" cy="1739160"/>
              </p14:xfrm>
            </p:contentPart>
          </mc:Choice>
          <mc:Fallback xmlns="">
            <p:pic>
              <p:nvPicPr>
                <p:cNvPr id="40" name="rbu_line_1">
                  <a:extLst>
                    <a:ext uri="{FF2B5EF4-FFF2-40B4-BE49-F238E27FC236}">
                      <a16:creationId xmlns:a16="http://schemas.microsoft.com/office/drawing/2014/main" id="{1503D3A1-3FEB-9B1E-6F0E-DFBC36C1CB3F}"/>
                    </a:ext>
                  </a:extLst>
                </p:cNvPr>
                <p:cNvPicPr/>
                <p:nvPr/>
              </p:nvPicPr>
              <p:blipFill>
                <a:blip r:embed="rId28"/>
                <a:stretch>
                  <a:fillRect/>
                </a:stretch>
              </p:blipFill>
              <p:spPr>
                <a:xfrm>
                  <a:off x="5561656" y="787142"/>
                  <a:ext cx="1605960" cy="1810800"/>
                </a:xfrm>
                <a:prstGeom prst="rect">
                  <a:avLst/>
                </a:prstGeom>
              </p:spPr>
            </p:pic>
          </mc:Fallback>
        </mc:AlternateContent>
      </p:grpSp>
      <p:graphicFrame>
        <p:nvGraphicFramePr>
          <p:cNvPr id="41" name="Chart 40">
            <a:extLst>
              <a:ext uri="{FF2B5EF4-FFF2-40B4-BE49-F238E27FC236}">
                <a16:creationId xmlns:a16="http://schemas.microsoft.com/office/drawing/2014/main" id="{7F6E2360-B1AD-F027-A941-5233A91CF617}"/>
              </a:ext>
            </a:extLst>
          </p:cNvPr>
          <p:cNvGraphicFramePr/>
          <p:nvPr/>
        </p:nvGraphicFramePr>
        <p:xfrm>
          <a:off x="7183168" y="727668"/>
          <a:ext cx="1472400" cy="1288800"/>
        </p:xfrm>
        <a:graphic>
          <a:graphicData uri="http://schemas.openxmlformats.org/drawingml/2006/chart">
            <c:chart xmlns:c="http://schemas.openxmlformats.org/drawingml/2006/chart" xmlns:r="http://schemas.openxmlformats.org/officeDocument/2006/relationships" r:id="rId29"/>
          </a:graphicData>
        </a:graphic>
      </p:graphicFrame>
      <p:grpSp>
        <p:nvGrpSpPr>
          <p:cNvPr id="45" name="reviews_user_7">
            <a:extLst>
              <a:ext uri="{FF2B5EF4-FFF2-40B4-BE49-F238E27FC236}">
                <a16:creationId xmlns:a16="http://schemas.microsoft.com/office/drawing/2014/main" id="{3CCE226B-8173-8183-D998-CA298CFEDB7C}"/>
              </a:ext>
            </a:extLst>
          </p:cNvPr>
          <p:cNvGrpSpPr/>
          <p:nvPr/>
        </p:nvGrpSpPr>
        <p:grpSpPr>
          <a:xfrm>
            <a:off x="2627324" y="823266"/>
            <a:ext cx="1569600" cy="1458000"/>
            <a:chOff x="1995136" y="1052462"/>
            <a:chExt cx="1569600" cy="1458000"/>
          </a:xfrm>
        </p:grpSpPr>
        <mc:AlternateContent xmlns:mc="http://schemas.openxmlformats.org/markup-compatibility/2006" xmlns:p14="http://schemas.microsoft.com/office/powerpoint/2010/main">
          <mc:Choice Requires="p14">
            <p:contentPart p14:bwMode="auto" r:id="rId30">
              <p14:nvContentPartPr>
                <p14:cNvPr id="46" name="Ink 45">
                  <a:extLst>
                    <a:ext uri="{FF2B5EF4-FFF2-40B4-BE49-F238E27FC236}">
                      <a16:creationId xmlns:a16="http://schemas.microsoft.com/office/drawing/2014/main" id="{5DDB36CE-A898-C603-F8B8-8080F9C4C329}"/>
                    </a:ext>
                  </a:extLst>
                </p14:cNvPr>
                <p14:cNvContentPartPr/>
                <p14:nvPr/>
              </p14:nvContentPartPr>
              <p14:xfrm>
                <a:off x="1995136" y="1052462"/>
                <a:ext cx="1465200" cy="1377360"/>
              </p14:xfrm>
            </p:contentPart>
          </mc:Choice>
          <mc:Fallback xmlns="">
            <p:pic>
              <p:nvPicPr>
                <p:cNvPr id="46" name="Ink 45">
                  <a:extLst>
                    <a:ext uri="{FF2B5EF4-FFF2-40B4-BE49-F238E27FC236}">
                      <a16:creationId xmlns:a16="http://schemas.microsoft.com/office/drawing/2014/main" id="{5DDB36CE-A898-C603-F8B8-8080F9C4C329}"/>
                    </a:ext>
                  </a:extLst>
                </p:cNvPr>
                <p:cNvPicPr/>
                <p:nvPr/>
              </p:nvPicPr>
              <p:blipFill>
                <a:blip r:embed="rId22"/>
                <a:stretch>
                  <a:fillRect/>
                </a:stretch>
              </p:blipFill>
              <p:spPr>
                <a:xfrm>
                  <a:off x="1959136" y="1016462"/>
                  <a:ext cx="1536840" cy="14490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47" name="Ink 46">
                  <a:extLst>
                    <a:ext uri="{FF2B5EF4-FFF2-40B4-BE49-F238E27FC236}">
                      <a16:creationId xmlns:a16="http://schemas.microsoft.com/office/drawing/2014/main" id="{44447606-D21B-D02A-A4C6-37922FB7909B}"/>
                    </a:ext>
                  </a:extLst>
                </p14:cNvPr>
                <p14:cNvContentPartPr/>
                <p14:nvPr/>
              </p14:nvContentPartPr>
              <p14:xfrm>
                <a:off x="2009896" y="1070102"/>
                <a:ext cx="1554840" cy="1440360"/>
              </p14:xfrm>
            </p:contentPart>
          </mc:Choice>
          <mc:Fallback xmlns="">
            <p:pic>
              <p:nvPicPr>
                <p:cNvPr id="47" name="Ink 46">
                  <a:extLst>
                    <a:ext uri="{FF2B5EF4-FFF2-40B4-BE49-F238E27FC236}">
                      <a16:creationId xmlns:a16="http://schemas.microsoft.com/office/drawing/2014/main" id="{44447606-D21B-D02A-A4C6-37922FB7909B}"/>
                    </a:ext>
                  </a:extLst>
                </p:cNvPr>
                <p:cNvPicPr/>
                <p:nvPr/>
              </p:nvPicPr>
              <p:blipFill>
                <a:blip r:embed="rId24"/>
                <a:stretch>
                  <a:fillRect/>
                </a:stretch>
              </p:blipFill>
              <p:spPr>
                <a:xfrm>
                  <a:off x="1973896" y="1034102"/>
                  <a:ext cx="1626480" cy="1512000"/>
                </a:xfrm>
                <a:prstGeom prst="rect">
                  <a:avLst/>
                </a:prstGeom>
              </p:spPr>
            </p:pic>
          </mc:Fallback>
        </mc:AlternateContent>
      </p:grpSp>
      <p:grpSp>
        <p:nvGrpSpPr>
          <p:cNvPr id="42" name="reviews_batch_user_2">
            <a:extLst>
              <a:ext uri="{FF2B5EF4-FFF2-40B4-BE49-F238E27FC236}">
                <a16:creationId xmlns:a16="http://schemas.microsoft.com/office/drawing/2014/main" id="{2CFFFF60-6C40-AB0B-F005-B3B78FEC2819}"/>
              </a:ext>
            </a:extLst>
          </p:cNvPr>
          <p:cNvGrpSpPr/>
          <p:nvPr/>
        </p:nvGrpSpPr>
        <p:grpSpPr>
          <a:xfrm>
            <a:off x="7042850" y="622076"/>
            <a:ext cx="1865520" cy="1739160"/>
            <a:chOff x="5487856" y="823142"/>
            <a:chExt cx="1865520" cy="1739160"/>
          </a:xfrm>
        </p:grpSpPr>
        <mc:AlternateContent xmlns:mc="http://schemas.openxmlformats.org/markup-compatibility/2006" xmlns:p14="http://schemas.microsoft.com/office/powerpoint/2010/main">
          <mc:Choice Requires="p14">
            <p:contentPart p14:bwMode="auto" r:id="rId32">
              <p14:nvContentPartPr>
                <p14:cNvPr id="43" name="rbu_line_2">
                  <a:extLst>
                    <a:ext uri="{FF2B5EF4-FFF2-40B4-BE49-F238E27FC236}">
                      <a16:creationId xmlns:a16="http://schemas.microsoft.com/office/drawing/2014/main" id="{E8523387-0CDE-80A3-D00B-C73E87B84F5B}"/>
                    </a:ext>
                  </a:extLst>
                </p14:cNvPr>
                <p14:cNvContentPartPr/>
                <p14:nvPr/>
              </p14:nvContentPartPr>
              <p14:xfrm>
                <a:off x="5487856" y="1058942"/>
                <a:ext cx="1865520" cy="1360440"/>
              </p14:xfrm>
            </p:contentPart>
          </mc:Choice>
          <mc:Fallback xmlns="">
            <p:pic>
              <p:nvPicPr>
                <p:cNvPr id="43" name="rbu_line_2">
                  <a:extLst>
                    <a:ext uri="{FF2B5EF4-FFF2-40B4-BE49-F238E27FC236}">
                      <a16:creationId xmlns:a16="http://schemas.microsoft.com/office/drawing/2014/main" id="{E8523387-0CDE-80A3-D00B-C73E87B84F5B}"/>
                    </a:ext>
                  </a:extLst>
                </p:cNvPr>
                <p:cNvPicPr/>
                <p:nvPr/>
              </p:nvPicPr>
              <p:blipFill>
                <a:blip r:embed="rId26"/>
                <a:stretch>
                  <a:fillRect/>
                </a:stretch>
              </p:blipFill>
              <p:spPr>
                <a:xfrm>
                  <a:off x="5451863" y="1022942"/>
                  <a:ext cx="1937146" cy="143208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44" name="rbu_line_1">
                  <a:extLst>
                    <a:ext uri="{FF2B5EF4-FFF2-40B4-BE49-F238E27FC236}">
                      <a16:creationId xmlns:a16="http://schemas.microsoft.com/office/drawing/2014/main" id="{582B3022-98AE-1BC1-8EE9-881CA75533D1}"/>
                    </a:ext>
                  </a:extLst>
                </p14:cNvPr>
                <p14:cNvContentPartPr/>
                <p14:nvPr/>
              </p14:nvContentPartPr>
              <p14:xfrm>
                <a:off x="5597656" y="823142"/>
                <a:ext cx="1534320" cy="1739160"/>
              </p14:xfrm>
            </p:contentPart>
          </mc:Choice>
          <mc:Fallback xmlns="">
            <p:pic>
              <p:nvPicPr>
                <p:cNvPr id="44" name="rbu_line_1">
                  <a:extLst>
                    <a:ext uri="{FF2B5EF4-FFF2-40B4-BE49-F238E27FC236}">
                      <a16:creationId xmlns:a16="http://schemas.microsoft.com/office/drawing/2014/main" id="{582B3022-98AE-1BC1-8EE9-881CA75533D1}"/>
                    </a:ext>
                  </a:extLst>
                </p:cNvPr>
                <p:cNvPicPr/>
                <p:nvPr/>
              </p:nvPicPr>
              <p:blipFill>
                <a:blip r:embed="rId28"/>
                <a:stretch>
                  <a:fillRect/>
                </a:stretch>
              </p:blipFill>
              <p:spPr>
                <a:xfrm>
                  <a:off x="5561656" y="787142"/>
                  <a:ext cx="1605960" cy="1810800"/>
                </a:xfrm>
                <a:prstGeom prst="rect">
                  <a:avLst/>
                </a:prstGeom>
              </p:spPr>
            </p:pic>
          </mc:Fallback>
        </mc:AlternateContent>
      </p:grpSp>
    </p:spTree>
    <p:extLst>
      <p:ext uri="{BB962C8B-B14F-4D97-AF65-F5344CB8AC3E}">
        <p14:creationId xmlns:p14="http://schemas.microsoft.com/office/powerpoint/2010/main" val="132629780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168">
          <a:extLst>
            <a:ext uri="{FF2B5EF4-FFF2-40B4-BE49-F238E27FC236}">
              <a16:creationId xmlns:a16="http://schemas.microsoft.com/office/drawing/2014/main" id="{22C4C5E2-4193-00D6-2543-62610719BBEE}"/>
            </a:ext>
          </a:extLst>
        </p:cNvPr>
        <p:cNvGrpSpPr/>
        <p:nvPr/>
      </p:nvGrpSpPr>
      <p:grpSpPr>
        <a:xfrm>
          <a:off x="0" y="0"/>
          <a:ext cx="0" cy="0"/>
          <a:chOff x="0" y="0"/>
          <a:chExt cx="0" cy="0"/>
        </a:xfrm>
      </p:grpSpPr>
      <p:sp>
        <p:nvSpPr>
          <p:cNvPr id="170" name="Google Shape;170;p20">
            <a:extLst>
              <a:ext uri="{FF2B5EF4-FFF2-40B4-BE49-F238E27FC236}">
                <a16:creationId xmlns:a16="http://schemas.microsoft.com/office/drawing/2014/main" id="{C038D6F7-4A67-C2BB-BB72-0F5D4165B0E1}"/>
              </a:ext>
            </a:extLst>
          </p:cNvPr>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95</a:t>
            </a:fld>
            <a:endParaRPr/>
          </a:p>
        </p:txBody>
      </p:sp>
      <p:sp>
        <p:nvSpPr>
          <p:cNvPr id="7" name="Subtitle 6">
            <a:extLst>
              <a:ext uri="{FF2B5EF4-FFF2-40B4-BE49-F238E27FC236}">
                <a16:creationId xmlns:a16="http://schemas.microsoft.com/office/drawing/2014/main" id="{325F15EB-944F-D335-53A1-E635D2DE0886}"/>
              </a:ext>
            </a:extLst>
          </p:cNvPr>
          <p:cNvSpPr>
            <a:spLocks noGrp="1"/>
          </p:cNvSpPr>
          <p:nvPr>
            <p:ph type="subTitle" idx="1"/>
          </p:nvPr>
        </p:nvSpPr>
        <p:spPr/>
        <p:txBody>
          <a:bodyPr/>
          <a:lstStyle/>
          <a:p>
            <a:r>
              <a:rPr lang="en-US" dirty="0"/>
              <a:t>analytics/batch</a:t>
            </a:r>
          </a:p>
        </p:txBody>
      </p:sp>
      <p:sp>
        <p:nvSpPr>
          <p:cNvPr id="11" name="Rectangle 10">
            <a:extLst>
              <a:ext uri="{FF2B5EF4-FFF2-40B4-BE49-F238E27FC236}">
                <a16:creationId xmlns:a16="http://schemas.microsoft.com/office/drawing/2014/main" id="{D311C291-271A-623A-30E1-04074B928838}"/>
              </a:ext>
            </a:extLst>
          </p:cNvPr>
          <p:cNvSpPr/>
          <p:nvPr/>
        </p:nvSpPr>
        <p:spPr>
          <a:xfrm>
            <a:off x="597331" y="3575188"/>
            <a:ext cx="902043" cy="16681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B02E7D45-3F94-A5F3-6117-22567C837836}"/>
              </a:ext>
            </a:extLst>
          </p:cNvPr>
          <p:cNvSpPr/>
          <p:nvPr/>
        </p:nvSpPr>
        <p:spPr>
          <a:xfrm flipV="1">
            <a:off x="685800" y="1929813"/>
            <a:ext cx="7772400" cy="44949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oogle Shape;133;p18">
            <a:extLst>
              <a:ext uri="{FF2B5EF4-FFF2-40B4-BE49-F238E27FC236}">
                <a16:creationId xmlns:a16="http://schemas.microsoft.com/office/drawing/2014/main" id="{287AD57E-D1D0-93E0-0CC0-4C40CCE65F33}"/>
              </a:ext>
            </a:extLst>
          </p:cNvPr>
          <p:cNvPicPr preferRelativeResize="0"/>
          <p:nvPr/>
        </p:nvPicPr>
        <p:blipFill>
          <a:blip r:embed="rId3">
            <a:alphaModFix/>
          </a:blip>
          <a:stretch>
            <a:fillRect/>
          </a:stretch>
        </p:blipFill>
        <p:spPr>
          <a:xfrm>
            <a:off x="839079" y="1442722"/>
            <a:ext cx="2846791" cy="2926306"/>
          </a:xfrm>
          <a:prstGeom prst="rect">
            <a:avLst/>
          </a:prstGeom>
          <a:noFill/>
          <a:ln w="76200">
            <a:solidFill>
              <a:schemeClr val="accent2">
                <a:lumMod val="25000"/>
              </a:schemeClr>
            </a:solidFill>
          </a:ln>
        </p:spPr>
      </p:pic>
      <p:pic>
        <p:nvPicPr>
          <p:cNvPr id="6" name="Graphic 5" descr="Speech with solid fill">
            <a:extLst>
              <a:ext uri="{FF2B5EF4-FFF2-40B4-BE49-F238E27FC236}">
                <a16:creationId xmlns:a16="http://schemas.microsoft.com/office/drawing/2014/main" id="{62A6DC3C-FDD9-A2F9-C0D3-9543C33EF90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flipH="1">
            <a:off x="2504004" y="1083891"/>
            <a:ext cx="2044061" cy="1638761"/>
          </a:xfrm>
          <a:prstGeom prst="rect">
            <a:avLst/>
          </a:prstGeom>
        </p:spPr>
      </p:pic>
      <p:sp>
        <p:nvSpPr>
          <p:cNvPr id="8" name="TextBox 7">
            <a:extLst>
              <a:ext uri="{FF2B5EF4-FFF2-40B4-BE49-F238E27FC236}">
                <a16:creationId xmlns:a16="http://schemas.microsoft.com/office/drawing/2014/main" id="{EACD7F91-AFF7-E155-8567-4DCC29E72707}"/>
              </a:ext>
            </a:extLst>
          </p:cNvPr>
          <p:cNvSpPr txBox="1"/>
          <p:nvPr/>
        </p:nvSpPr>
        <p:spPr>
          <a:xfrm>
            <a:off x="2914490" y="1344322"/>
            <a:ext cx="1327544" cy="861774"/>
          </a:xfrm>
          <a:prstGeom prst="rect">
            <a:avLst/>
          </a:prstGeom>
          <a:noFill/>
        </p:spPr>
        <p:txBody>
          <a:bodyPr wrap="square" rtlCol="0">
            <a:spAutoFit/>
          </a:bodyPr>
          <a:lstStyle/>
          <a:p>
            <a:r>
              <a:rPr lang="en-US" sz="1000" dirty="0">
                <a:latin typeface="Open Sans" panose="020B0606030504020204" pitchFamily="34" charset="0"/>
                <a:ea typeface="Open Sans" panose="020B0606030504020204" pitchFamily="34" charset="0"/>
                <a:cs typeface="Open Sans" panose="020B0606030504020204" pitchFamily="34" charset="0"/>
              </a:rPr>
              <a:t>Just so you know, </a:t>
            </a:r>
          </a:p>
          <a:p>
            <a:r>
              <a:rPr lang="en-US" sz="1000" dirty="0">
                <a:latin typeface="Open Sans" panose="020B0606030504020204" pitchFamily="34" charset="0"/>
                <a:ea typeface="Open Sans" panose="020B0606030504020204" pitchFamily="34" charset="0"/>
                <a:cs typeface="Open Sans" panose="020B0606030504020204" pitchFamily="34" charset="0"/>
              </a:rPr>
              <a:t>‘professional’ is equivalent to ‘timing’ in the new table</a:t>
            </a:r>
          </a:p>
        </p:txBody>
      </p:sp>
      <p:pic>
        <p:nvPicPr>
          <p:cNvPr id="2" name="Picture 1" descr="A group of people sitting around a table with computers&#10;&#10;Description automatically generated">
            <a:extLst>
              <a:ext uri="{FF2B5EF4-FFF2-40B4-BE49-F238E27FC236}">
                <a16:creationId xmlns:a16="http://schemas.microsoft.com/office/drawing/2014/main" id="{716B6273-33B1-49D0-B432-57B0D075B915}"/>
              </a:ext>
            </a:extLst>
          </p:cNvPr>
          <p:cNvPicPr>
            <a:picLocks noChangeAspect="1"/>
          </p:cNvPicPr>
          <p:nvPr/>
        </p:nvPicPr>
        <p:blipFill>
          <a:blip r:embed="rId6"/>
          <a:stretch>
            <a:fillRect/>
          </a:stretch>
        </p:blipFill>
        <p:spPr>
          <a:xfrm>
            <a:off x="5182904" y="1442475"/>
            <a:ext cx="2926800" cy="2926800"/>
          </a:xfrm>
          <a:prstGeom prst="rect">
            <a:avLst/>
          </a:prstGeom>
          <a:ln w="57150">
            <a:solidFill>
              <a:srgbClr val="FFC000"/>
            </a:solidFill>
          </a:ln>
        </p:spPr>
      </p:pic>
      <p:grpSp>
        <p:nvGrpSpPr>
          <p:cNvPr id="9" name="Group 8">
            <a:extLst>
              <a:ext uri="{FF2B5EF4-FFF2-40B4-BE49-F238E27FC236}">
                <a16:creationId xmlns:a16="http://schemas.microsoft.com/office/drawing/2014/main" id="{F0EFD772-AD55-AEA0-8250-65C3B24E4207}"/>
              </a:ext>
            </a:extLst>
          </p:cNvPr>
          <p:cNvGrpSpPr/>
          <p:nvPr/>
        </p:nvGrpSpPr>
        <p:grpSpPr>
          <a:xfrm>
            <a:off x="4530903" y="1551397"/>
            <a:ext cx="2137025" cy="1456377"/>
            <a:chOff x="4530903" y="2003458"/>
            <a:chExt cx="2137025" cy="1456377"/>
          </a:xfrm>
        </p:grpSpPr>
        <p:pic>
          <p:nvPicPr>
            <p:cNvPr id="5" name="Graphic 4" descr="Speech with solid fill">
              <a:extLst>
                <a:ext uri="{FF2B5EF4-FFF2-40B4-BE49-F238E27FC236}">
                  <a16:creationId xmlns:a16="http://schemas.microsoft.com/office/drawing/2014/main" id="{0E3C498E-D866-D52D-041A-EE274820ED7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530903" y="2003458"/>
              <a:ext cx="2137025" cy="1456377"/>
            </a:xfrm>
            <a:prstGeom prst="rect">
              <a:avLst/>
            </a:prstGeom>
          </p:spPr>
        </p:pic>
        <p:sp>
          <p:nvSpPr>
            <p:cNvPr id="10" name="TextBox 9">
              <a:extLst>
                <a:ext uri="{FF2B5EF4-FFF2-40B4-BE49-F238E27FC236}">
                  <a16:creationId xmlns:a16="http://schemas.microsoft.com/office/drawing/2014/main" id="{2F6C7380-0D7E-66CD-21F5-482635958C6E}"/>
                </a:ext>
              </a:extLst>
            </p:cNvPr>
            <p:cNvSpPr txBox="1"/>
            <p:nvPr/>
          </p:nvSpPr>
          <p:spPr>
            <a:xfrm>
              <a:off x="4863775" y="2381874"/>
              <a:ext cx="1488442" cy="400110"/>
            </a:xfrm>
            <a:prstGeom prst="rect">
              <a:avLst/>
            </a:prstGeom>
            <a:noFill/>
          </p:spPr>
          <p:txBody>
            <a:bodyPr wrap="square" rtlCol="0">
              <a:spAutoFit/>
            </a:bodyPr>
            <a:lstStyle/>
            <a:p>
              <a:r>
                <a:rPr lang="en-US" sz="1000" dirty="0">
                  <a:latin typeface="Open Sans" panose="020B0606030504020204" pitchFamily="34" charset="0"/>
                  <a:ea typeface="Open Sans" panose="020B0606030504020204" pitchFamily="34" charset="0"/>
                  <a:cs typeface="Open Sans" panose="020B0606030504020204" pitchFamily="34" charset="0"/>
                </a:rPr>
                <a:t>Thanks for letting us know! We’ll change it!</a:t>
              </a:r>
            </a:p>
          </p:txBody>
        </p:sp>
      </p:grpSp>
    </p:spTree>
    <p:extLst>
      <p:ext uri="{BB962C8B-B14F-4D97-AF65-F5344CB8AC3E}">
        <p14:creationId xmlns:p14="http://schemas.microsoft.com/office/powerpoint/2010/main" val="187175949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168">
          <a:extLst>
            <a:ext uri="{FF2B5EF4-FFF2-40B4-BE49-F238E27FC236}">
              <a16:creationId xmlns:a16="http://schemas.microsoft.com/office/drawing/2014/main" id="{85CD69D4-A0F7-EC7A-A49A-BE74A4A164F5}"/>
            </a:ext>
          </a:extLst>
        </p:cNvPr>
        <p:cNvGrpSpPr/>
        <p:nvPr/>
      </p:nvGrpSpPr>
      <p:grpSpPr>
        <a:xfrm>
          <a:off x="0" y="0"/>
          <a:ext cx="0" cy="0"/>
          <a:chOff x="0" y="0"/>
          <a:chExt cx="0" cy="0"/>
        </a:xfrm>
      </p:grpSpPr>
      <p:sp>
        <p:nvSpPr>
          <p:cNvPr id="50" name="Rectangle 49">
            <a:extLst>
              <a:ext uri="{FF2B5EF4-FFF2-40B4-BE49-F238E27FC236}">
                <a16:creationId xmlns:a16="http://schemas.microsoft.com/office/drawing/2014/main" id="{6EFF2810-790B-55D6-74D9-13D636047494}"/>
              </a:ext>
            </a:extLst>
          </p:cNvPr>
          <p:cNvSpPr/>
          <p:nvPr/>
        </p:nvSpPr>
        <p:spPr>
          <a:xfrm>
            <a:off x="7283792" y="2625876"/>
            <a:ext cx="1645376" cy="2048552"/>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7EB49EA2-2115-1EF6-0DFA-B9DB9F890830}"/>
              </a:ext>
            </a:extLst>
          </p:cNvPr>
          <p:cNvSpPr/>
          <p:nvPr/>
        </p:nvSpPr>
        <p:spPr>
          <a:xfrm>
            <a:off x="6842854" y="502069"/>
            <a:ext cx="2161556" cy="2048552"/>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7379AB83-97BF-02F1-C1F4-32C9B9B5CD9B}"/>
              </a:ext>
            </a:extLst>
          </p:cNvPr>
          <p:cNvSpPr/>
          <p:nvPr/>
        </p:nvSpPr>
        <p:spPr>
          <a:xfrm>
            <a:off x="2387119" y="523198"/>
            <a:ext cx="2139896" cy="2048552"/>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Google Shape;170;p20">
            <a:extLst>
              <a:ext uri="{FF2B5EF4-FFF2-40B4-BE49-F238E27FC236}">
                <a16:creationId xmlns:a16="http://schemas.microsoft.com/office/drawing/2014/main" id="{44339DD1-A026-A480-FDB0-A2D02CB89975}"/>
              </a:ext>
            </a:extLst>
          </p:cNvPr>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96</a:t>
            </a:fld>
            <a:endParaRPr/>
          </a:p>
        </p:txBody>
      </p:sp>
      <p:sp>
        <p:nvSpPr>
          <p:cNvPr id="17" name="Subtitle 16">
            <a:extLst>
              <a:ext uri="{FF2B5EF4-FFF2-40B4-BE49-F238E27FC236}">
                <a16:creationId xmlns:a16="http://schemas.microsoft.com/office/drawing/2014/main" id="{53CCEC75-BACE-F552-502D-CE799C5CBF72}"/>
              </a:ext>
            </a:extLst>
          </p:cNvPr>
          <p:cNvSpPr>
            <a:spLocks noGrp="1"/>
          </p:cNvSpPr>
          <p:nvPr>
            <p:ph type="subTitle" idx="1"/>
          </p:nvPr>
        </p:nvSpPr>
        <p:spPr>
          <a:xfrm>
            <a:off x="105289" y="104029"/>
            <a:ext cx="8664900" cy="377700"/>
          </a:xfrm>
        </p:spPr>
        <p:txBody>
          <a:bodyPr/>
          <a:lstStyle/>
          <a:p>
            <a:r>
              <a:rPr lang="en-US" dirty="0"/>
              <a:t>The remaining use cases:</a:t>
            </a:r>
          </a:p>
        </p:txBody>
      </p:sp>
      <p:sp>
        <p:nvSpPr>
          <p:cNvPr id="11" name="Rectangle 10">
            <a:extLst>
              <a:ext uri="{FF2B5EF4-FFF2-40B4-BE49-F238E27FC236}">
                <a16:creationId xmlns:a16="http://schemas.microsoft.com/office/drawing/2014/main" id="{2B40EB12-C3E7-EE4E-DED4-086F9582FEC6}"/>
              </a:ext>
            </a:extLst>
          </p:cNvPr>
          <p:cNvSpPr/>
          <p:nvPr/>
        </p:nvSpPr>
        <p:spPr>
          <a:xfrm>
            <a:off x="597331" y="3575188"/>
            <a:ext cx="902043" cy="16681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 name="Chart 1">
            <a:extLst>
              <a:ext uri="{FF2B5EF4-FFF2-40B4-BE49-F238E27FC236}">
                <a16:creationId xmlns:a16="http://schemas.microsoft.com/office/drawing/2014/main" id="{B2074BB7-1BE9-54C1-9EF8-ACAEB833731D}"/>
              </a:ext>
            </a:extLst>
          </p:cNvPr>
          <p:cNvGraphicFramePr/>
          <p:nvPr/>
        </p:nvGraphicFramePr>
        <p:xfrm>
          <a:off x="306386" y="727944"/>
          <a:ext cx="1472400" cy="1288800"/>
        </p:xfrm>
        <a:graphic>
          <a:graphicData uri="http://schemas.openxmlformats.org/drawingml/2006/chart">
            <c:chart xmlns:c="http://schemas.openxmlformats.org/drawingml/2006/chart" xmlns:r="http://schemas.openxmlformats.org/officeDocument/2006/relationships" r:id="rId3"/>
          </a:graphicData>
        </a:graphic>
      </p:graphicFrame>
      <p:sp>
        <p:nvSpPr>
          <p:cNvPr id="5" name="Rounded Rectangle 4">
            <a:extLst>
              <a:ext uri="{FF2B5EF4-FFF2-40B4-BE49-F238E27FC236}">
                <a16:creationId xmlns:a16="http://schemas.microsoft.com/office/drawing/2014/main" id="{788DF807-270A-ED32-B9F0-3DDDCD161556}"/>
              </a:ext>
            </a:extLst>
          </p:cNvPr>
          <p:cNvSpPr/>
          <p:nvPr/>
        </p:nvSpPr>
        <p:spPr>
          <a:xfrm>
            <a:off x="214834" y="2081023"/>
            <a:ext cx="2014632" cy="324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numCol="1" rtlCol="0" anchor="ctr"/>
          <a:lstStyle/>
          <a:p>
            <a:pPr algn="r"/>
            <a:r>
              <a:rPr lang="en-US" sz="1200" dirty="0" err="1">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push_operations</a:t>
            </a:r>
            <a:r>
              <a:rPr lang="en-US" sz="1200"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/user_6</a:t>
            </a:r>
          </a:p>
        </p:txBody>
      </p:sp>
      <p:graphicFrame>
        <p:nvGraphicFramePr>
          <p:cNvPr id="7" name="Chart 6">
            <a:extLst>
              <a:ext uri="{FF2B5EF4-FFF2-40B4-BE49-F238E27FC236}">
                <a16:creationId xmlns:a16="http://schemas.microsoft.com/office/drawing/2014/main" id="{C17FE6A5-02B0-904B-D94F-6C7F068C2B92}"/>
              </a:ext>
            </a:extLst>
          </p:cNvPr>
          <p:cNvGraphicFramePr/>
          <p:nvPr/>
        </p:nvGraphicFramePr>
        <p:xfrm>
          <a:off x="2716100" y="727668"/>
          <a:ext cx="1472400" cy="1288800"/>
        </p:xfrm>
        <a:graphic>
          <a:graphicData uri="http://schemas.openxmlformats.org/drawingml/2006/chart">
            <c:chart xmlns:c="http://schemas.openxmlformats.org/drawingml/2006/chart" xmlns:r="http://schemas.openxmlformats.org/officeDocument/2006/relationships" r:id="rId4"/>
          </a:graphicData>
        </a:graphic>
      </p:graphicFrame>
      <p:sp>
        <p:nvSpPr>
          <p:cNvPr id="9" name="Rounded Rectangle 8">
            <a:extLst>
              <a:ext uri="{FF2B5EF4-FFF2-40B4-BE49-F238E27FC236}">
                <a16:creationId xmlns:a16="http://schemas.microsoft.com/office/drawing/2014/main" id="{4647137D-142A-B0A0-2B3B-0D54C9660A88}"/>
              </a:ext>
            </a:extLst>
          </p:cNvPr>
          <p:cNvSpPr/>
          <p:nvPr/>
        </p:nvSpPr>
        <p:spPr>
          <a:xfrm>
            <a:off x="2444300" y="2081299"/>
            <a:ext cx="2016000" cy="324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numCol="1" rtlCol="0" anchor="ctr"/>
          <a:lstStyle/>
          <a:p>
            <a:pPr algn="ctr"/>
            <a:r>
              <a:rPr lang="en-US" sz="1200" dirty="0" err="1">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spam_and_bots</a:t>
            </a:r>
            <a:r>
              <a:rPr lang="en-US" sz="1200"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/user_8</a:t>
            </a:r>
          </a:p>
        </p:txBody>
      </p:sp>
      <p:graphicFrame>
        <p:nvGraphicFramePr>
          <p:cNvPr id="14" name="Chart 13">
            <a:extLst>
              <a:ext uri="{FF2B5EF4-FFF2-40B4-BE49-F238E27FC236}">
                <a16:creationId xmlns:a16="http://schemas.microsoft.com/office/drawing/2014/main" id="{33C08ED0-3EA4-36FA-AF04-925327783AB3}"/>
              </a:ext>
            </a:extLst>
          </p:cNvPr>
          <p:cNvGraphicFramePr/>
          <p:nvPr/>
        </p:nvGraphicFramePr>
        <p:xfrm>
          <a:off x="4948734" y="727668"/>
          <a:ext cx="1472400" cy="1288800"/>
        </p:xfrm>
        <a:graphic>
          <a:graphicData uri="http://schemas.openxmlformats.org/drawingml/2006/chart">
            <c:chart xmlns:c="http://schemas.openxmlformats.org/drawingml/2006/chart" xmlns:r="http://schemas.openxmlformats.org/officeDocument/2006/relationships" r:id="rId5"/>
          </a:graphicData>
        </a:graphic>
      </p:graphicFrame>
      <p:sp>
        <p:nvSpPr>
          <p:cNvPr id="16" name="Rounded Rectangle 15">
            <a:extLst>
              <a:ext uri="{FF2B5EF4-FFF2-40B4-BE49-F238E27FC236}">
                <a16:creationId xmlns:a16="http://schemas.microsoft.com/office/drawing/2014/main" id="{4D9A0B85-AF83-B058-7CFD-ADE7928DBD93}"/>
              </a:ext>
            </a:extLst>
          </p:cNvPr>
          <p:cNvSpPr/>
          <p:nvPr/>
        </p:nvSpPr>
        <p:spPr>
          <a:xfrm>
            <a:off x="4675134" y="2081299"/>
            <a:ext cx="2019600" cy="324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numCol="1" rtlCol="0" anchor="ctr"/>
          <a:lstStyle/>
          <a:p>
            <a:pPr algn="ctr"/>
            <a:r>
              <a:rPr lang="en-US" sz="1200" dirty="0" err="1">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biz_quotes</a:t>
            </a:r>
            <a:r>
              <a:rPr lang="en-US" sz="1200"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/user_2</a:t>
            </a:r>
          </a:p>
        </p:txBody>
      </p:sp>
      <p:sp>
        <p:nvSpPr>
          <p:cNvPr id="18" name="Rounded Rectangle 17">
            <a:extLst>
              <a:ext uri="{FF2B5EF4-FFF2-40B4-BE49-F238E27FC236}">
                <a16:creationId xmlns:a16="http://schemas.microsoft.com/office/drawing/2014/main" id="{9EBD616A-CC6D-B23C-0FDA-9E1489C848B6}"/>
              </a:ext>
            </a:extLst>
          </p:cNvPr>
          <p:cNvSpPr/>
          <p:nvPr/>
        </p:nvSpPr>
        <p:spPr>
          <a:xfrm>
            <a:off x="6909568" y="2074826"/>
            <a:ext cx="2019600" cy="324000"/>
          </a:xfrm>
          <a:prstGeom prst="roundRect">
            <a:avLst/>
          </a:prstGeom>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numCol="1" rtlCol="0" anchor="ctr"/>
          <a:lstStyle/>
          <a:p>
            <a:pPr algn="ctr"/>
            <a:r>
              <a:rPr lang="en-US" sz="1200" dirty="0" err="1">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secrel</a:t>
            </a:r>
            <a:r>
              <a:rPr lang="en-US" sz="1200"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/batch	</a:t>
            </a:r>
          </a:p>
        </p:txBody>
      </p:sp>
      <p:grpSp>
        <p:nvGrpSpPr>
          <p:cNvPr id="30" name="push_operations_user_6">
            <a:extLst>
              <a:ext uri="{FF2B5EF4-FFF2-40B4-BE49-F238E27FC236}">
                <a16:creationId xmlns:a16="http://schemas.microsoft.com/office/drawing/2014/main" id="{7C4C585D-2B09-3355-6BB1-64017159F819}"/>
              </a:ext>
            </a:extLst>
          </p:cNvPr>
          <p:cNvGrpSpPr/>
          <p:nvPr/>
        </p:nvGrpSpPr>
        <p:grpSpPr>
          <a:xfrm>
            <a:off x="201244" y="523198"/>
            <a:ext cx="1703520" cy="2218320"/>
            <a:chOff x="291110" y="676535"/>
            <a:chExt cx="1703520" cy="2218320"/>
          </a:xfrm>
        </p:grpSpPr>
        <mc:AlternateContent xmlns:mc="http://schemas.openxmlformats.org/markup-compatibility/2006" xmlns:p14="http://schemas.microsoft.com/office/powerpoint/2010/main">
          <mc:Choice Requires="p14">
            <p:contentPart p14:bwMode="auto" r:id="rId6">
              <p14:nvContentPartPr>
                <p14:cNvPr id="27" name="Ink 26">
                  <a:extLst>
                    <a:ext uri="{FF2B5EF4-FFF2-40B4-BE49-F238E27FC236}">
                      <a16:creationId xmlns:a16="http://schemas.microsoft.com/office/drawing/2014/main" id="{D6895972-D6EF-69FD-8400-CA114002F89E}"/>
                    </a:ext>
                  </a:extLst>
                </p14:cNvPr>
                <p14:cNvContentPartPr/>
                <p14:nvPr/>
              </p14:nvContentPartPr>
              <p14:xfrm>
                <a:off x="291110" y="882815"/>
                <a:ext cx="1655640" cy="1931400"/>
              </p14:xfrm>
            </p:contentPart>
          </mc:Choice>
          <mc:Fallback xmlns="">
            <p:pic>
              <p:nvPicPr>
                <p:cNvPr id="27" name="Ink 26">
                  <a:extLst>
                    <a:ext uri="{FF2B5EF4-FFF2-40B4-BE49-F238E27FC236}">
                      <a16:creationId xmlns:a16="http://schemas.microsoft.com/office/drawing/2014/main" id="{D6895972-D6EF-69FD-8400-CA114002F89E}"/>
                    </a:ext>
                  </a:extLst>
                </p:cNvPr>
                <p:cNvPicPr/>
                <p:nvPr/>
              </p:nvPicPr>
              <p:blipFill>
                <a:blip r:embed="rId7"/>
                <a:stretch>
                  <a:fillRect/>
                </a:stretch>
              </p:blipFill>
              <p:spPr>
                <a:xfrm>
                  <a:off x="255110" y="846815"/>
                  <a:ext cx="1727280" cy="20030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8" name="Ink 27">
                  <a:extLst>
                    <a:ext uri="{FF2B5EF4-FFF2-40B4-BE49-F238E27FC236}">
                      <a16:creationId xmlns:a16="http://schemas.microsoft.com/office/drawing/2014/main" id="{B31DD78A-AACB-424F-10F1-D8722B57EB53}"/>
                    </a:ext>
                  </a:extLst>
                </p14:cNvPr>
                <p14:cNvContentPartPr/>
                <p14:nvPr/>
              </p14:nvContentPartPr>
              <p14:xfrm>
                <a:off x="546710" y="676535"/>
                <a:ext cx="1447920" cy="2218320"/>
              </p14:xfrm>
            </p:contentPart>
          </mc:Choice>
          <mc:Fallback xmlns="">
            <p:pic>
              <p:nvPicPr>
                <p:cNvPr id="28" name="Ink 27">
                  <a:extLst>
                    <a:ext uri="{FF2B5EF4-FFF2-40B4-BE49-F238E27FC236}">
                      <a16:creationId xmlns:a16="http://schemas.microsoft.com/office/drawing/2014/main" id="{B31DD78A-AACB-424F-10F1-D8722B57EB53}"/>
                    </a:ext>
                  </a:extLst>
                </p:cNvPr>
                <p:cNvPicPr/>
                <p:nvPr/>
              </p:nvPicPr>
              <p:blipFill>
                <a:blip r:embed="rId9"/>
                <a:stretch>
                  <a:fillRect/>
                </a:stretch>
              </p:blipFill>
              <p:spPr>
                <a:xfrm>
                  <a:off x="510710" y="640535"/>
                  <a:ext cx="1519560" cy="2289960"/>
                </a:xfrm>
                <a:prstGeom prst="rect">
                  <a:avLst/>
                </a:prstGeom>
              </p:spPr>
            </p:pic>
          </mc:Fallback>
        </mc:AlternateContent>
      </p:grpSp>
      <p:grpSp>
        <p:nvGrpSpPr>
          <p:cNvPr id="31" name="biz_quotes_user">
            <a:extLst>
              <a:ext uri="{FF2B5EF4-FFF2-40B4-BE49-F238E27FC236}">
                <a16:creationId xmlns:a16="http://schemas.microsoft.com/office/drawing/2014/main" id="{3C000FCB-9301-A2CC-6C1D-8E9F38A28DE3}"/>
              </a:ext>
            </a:extLst>
          </p:cNvPr>
          <p:cNvGrpSpPr/>
          <p:nvPr/>
        </p:nvGrpSpPr>
        <p:grpSpPr>
          <a:xfrm>
            <a:off x="4759114" y="378589"/>
            <a:ext cx="1703520" cy="2218320"/>
            <a:chOff x="291110" y="676535"/>
            <a:chExt cx="1703520" cy="2218320"/>
          </a:xfrm>
        </p:grpSpPr>
        <mc:AlternateContent xmlns:mc="http://schemas.openxmlformats.org/markup-compatibility/2006" xmlns:p14="http://schemas.microsoft.com/office/powerpoint/2010/main">
          <mc:Choice Requires="p14">
            <p:contentPart p14:bwMode="auto" r:id="rId10">
              <p14:nvContentPartPr>
                <p14:cNvPr id="32" name="Ink 31">
                  <a:extLst>
                    <a:ext uri="{FF2B5EF4-FFF2-40B4-BE49-F238E27FC236}">
                      <a16:creationId xmlns:a16="http://schemas.microsoft.com/office/drawing/2014/main" id="{C9448018-86DD-CFB9-C80F-CC63E77574E7}"/>
                    </a:ext>
                  </a:extLst>
                </p14:cNvPr>
                <p14:cNvContentPartPr/>
                <p14:nvPr/>
              </p14:nvContentPartPr>
              <p14:xfrm>
                <a:off x="291110" y="882815"/>
                <a:ext cx="1655640" cy="1931400"/>
              </p14:xfrm>
            </p:contentPart>
          </mc:Choice>
          <mc:Fallback xmlns="">
            <p:pic>
              <p:nvPicPr>
                <p:cNvPr id="32" name="Ink 31">
                  <a:extLst>
                    <a:ext uri="{FF2B5EF4-FFF2-40B4-BE49-F238E27FC236}">
                      <a16:creationId xmlns:a16="http://schemas.microsoft.com/office/drawing/2014/main" id="{C9448018-86DD-CFB9-C80F-CC63E77574E7}"/>
                    </a:ext>
                  </a:extLst>
                </p:cNvPr>
                <p:cNvPicPr/>
                <p:nvPr/>
              </p:nvPicPr>
              <p:blipFill>
                <a:blip r:embed="rId7"/>
                <a:stretch>
                  <a:fillRect/>
                </a:stretch>
              </p:blipFill>
              <p:spPr>
                <a:xfrm>
                  <a:off x="255110" y="846815"/>
                  <a:ext cx="1727280" cy="20030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33" name="Ink 32">
                  <a:extLst>
                    <a:ext uri="{FF2B5EF4-FFF2-40B4-BE49-F238E27FC236}">
                      <a16:creationId xmlns:a16="http://schemas.microsoft.com/office/drawing/2014/main" id="{919A56C7-855E-B5F2-6450-1D7010223582}"/>
                    </a:ext>
                  </a:extLst>
                </p14:cNvPr>
                <p14:cNvContentPartPr/>
                <p14:nvPr/>
              </p14:nvContentPartPr>
              <p14:xfrm>
                <a:off x="546710" y="676535"/>
                <a:ext cx="1447920" cy="2218320"/>
              </p14:xfrm>
            </p:contentPart>
          </mc:Choice>
          <mc:Fallback xmlns="">
            <p:pic>
              <p:nvPicPr>
                <p:cNvPr id="33" name="Ink 32">
                  <a:extLst>
                    <a:ext uri="{FF2B5EF4-FFF2-40B4-BE49-F238E27FC236}">
                      <a16:creationId xmlns:a16="http://schemas.microsoft.com/office/drawing/2014/main" id="{919A56C7-855E-B5F2-6450-1D7010223582}"/>
                    </a:ext>
                  </a:extLst>
                </p:cNvPr>
                <p:cNvPicPr/>
                <p:nvPr/>
              </p:nvPicPr>
              <p:blipFill>
                <a:blip r:embed="rId9"/>
                <a:stretch>
                  <a:fillRect/>
                </a:stretch>
              </p:blipFill>
              <p:spPr>
                <a:xfrm>
                  <a:off x="510710" y="640535"/>
                  <a:ext cx="1519560" cy="22899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2">
            <p14:nvContentPartPr>
              <p14:cNvPr id="3" name="Ink 2">
                <a:extLst>
                  <a:ext uri="{FF2B5EF4-FFF2-40B4-BE49-F238E27FC236}">
                    <a16:creationId xmlns:a16="http://schemas.microsoft.com/office/drawing/2014/main" id="{D5F399CC-C831-02A1-EA17-F688D00E4755}"/>
                  </a:ext>
                </a:extLst>
              </p14:cNvPr>
              <p14:cNvContentPartPr/>
              <p14:nvPr/>
            </p14:nvContentPartPr>
            <p14:xfrm>
              <a:off x="852856" y="4845058"/>
              <a:ext cx="360" cy="360"/>
            </p14:xfrm>
          </p:contentPart>
        </mc:Choice>
        <mc:Fallback xmlns="">
          <p:pic>
            <p:nvPicPr>
              <p:cNvPr id="3" name="Ink 2">
                <a:extLst>
                  <a:ext uri="{FF2B5EF4-FFF2-40B4-BE49-F238E27FC236}">
                    <a16:creationId xmlns:a16="http://schemas.microsoft.com/office/drawing/2014/main" id="{D5F399CC-C831-02A1-EA17-F688D00E4755}"/>
                  </a:ext>
                </a:extLst>
              </p:cNvPr>
              <p:cNvPicPr/>
              <p:nvPr/>
            </p:nvPicPr>
            <p:blipFill>
              <a:blip r:embed="rId13"/>
              <a:stretch>
                <a:fillRect/>
              </a:stretch>
            </p:blipFill>
            <p:spPr>
              <a:xfrm>
                <a:off x="846736" y="4838938"/>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4" name="Ink 3">
                <a:extLst>
                  <a:ext uri="{FF2B5EF4-FFF2-40B4-BE49-F238E27FC236}">
                    <a16:creationId xmlns:a16="http://schemas.microsoft.com/office/drawing/2014/main" id="{ADC040E7-D55F-7850-C7A3-1B4E1F0D17DF}"/>
                  </a:ext>
                </a:extLst>
              </p14:cNvPr>
              <p14:cNvContentPartPr/>
              <p14:nvPr/>
            </p14:nvContentPartPr>
            <p14:xfrm>
              <a:off x="852856" y="4845058"/>
              <a:ext cx="360" cy="360"/>
            </p14:xfrm>
          </p:contentPart>
        </mc:Choice>
        <mc:Fallback xmlns="">
          <p:pic>
            <p:nvPicPr>
              <p:cNvPr id="4" name="Ink 3">
                <a:extLst>
                  <a:ext uri="{FF2B5EF4-FFF2-40B4-BE49-F238E27FC236}">
                    <a16:creationId xmlns:a16="http://schemas.microsoft.com/office/drawing/2014/main" id="{ADC040E7-D55F-7850-C7A3-1B4E1F0D17DF}"/>
                  </a:ext>
                </a:extLst>
              </p:cNvPr>
              <p:cNvPicPr/>
              <p:nvPr/>
            </p:nvPicPr>
            <p:blipFill>
              <a:blip r:embed="rId13"/>
              <a:stretch>
                <a:fillRect/>
              </a:stretch>
            </p:blipFill>
            <p:spPr>
              <a:xfrm>
                <a:off x="846736" y="4838938"/>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6" name="Ink 5">
                <a:extLst>
                  <a:ext uri="{FF2B5EF4-FFF2-40B4-BE49-F238E27FC236}">
                    <a16:creationId xmlns:a16="http://schemas.microsoft.com/office/drawing/2014/main" id="{E18EE703-814B-A500-9E80-69F77369333D}"/>
                  </a:ext>
                </a:extLst>
              </p14:cNvPr>
              <p14:cNvContentPartPr/>
              <p14:nvPr/>
            </p14:nvContentPartPr>
            <p14:xfrm>
              <a:off x="852856" y="4845058"/>
              <a:ext cx="360" cy="360"/>
            </p14:xfrm>
          </p:contentPart>
        </mc:Choice>
        <mc:Fallback xmlns="">
          <p:pic>
            <p:nvPicPr>
              <p:cNvPr id="6" name="Ink 5">
                <a:extLst>
                  <a:ext uri="{FF2B5EF4-FFF2-40B4-BE49-F238E27FC236}">
                    <a16:creationId xmlns:a16="http://schemas.microsoft.com/office/drawing/2014/main" id="{E18EE703-814B-A500-9E80-69F77369333D}"/>
                  </a:ext>
                </a:extLst>
              </p:cNvPr>
              <p:cNvPicPr/>
              <p:nvPr/>
            </p:nvPicPr>
            <p:blipFill>
              <a:blip r:embed="rId13"/>
              <a:stretch>
                <a:fillRect/>
              </a:stretch>
            </p:blipFill>
            <p:spPr>
              <a:xfrm>
                <a:off x="846736" y="4838938"/>
                <a:ext cx="12600" cy="12600"/>
              </a:xfrm>
              <a:prstGeom prst="rect">
                <a:avLst/>
              </a:prstGeom>
            </p:spPr>
          </p:pic>
        </mc:Fallback>
      </mc:AlternateContent>
      <p:grpSp>
        <p:nvGrpSpPr>
          <p:cNvPr id="8" name="Group 7">
            <a:extLst>
              <a:ext uri="{FF2B5EF4-FFF2-40B4-BE49-F238E27FC236}">
                <a16:creationId xmlns:a16="http://schemas.microsoft.com/office/drawing/2014/main" id="{9EA4E027-67F4-FE41-97F4-87C86CB10C7E}"/>
              </a:ext>
            </a:extLst>
          </p:cNvPr>
          <p:cNvGrpSpPr/>
          <p:nvPr/>
        </p:nvGrpSpPr>
        <p:grpSpPr>
          <a:xfrm>
            <a:off x="300000" y="2790360"/>
            <a:ext cx="1468800" cy="1760885"/>
            <a:chOff x="300000" y="1136241"/>
            <a:chExt cx="1468800" cy="1760885"/>
          </a:xfrm>
        </p:grpSpPr>
        <p:graphicFrame>
          <p:nvGraphicFramePr>
            <p:cNvPr id="10" name="Chart 9">
              <a:extLst>
                <a:ext uri="{FF2B5EF4-FFF2-40B4-BE49-F238E27FC236}">
                  <a16:creationId xmlns:a16="http://schemas.microsoft.com/office/drawing/2014/main" id="{FE2B428D-8AE9-49B8-D4B1-8C3E45FEBAD8}"/>
                </a:ext>
              </a:extLst>
            </p:cNvPr>
            <p:cNvGraphicFramePr/>
            <p:nvPr/>
          </p:nvGraphicFramePr>
          <p:xfrm>
            <a:off x="300000" y="1136241"/>
            <a:ext cx="1468800" cy="1288800"/>
          </p:xfrm>
          <a:graphic>
            <a:graphicData uri="http://schemas.openxmlformats.org/drawingml/2006/chart">
              <c:chart xmlns:c="http://schemas.openxmlformats.org/drawingml/2006/chart" xmlns:r="http://schemas.openxmlformats.org/officeDocument/2006/relationships" r:id="rId16"/>
            </a:graphicData>
          </a:graphic>
        </p:graphicFrame>
        <p:sp>
          <p:nvSpPr>
            <p:cNvPr id="12" name="Rounded Rectangle 11">
              <a:extLst>
                <a:ext uri="{FF2B5EF4-FFF2-40B4-BE49-F238E27FC236}">
                  <a16:creationId xmlns:a16="http://schemas.microsoft.com/office/drawing/2014/main" id="{B5FAFEB1-0A66-DBC1-9601-EEC759CEDF6F}"/>
                </a:ext>
              </a:extLst>
            </p:cNvPr>
            <p:cNvSpPr/>
            <p:nvPr/>
          </p:nvSpPr>
          <p:spPr>
            <a:xfrm>
              <a:off x="300000" y="2522726"/>
              <a:ext cx="1468800" cy="374400"/>
            </a:xfrm>
            <a:prstGeom prst="roundRect">
              <a:avLst/>
            </a:prstGeom>
            <a:ln>
              <a:solidFill>
                <a:schemeClr val="tx2">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numCol="1" rtlCol="0" anchor="ctr"/>
            <a:lstStyle/>
            <a:p>
              <a:pPr algn="ctr"/>
              <a:r>
                <a:rPr lang="en-US" sz="1000"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marketing/user_4</a:t>
              </a:r>
              <a:endParaRPr lang="en-US" sz="1200"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13" name="Group 12">
            <a:extLst>
              <a:ext uri="{FF2B5EF4-FFF2-40B4-BE49-F238E27FC236}">
                <a16:creationId xmlns:a16="http://schemas.microsoft.com/office/drawing/2014/main" id="{E411CAB1-CECB-2E9D-B64D-EF7EDF9311F8}"/>
              </a:ext>
            </a:extLst>
          </p:cNvPr>
          <p:cNvGrpSpPr/>
          <p:nvPr/>
        </p:nvGrpSpPr>
        <p:grpSpPr>
          <a:xfrm>
            <a:off x="2072258" y="2790360"/>
            <a:ext cx="1468800" cy="1760885"/>
            <a:chOff x="2072258" y="1136241"/>
            <a:chExt cx="1468800" cy="1760885"/>
          </a:xfrm>
        </p:grpSpPr>
        <p:graphicFrame>
          <p:nvGraphicFramePr>
            <p:cNvPr id="15" name="reviews/user 7">
              <a:extLst>
                <a:ext uri="{FF2B5EF4-FFF2-40B4-BE49-F238E27FC236}">
                  <a16:creationId xmlns:a16="http://schemas.microsoft.com/office/drawing/2014/main" id="{B19732F2-C153-5C81-331A-F59DD143602E}"/>
                </a:ext>
              </a:extLst>
            </p:cNvPr>
            <p:cNvGraphicFramePr>
              <a:graphicFrameLocks/>
            </p:cNvGraphicFramePr>
            <p:nvPr/>
          </p:nvGraphicFramePr>
          <p:xfrm>
            <a:off x="2072258" y="1136241"/>
            <a:ext cx="1468800" cy="1288800"/>
          </p:xfrm>
          <a:graphic>
            <a:graphicData uri="http://schemas.openxmlformats.org/drawingml/2006/chart">
              <c:chart xmlns:c="http://schemas.openxmlformats.org/drawingml/2006/chart" xmlns:r="http://schemas.openxmlformats.org/officeDocument/2006/relationships" r:id="rId17"/>
            </a:graphicData>
          </a:graphic>
        </p:graphicFrame>
        <p:sp>
          <p:nvSpPr>
            <p:cNvPr id="19" name="Rounded Rectangle 18">
              <a:extLst>
                <a:ext uri="{FF2B5EF4-FFF2-40B4-BE49-F238E27FC236}">
                  <a16:creationId xmlns:a16="http://schemas.microsoft.com/office/drawing/2014/main" id="{709B9511-3B20-7EAC-4766-69736FE24667}"/>
                </a:ext>
              </a:extLst>
            </p:cNvPr>
            <p:cNvSpPr/>
            <p:nvPr/>
          </p:nvSpPr>
          <p:spPr>
            <a:xfrm>
              <a:off x="2072258" y="2522726"/>
              <a:ext cx="1468800" cy="3744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numCol="1" rtlCol="0" anchor="ctr"/>
            <a:lstStyle/>
            <a:p>
              <a:pPr algn="ctr"/>
              <a:r>
                <a:rPr lang="en-US" sz="1000"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reviews/user_7</a:t>
              </a:r>
              <a:endParaRPr lang="en-US" sz="1200"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20" name="Group 19">
            <a:extLst>
              <a:ext uri="{FF2B5EF4-FFF2-40B4-BE49-F238E27FC236}">
                <a16:creationId xmlns:a16="http://schemas.microsoft.com/office/drawing/2014/main" id="{3B478D33-1574-1C0C-0FF6-EB5B02CC84A2}"/>
              </a:ext>
            </a:extLst>
          </p:cNvPr>
          <p:cNvGrpSpPr/>
          <p:nvPr/>
        </p:nvGrpSpPr>
        <p:grpSpPr>
          <a:xfrm>
            <a:off x="7364987" y="2790360"/>
            <a:ext cx="1468800" cy="1760885"/>
            <a:chOff x="7364987" y="1136241"/>
            <a:chExt cx="1468800" cy="1760885"/>
          </a:xfrm>
        </p:grpSpPr>
        <p:graphicFrame>
          <p:nvGraphicFramePr>
            <p:cNvPr id="21" name="Chart 20">
              <a:extLst>
                <a:ext uri="{FF2B5EF4-FFF2-40B4-BE49-F238E27FC236}">
                  <a16:creationId xmlns:a16="http://schemas.microsoft.com/office/drawing/2014/main" id="{93C8598F-9A12-1C1A-6467-7BECCE57C9F6}"/>
                </a:ext>
              </a:extLst>
            </p:cNvPr>
            <p:cNvGraphicFramePr/>
            <p:nvPr/>
          </p:nvGraphicFramePr>
          <p:xfrm>
            <a:off x="7364987" y="1136241"/>
            <a:ext cx="1468800" cy="1288800"/>
          </p:xfrm>
          <a:graphic>
            <a:graphicData uri="http://schemas.openxmlformats.org/drawingml/2006/chart">
              <c:chart xmlns:c="http://schemas.openxmlformats.org/drawingml/2006/chart" xmlns:r="http://schemas.openxmlformats.org/officeDocument/2006/relationships" r:id="rId18"/>
            </a:graphicData>
          </a:graphic>
        </p:graphicFrame>
        <p:sp>
          <p:nvSpPr>
            <p:cNvPr id="22" name="Rounded Rectangle 21">
              <a:extLst>
                <a:ext uri="{FF2B5EF4-FFF2-40B4-BE49-F238E27FC236}">
                  <a16:creationId xmlns:a16="http://schemas.microsoft.com/office/drawing/2014/main" id="{4CA09904-8B19-2E67-F0B6-60337AD1E08B}"/>
                </a:ext>
              </a:extLst>
            </p:cNvPr>
            <p:cNvSpPr/>
            <p:nvPr/>
          </p:nvSpPr>
          <p:spPr>
            <a:xfrm>
              <a:off x="7364987" y="2522726"/>
              <a:ext cx="1468800" cy="374400"/>
            </a:xfrm>
            <a:prstGeom prst="roundRect">
              <a:avLst/>
            </a:prstGeom>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numCol="1" rtlCol="0" anchor="ctr"/>
            <a:lstStyle/>
            <a:p>
              <a:pPr algn="ctr"/>
              <a:r>
                <a:rPr lang="en-US" sz="1000"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analytics/batch</a:t>
              </a:r>
            </a:p>
          </p:txBody>
        </p:sp>
      </p:grpSp>
      <p:grpSp>
        <p:nvGrpSpPr>
          <p:cNvPr id="23" name="Group 22">
            <a:extLst>
              <a:ext uri="{FF2B5EF4-FFF2-40B4-BE49-F238E27FC236}">
                <a16:creationId xmlns:a16="http://schemas.microsoft.com/office/drawing/2014/main" id="{FB29FCCD-7426-F732-E389-211B4C85FB98}"/>
              </a:ext>
            </a:extLst>
          </p:cNvPr>
          <p:cNvGrpSpPr/>
          <p:nvPr/>
        </p:nvGrpSpPr>
        <p:grpSpPr>
          <a:xfrm>
            <a:off x="5606400" y="2790360"/>
            <a:ext cx="1468800" cy="1760885"/>
            <a:chOff x="5606400" y="1136241"/>
            <a:chExt cx="1468800" cy="1760885"/>
          </a:xfrm>
        </p:grpSpPr>
        <p:graphicFrame>
          <p:nvGraphicFramePr>
            <p:cNvPr id="24" name="Chart 23">
              <a:extLst>
                <a:ext uri="{FF2B5EF4-FFF2-40B4-BE49-F238E27FC236}">
                  <a16:creationId xmlns:a16="http://schemas.microsoft.com/office/drawing/2014/main" id="{61B313EE-50F2-4C79-3CAD-80F8CF5C57FA}"/>
                </a:ext>
              </a:extLst>
            </p:cNvPr>
            <p:cNvGraphicFramePr/>
            <p:nvPr/>
          </p:nvGraphicFramePr>
          <p:xfrm>
            <a:off x="5606400" y="1136241"/>
            <a:ext cx="1468800" cy="1288800"/>
          </p:xfrm>
          <a:graphic>
            <a:graphicData uri="http://schemas.openxmlformats.org/drawingml/2006/chart">
              <c:chart xmlns:c="http://schemas.openxmlformats.org/drawingml/2006/chart" xmlns:r="http://schemas.openxmlformats.org/officeDocument/2006/relationships" r:id="rId19"/>
            </a:graphicData>
          </a:graphic>
        </p:graphicFrame>
        <p:sp>
          <p:nvSpPr>
            <p:cNvPr id="25" name="Rounded Rectangle 24">
              <a:extLst>
                <a:ext uri="{FF2B5EF4-FFF2-40B4-BE49-F238E27FC236}">
                  <a16:creationId xmlns:a16="http://schemas.microsoft.com/office/drawing/2014/main" id="{07632F19-8628-ED9B-13CC-0577613ECCDA}"/>
                </a:ext>
              </a:extLst>
            </p:cNvPr>
            <p:cNvSpPr/>
            <p:nvPr/>
          </p:nvSpPr>
          <p:spPr>
            <a:xfrm>
              <a:off x="5606400" y="2522726"/>
              <a:ext cx="1468800" cy="3744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numCol="1" rtlCol="0" anchor="ctr"/>
            <a:lstStyle/>
            <a:p>
              <a:pPr algn="ctr"/>
              <a:r>
                <a:rPr lang="en-US" sz="1000"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reviews/</a:t>
              </a:r>
              <a:r>
                <a:rPr lang="en-US" sz="1000" dirty="0" err="1">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batch_user</a:t>
              </a:r>
              <a:endParaRPr lang="en-US" sz="1000"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26" name="Group 25">
            <a:extLst>
              <a:ext uri="{FF2B5EF4-FFF2-40B4-BE49-F238E27FC236}">
                <a16:creationId xmlns:a16="http://schemas.microsoft.com/office/drawing/2014/main" id="{494DD6E0-AFDA-4D10-E2BC-D1C1DB11EE88}"/>
              </a:ext>
            </a:extLst>
          </p:cNvPr>
          <p:cNvGrpSpPr/>
          <p:nvPr/>
        </p:nvGrpSpPr>
        <p:grpSpPr>
          <a:xfrm>
            <a:off x="3858214" y="2790360"/>
            <a:ext cx="1468800" cy="1760885"/>
            <a:chOff x="3858214" y="1136241"/>
            <a:chExt cx="1468800" cy="1760885"/>
          </a:xfrm>
        </p:grpSpPr>
        <p:graphicFrame>
          <p:nvGraphicFramePr>
            <p:cNvPr id="29" name="Chart 28">
              <a:extLst>
                <a:ext uri="{FF2B5EF4-FFF2-40B4-BE49-F238E27FC236}">
                  <a16:creationId xmlns:a16="http://schemas.microsoft.com/office/drawing/2014/main" id="{9F7ED83D-55F5-A748-299A-061CBA3F999A}"/>
                </a:ext>
              </a:extLst>
            </p:cNvPr>
            <p:cNvGraphicFramePr/>
            <p:nvPr/>
          </p:nvGraphicFramePr>
          <p:xfrm>
            <a:off x="3858214" y="1136241"/>
            <a:ext cx="1468800" cy="1288800"/>
          </p:xfrm>
          <a:graphic>
            <a:graphicData uri="http://schemas.openxmlformats.org/drawingml/2006/chart">
              <c:chart xmlns:c="http://schemas.openxmlformats.org/drawingml/2006/chart" xmlns:r="http://schemas.openxmlformats.org/officeDocument/2006/relationships" r:id="rId20"/>
            </a:graphicData>
          </a:graphic>
        </p:graphicFrame>
        <p:sp>
          <p:nvSpPr>
            <p:cNvPr id="34" name="Rounded Rectangle 33">
              <a:extLst>
                <a:ext uri="{FF2B5EF4-FFF2-40B4-BE49-F238E27FC236}">
                  <a16:creationId xmlns:a16="http://schemas.microsoft.com/office/drawing/2014/main" id="{51ABFEE2-13A7-1EBC-EEB9-CC7546020606}"/>
                </a:ext>
              </a:extLst>
            </p:cNvPr>
            <p:cNvSpPr/>
            <p:nvPr/>
          </p:nvSpPr>
          <p:spPr>
            <a:xfrm>
              <a:off x="3858214" y="2522726"/>
              <a:ext cx="1468800" cy="3744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numCol="1" rtlCol="0" anchor="ctr"/>
            <a:lstStyle/>
            <a:p>
              <a:pPr algn="ctr"/>
              <a:r>
                <a:rPr lang="en-US" sz="1000"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security/user_8</a:t>
              </a:r>
              <a:endParaRPr lang="en-US" sz="1200"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35" name="reviews_user_7">
            <a:extLst>
              <a:ext uri="{FF2B5EF4-FFF2-40B4-BE49-F238E27FC236}">
                <a16:creationId xmlns:a16="http://schemas.microsoft.com/office/drawing/2014/main" id="{7C523F86-8B19-2204-EC12-972C774C6582}"/>
              </a:ext>
            </a:extLst>
          </p:cNvPr>
          <p:cNvGrpSpPr/>
          <p:nvPr/>
        </p:nvGrpSpPr>
        <p:grpSpPr>
          <a:xfrm>
            <a:off x="1995136" y="2706581"/>
            <a:ext cx="1569600" cy="1458000"/>
            <a:chOff x="1995136" y="1052462"/>
            <a:chExt cx="1569600" cy="1458000"/>
          </a:xfrm>
        </p:grpSpPr>
        <mc:AlternateContent xmlns:mc="http://schemas.openxmlformats.org/markup-compatibility/2006" xmlns:p14="http://schemas.microsoft.com/office/powerpoint/2010/main">
          <mc:Choice Requires="p14">
            <p:contentPart p14:bwMode="auto" r:id="rId21">
              <p14:nvContentPartPr>
                <p14:cNvPr id="36" name="Ink 35">
                  <a:extLst>
                    <a:ext uri="{FF2B5EF4-FFF2-40B4-BE49-F238E27FC236}">
                      <a16:creationId xmlns:a16="http://schemas.microsoft.com/office/drawing/2014/main" id="{2C0506DC-ADEC-7F39-EA0B-F745F11E3BE5}"/>
                    </a:ext>
                  </a:extLst>
                </p14:cNvPr>
                <p14:cNvContentPartPr/>
                <p14:nvPr/>
              </p14:nvContentPartPr>
              <p14:xfrm>
                <a:off x="1995136" y="1052462"/>
                <a:ext cx="1465200" cy="1377360"/>
              </p14:xfrm>
            </p:contentPart>
          </mc:Choice>
          <mc:Fallback xmlns="">
            <p:pic>
              <p:nvPicPr>
                <p:cNvPr id="36" name="Ink 35">
                  <a:extLst>
                    <a:ext uri="{FF2B5EF4-FFF2-40B4-BE49-F238E27FC236}">
                      <a16:creationId xmlns:a16="http://schemas.microsoft.com/office/drawing/2014/main" id="{2C0506DC-ADEC-7F39-EA0B-F745F11E3BE5}"/>
                    </a:ext>
                  </a:extLst>
                </p:cNvPr>
                <p:cNvPicPr/>
                <p:nvPr/>
              </p:nvPicPr>
              <p:blipFill>
                <a:blip r:embed="rId22"/>
                <a:stretch>
                  <a:fillRect/>
                </a:stretch>
              </p:blipFill>
              <p:spPr>
                <a:xfrm>
                  <a:off x="1959136" y="1016462"/>
                  <a:ext cx="1536840" cy="14490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37" name="Ink 36">
                  <a:extLst>
                    <a:ext uri="{FF2B5EF4-FFF2-40B4-BE49-F238E27FC236}">
                      <a16:creationId xmlns:a16="http://schemas.microsoft.com/office/drawing/2014/main" id="{1C4EDED1-E62F-60B5-EB5A-EE77F897B8F8}"/>
                    </a:ext>
                  </a:extLst>
                </p14:cNvPr>
                <p14:cNvContentPartPr/>
                <p14:nvPr/>
              </p14:nvContentPartPr>
              <p14:xfrm>
                <a:off x="2009896" y="1070102"/>
                <a:ext cx="1554840" cy="1440360"/>
              </p14:xfrm>
            </p:contentPart>
          </mc:Choice>
          <mc:Fallback xmlns="">
            <p:pic>
              <p:nvPicPr>
                <p:cNvPr id="37" name="Ink 36">
                  <a:extLst>
                    <a:ext uri="{FF2B5EF4-FFF2-40B4-BE49-F238E27FC236}">
                      <a16:creationId xmlns:a16="http://schemas.microsoft.com/office/drawing/2014/main" id="{1C4EDED1-E62F-60B5-EB5A-EE77F897B8F8}"/>
                    </a:ext>
                  </a:extLst>
                </p:cNvPr>
                <p:cNvPicPr/>
                <p:nvPr/>
              </p:nvPicPr>
              <p:blipFill>
                <a:blip r:embed="rId24"/>
                <a:stretch>
                  <a:fillRect/>
                </a:stretch>
              </p:blipFill>
              <p:spPr>
                <a:xfrm>
                  <a:off x="1973896" y="1034102"/>
                  <a:ext cx="1626480" cy="1512000"/>
                </a:xfrm>
                <a:prstGeom prst="rect">
                  <a:avLst/>
                </a:prstGeom>
              </p:spPr>
            </p:pic>
          </mc:Fallback>
        </mc:AlternateContent>
      </p:grpSp>
      <p:grpSp>
        <p:nvGrpSpPr>
          <p:cNvPr id="38" name="reviews_batch_user_2">
            <a:extLst>
              <a:ext uri="{FF2B5EF4-FFF2-40B4-BE49-F238E27FC236}">
                <a16:creationId xmlns:a16="http://schemas.microsoft.com/office/drawing/2014/main" id="{ED1FD05F-49F2-2702-2B8E-395163BC770A}"/>
              </a:ext>
            </a:extLst>
          </p:cNvPr>
          <p:cNvGrpSpPr/>
          <p:nvPr/>
        </p:nvGrpSpPr>
        <p:grpSpPr>
          <a:xfrm>
            <a:off x="5487856" y="2734132"/>
            <a:ext cx="1865520" cy="1739160"/>
            <a:chOff x="5487856" y="823142"/>
            <a:chExt cx="1865520" cy="1739160"/>
          </a:xfrm>
        </p:grpSpPr>
        <mc:AlternateContent xmlns:mc="http://schemas.openxmlformats.org/markup-compatibility/2006" xmlns:p14="http://schemas.microsoft.com/office/powerpoint/2010/main">
          <mc:Choice Requires="p14">
            <p:contentPart p14:bwMode="auto" r:id="rId25">
              <p14:nvContentPartPr>
                <p14:cNvPr id="39" name="rbu_line_2">
                  <a:extLst>
                    <a:ext uri="{FF2B5EF4-FFF2-40B4-BE49-F238E27FC236}">
                      <a16:creationId xmlns:a16="http://schemas.microsoft.com/office/drawing/2014/main" id="{41747E79-AE80-35C5-D10B-32117C286C67}"/>
                    </a:ext>
                  </a:extLst>
                </p14:cNvPr>
                <p14:cNvContentPartPr/>
                <p14:nvPr/>
              </p14:nvContentPartPr>
              <p14:xfrm>
                <a:off x="5487856" y="1058942"/>
                <a:ext cx="1865520" cy="1360440"/>
              </p14:xfrm>
            </p:contentPart>
          </mc:Choice>
          <mc:Fallback xmlns="">
            <p:pic>
              <p:nvPicPr>
                <p:cNvPr id="39" name="rbu_line_2">
                  <a:extLst>
                    <a:ext uri="{FF2B5EF4-FFF2-40B4-BE49-F238E27FC236}">
                      <a16:creationId xmlns:a16="http://schemas.microsoft.com/office/drawing/2014/main" id="{41747E79-AE80-35C5-D10B-32117C286C67}"/>
                    </a:ext>
                  </a:extLst>
                </p:cNvPr>
                <p:cNvPicPr/>
                <p:nvPr/>
              </p:nvPicPr>
              <p:blipFill>
                <a:blip r:embed="rId26"/>
                <a:stretch>
                  <a:fillRect/>
                </a:stretch>
              </p:blipFill>
              <p:spPr>
                <a:xfrm>
                  <a:off x="5451863" y="1022942"/>
                  <a:ext cx="1937146" cy="143208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40" name="rbu_line_1">
                  <a:extLst>
                    <a:ext uri="{FF2B5EF4-FFF2-40B4-BE49-F238E27FC236}">
                      <a16:creationId xmlns:a16="http://schemas.microsoft.com/office/drawing/2014/main" id="{B5257433-DC66-EF52-90D9-13F22E7CBFE6}"/>
                    </a:ext>
                  </a:extLst>
                </p14:cNvPr>
                <p14:cNvContentPartPr/>
                <p14:nvPr/>
              </p14:nvContentPartPr>
              <p14:xfrm>
                <a:off x="5597656" y="823142"/>
                <a:ext cx="1534320" cy="1739160"/>
              </p14:xfrm>
            </p:contentPart>
          </mc:Choice>
          <mc:Fallback xmlns="">
            <p:pic>
              <p:nvPicPr>
                <p:cNvPr id="40" name="rbu_line_1">
                  <a:extLst>
                    <a:ext uri="{FF2B5EF4-FFF2-40B4-BE49-F238E27FC236}">
                      <a16:creationId xmlns:a16="http://schemas.microsoft.com/office/drawing/2014/main" id="{B5257433-DC66-EF52-90D9-13F22E7CBFE6}"/>
                    </a:ext>
                  </a:extLst>
                </p:cNvPr>
                <p:cNvPicPr/>
                <p:nvPr/>
              </p:nvPicPr>
              <p:blipFill>
                <a:blip r:embed="rId28"/>
                <a:stretch>
                  <a:fillRect/>
                </a:stretch>
              </p:blipFill>
              <p:spPr>
                <a:xfrm>
                  <a:off x="5561656" y="787142"/>
                  <a:ext cx="1605960" cy="1810800"/>
                </a:xfrm>
                <a:prstGeom prst="rect">
                  <a:avLst/>
                </a:prstGeom>
              </p:spPr>
            </p:pic>
          </mc:Fallback>
        </mc:AlternateContent>
      </p:grpSp>
      <p:graphicFrame>
        <p:nvGraphicFramePr>
          <p:cNvPr id="41" name="Chart 40">
            <a:extLst>
              <a:ext uri="{FF2B5EF4-FFF2-40B4-BE49-F238E27FC236}">
                <a16:creationId xmlns:a16="http://schemas.microsoft.com/office/drawing/2014/main" id="{ADFCA2D6-5016-A28B-1986-DFDC91254F21}"/>
              </a:ext>
            </a:extLst>
          </p:cNvPr>
          <p:cNvGraphicFramePr/>
          <p:nvPr/>
        </p:nvGraphicFramePr>
        <p:xfrm>
          <a:off x="7183168" y="727668"/>
          <a:ext cx="1472400" cy="1288800"/>
        </p:xfrm>
        <a:graphic>
          <a:graphicData uri="http://schemas.openxmlformats.org/drawingml/2006/chart">
            <c:chart xmlns:c="http://schemas.openxmlformats.org/drawingml/2006/chart" xmlns:r="http://schemas.openxmlformats.org/officeDocument/2006/relationships" r:id="rId29"/>
          </a:graphicData>
        </a:graphic>
      </p:graphicFrame>
      <p:grpSp>
        <p:nvGrpSpPr>
          <p:cNvPr id="45" name="reviews_user_7">
            <a:extLst>
              <a:ext uri="{FF2B5EF4-FFF2-40B4-BE49-F238E27FC236}">
                <a16:creationId xmlns:a16="http://schemas.microsoft.com/office/drawing/2014/main" id="{9B98D83C-D55E-2380-19F7-5A50F6CE68D8}"/>
              </a:ext>
            </a:extLst>
          </p:cNvPr>
          <p:cNvGrpSpPr/>
          <p:nvPr/>
        </p:nvGrpSpPr>
        <p:grpSpPr>
          <a:xfrm>
            <a:off x="2707159" y="809096"/>
            <a:ext cx="1569600" cy="1458000"/>
            <a:chOff x="1995136" y="1052462"/>
            <a:chExt cx="1569600" cy="1458000"/>
          </a:xfrm>
        </p:grpSpPr>
        <mc:AlternateContent xmlns:mc="http://schemas.openxmlformats.org/markup-compatibility/2006" xmlns:p14="http://schemas.microsoft.com/office/powerpoint/2010/main">
          <mc:Choice Requires="p14">
            <p:contentPart p14:bwMode="auto" r:id="rId30">
              <p14:nvContentPartPr>
                <p14:cNvPr id="46" name="Ink 45">
                  <a:extLst>
                    <a:ext uri="{FF2B5EF4-FFF2-40B4-BE49-F238E27FC236}">
                      <a16:creationId xmlns:a16="http://schemas.microsoft.com/office/drawing/2014/main" id="{9DD6F5BC-CA2B-809A-CA77-BF031B30B157}"/>
                    </a:ext>
                  </a:extLst>
                </p14:cNvPr>
                <p14:cNvContentPartPr/>
                <p14:nvPr/>
              </p14:nvContentPartPr>
              <p14:xfrm>
                <a:off x="1995136" y="1052462"/>
                <a:ext cx="1465200" cy="1377360"/>
              </p14:xfrm>
            </p:contentPart>
          </mc:Choice>
          <mc:Fallback xmlns="">
            <p:pic>
              <p:nvPicPr>
                <p:cNvPr id="46" name="Ink 45">
                  <a:extLst>
                    <a:ext uri="{FF2B5EF4-FFF2-40B4-BE49-F238E27FC236}">
                      <a16:creationId xmlns:a16="http://schemas.microsoft.com/office/drawing/2014/main" id="{9DD6F5BC-CA2B-809A-CA77-BF031B30B157}"/>
                    </a:ext>
                  </a:extLst>
                </p:cNvPr>
                <p:cNvPicPr/>
                <p:nvPr/>
              </p:nvPicPr>
              <p:blipFill>
                <a:blip r:embed="rId22"/>
                <a:stretch>
                  <a:fillRect/>
                </a:stretch>
              </p:blipFill>
              <p:spPr>
                <a:xfrm>
                  <a:off x="1959136" y="1016462"/>
                  <a:ext cx="1536840" cy="14490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47" name="Ink 46">
                  <a:extLst>
                    <a:ext uri="{FF2B5EF4-FFF2-40B4-BE49-F238E27FC236}">
                      <a16:creationId xmlns:a16="http://schemas.microsoft.com/office/drawing/2014/main" id="{D2EA3FA6-89D7-CC05-048B-F6A6926385F8}"/>
                    </a:ext>
                  </a:extLst>
                </p14:cNvPr>
                <p14:cNvContentPartPr/>
                <p14:nvPr/>
              </p14:nvContentPartPr>
              <p14:xfrm>
                <a:off x="2009896" y="1070102"/>
                <a:ext cx="1554840" cy="1440360"/>
              </p14:xfrm>
            </p:contentPart>
          </mc:Choice>
          <mc:Fallback xmlns="">
            <p:pic>
              <p:nvPicPr>
                <p:cNvPr id="47" name="Ink 46">
                  <a:extLst>
                    <a:ext uri="{FF2B5EF4-FFF2-40B4-BE49-F238E27FC236}">
                      <a16:creationId xmlns:a16="http://schemas.microsoft.com/office/drawing/2014/main" id="{D2EA3FA6-89D7-CC05-048B-F6A6926385F8}"/>
                    </a:ext>
                  </a:extLst>
                </p:cNvPr>
                <p:cNvPicPr/>
                <p:nvPr/>
              </p:nvPicPr>
              <p:blipFill>
                <a:blip r:embed="rId24"/>
                <a:stretch>
                  <a:fillRect/>
                </a:stretch>
              </p:blipFill>
              <p:spPr>
                <a:xfrm>
                  <a:off x="1973896" y="1034102"/>
                  <a:ext cx="1626480" cy="1512000"/>
                </a:xfrm>
                <a:prstGeom prst="rect">
                  <a:avLst/>
                </a:prstGeom>
              </p:spPr>
            </p:pic>
          </mc:Fallback>
        </mc:AlternateContent>
      </p:grpSp>
      <p:grpSp>
        <p:nvGrpSpPr>
          <p:cNvPr id="42" name="reviews_batch_user_2">
            <a:extLst>
              <a:ext uri="{FF2B5EF4-FFF2-40B4-BE49-F238E27FC236}">
                <a16:creationId xmlns:a16="http://schemas.microsoft.com/office/drawing/2014/main" id="{92709299-E738-AAAD-B83B-FC65B4C64767}"/>
              </a:ext>
            </a:extLst>
          </p:cNvPr>
          <p:cNvGrpSpPr/>
          <p:nvPr/>
        </p:nvGrpSpPr>
        <p:grpSpPr>
          <a:xfrm>
            <a:off x="7042850" y="622076"/>
            <a:ext cx="1865520" cy="1739160"/>
            <a:chOff x="5487856" y="823142"/>
            <a:chExt cx="1865520" cy="1739160"/>
          </a:xfrm>
        </p:grpSpPr>
        <mc:AlternateContent xmlns:mc="http://schemas.openxmlformats.org/markup-compatibility/2006" xmlns:p14="http://schemas.microsoft.com/office/powerpoint/2010/main">
          <mc:Choice Requires="p14">
            <p:contentPart p14:bwMode="auto" r:id="rId32">
              <p14:nvContentPartPr>
                <p14:cNvPr id="43" name="rbu_line_2">
                  <a:extLst>
                    <a:ext uri="{FF2B5EF4-FFF2-40B4-BE49-F238E27FC236}">
                      <a16:creationId xmlns:a16="http://schemas.microsoft.com/office/drawing/2014/main" id="{AFA71396-5899-C14B-4112-1B709663C8EB}"/>
                    </a:ext>
                  </a:extLst>
                </p14:cNvPr>
                <p14:cNvContentPartPr/>
                <p14:nvPr/>
              </p14:nvContentPartPr>
              <p14:xfrm>
                <a:off x="5487856" y="1058942"/>
                <a:ext cx="1865520" cy="1360440"/>
              </p14:xfrm>
            </p:contentPart>
          </mc:Choice>
          <mc:Fallback xmlns="">
            <p:pic>
              <p:nvPicPr>
                <p:cNvPr id="43" name="rbu_line_2">
                  <a:extLst>
                    <a:ext uri="{FF2B5EF4-FFF2-40B4-BE49-F238E27FC236}">
                      <a16:creationId xmlns:a16="http://schemas.microsoft.com/office/drawing/2014/main" id="{AFA71396-5899-C14B-4112-1B709663C8EB}"/>
                    </a:ext>
                  </a:extLst>
                </p:cNvPr>
                <p:cNvPicPr/>
                <p:nvPr/>
              </p:nvPicPr>
              <p:blipFill>
                <a:blip r:embed="rId26"/>
                <a:stretch>
                  <a:fillRect/>
                </a:stretch>
              </p:blipFill>
              <p:spPr>
                <a:xfrm>
                  <a:off x="5451863" y="1022942"/>
                  <a:ext cx="1937146" cy="143208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44" name="rbu_line_1">
                  <a:extLst>
                    <a:ext uri="{FF2B5EF4-FFF2-40B4-BE49-F238E27FC236}">
                      <a16:creationId xmlns:a16="http://schemas.microsoft.com/office/drawing/2014/main" id="{A008229B-1ED8-BB7E-2596-B9F97D55DB6C}"/>
                    </a:ext>
                  </a:extLst>
                </p14:cNvPr>
                <p14:cNvContentPartPr/>
                <p14:nvPr/>
              </p14:nvContentPartPr>
              <p14:xfrm>
                <a:off x="5597656" y="823142"/>
                <a:ext cx="1534320" cy="1739160"/>
              </p14:xfrm>
            </p:contentPart>
          </mc:Choice>
          <mc:Fallback xmlns="">
            <p:pic>
              <p:nvPicPr>
                <p:cNvPr id="44" name="rbu_line_1">
                  <a:extLst>
                    <a:ext uri="{FF2B5EF4-FFF2-40B4-BE49-F238E27FC236}">
                      <a16:creationId xmlns:a16="http://schemas.microsoft.com/office/drawing/2014/main" id="{A008229B-1ED8-BB7E-2596-B9F97D55DB6C}"/>
                    </a:ext>
                  </a:extLst>
                </p:cNvPr>
                <p:cNvPicPr/>
                <p:nvPr/>
              </p:nvPicPr>
              <p:blipFill>
                <a:blip r:embed="rId28"/>
                <a:stretch>
                  <a:fillRect/>
                </a:stretch>
              </p:blipFill>
              <p:spPr>
                <a:xfrm>
                  <a:off x="5561656" y="787142"/>
                  <a:ext cx="1605960" cy="1810800"/>
                </a:xfrm>
                <a:prstGeom prst="rect">
                  <a:avLst/>
                </a:prstGeom>
              </p:spPr>
            </p:pic>
          </mc:Fallback>
        </mc:AlternateContent>
      </p:grpSp>
    </p:spTree>
    <p:extLst>
      <p:ext uri="{BB962C8B-B14F-4D97-AF65-F5344CB8AC3E}">
        <p14:creationId xmlns:p14="http://schemas.microsoft.com/office/powerpoint/2010/main" val="297232222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FFE1B7-5576-5E92-8ADF-638FC1C7873E}"/>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90FFC32-1ABB-7941-A315-38419BF577E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97</a:t>
            </a:fld>
            <a:endParaRPr lang="en"/>
          </a:p>
        </p:txBody>
      </p:sp>
      <p:sp>
        <p:nvSpPr>
          <p:cNvPr id="57" name="Subtitle 3">
            <a:extLst>
              <a:ext uri="{FF2B5EF4-FFF2-40B4-BE49-F238E27FC236}">
                <a16:creationId xmlns:a16="http://schemas.microsoft.com/office/drawing/2014/main" id="{411D1CD1-D327-4DCA-5598-8612E3E28929}"/>
              </a:ext>
            </a:extLst>
          </p:cNvPr>
          <p:cNvSpPr>
            <a:spLocks noGrp="1"/>
          </p:cNvSpPr>
          <p:nvPr>
            <p:ph type="subTitle" idx="1"/>
          </p:nvPr>
        </p:nvSpPr>
        <p:spPr/>
        <p:txBody>
          <a:bodyPr/>
          <a:lstStyle/>
          <a:p>
            <a:r>
              <a:rPr lang="en-US" dirty="0"/>
              <a:t>The remaining use cases:</a:t>
            </a:r>
          </a:p>
        </p:txBody>
      </p:sp>
      <mc:AlternateContent xmlns:mc="http://schemas.openxmlformats.org/markup-compatibility/2006" xmlns:p14="http://schemas.microsoft.com/office/powerpoint/2010/main">
        <mc:Choice Requires="p14">
          <p:contentPart p14:bwMode="auto" r:id="rId3">
            <p14:nvContentPartPr>
              <p14:cNvPr id="44" name="Ink 43">
                <a:extLst>
                  <a:ext uri="{FF2B5EF4-FFF2-40B4-BE49-F238E27FC236}">
                    <a16:creationId xmlns:a16="http://schemas.microsoft.com/office/drawing/2014/main" id="{D350D75D-9AC8-8D1C-C835-8BFA64787749}"/>
                  </a:ext>
                </a:extLst>
              </p14:cNvPr>
              <p14:cNvContentPartPr/>
              <p14:nvPr/>
            </p14:nvContentPartPr>
            <p14:xfrm>
              <a:off x="852856" y="-1574245"/>
              <a:ext cx="360" cy="360"/>
            </p14:xfrm>
          </p:contentPart>
        </mc:Choice>
        <mc:Fallback xmlns="">
          <p:pic>
            <p:nvPicPr>
              <p:cNvPr id="44" name="Ink 43">
                <a:extLst>
                  <a:ext uri="{FF2B5EF4-FFF2-40B4-BE49-F238E27FC236}">
                    <a16:creationId xmlns:a16="http://schemas.microsoft.com/office/drawing/2014/main" id="{D350D75D-9AC8-8D1C-C835-8BFA64787749}"/>
                  </a:ext>
                </a:extLst>
              </p:cNvPr>
              <p:cNvPicPr/>
              <p:nvPr/>
            </p:nvPicPr>
            <p:blipFill>
              <a:blip r:embed="rId4"/>
              <a:stretch>
                <a:fillRect/>
              </a:stretch>
            </p:blipFill>
            <p:spPr>
              <a:xfrm>
                <a:off x="846736" y="-1580365"/>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45" name="Ink 44">
                <a:extLst>
                  <a:ext uri="{FF2B5EF4-FFF2-40B4-BE49-F238E27FC236}">
                    <a16:creationId xmlns:a16="http://schemas.microsoft.com/office/drawing/2014/main" id="{21154E19-2998-A374-B951-F531CD6FBADC}"/>
                  </a:ext>
                </a:extLst>
              </p14:cNvPr>
              <p14:cNvContentPartPr/>
              <p14:nvPr/>
            </p14:nvContentPartPr>
            <p14:xfrm>
              <a:off x="852856" y="-1574245"/>
              <a:ext cx="360" cy="360"/>
            </p14:xfrm>
          </p:contentPart>
        </mc:Choice>
        <mc:Fallback xmlns="">
          <p:pic>
            <p:nvPicPr>
              <p:cNvPr id="45" name="Ink 44">
                <a:extLst>
                  <a:ext uri="{FF2B5EF4-FFF2-40B4-BE49-F238E27FC236}">
                    <a16:creationId xmlns:a16="http://schemas.microsoft.com/office/drawing/2014/main" id="{21154E19-2998-A374-B951-F531CD6FBADC}"/>
                  </a:ext>
                </a:extLst>
              </p:cNvPr>
              <p:cNvPicPr/>
              <p:nvPr/>
            </p:nvPicPr>
            <p:blipFill>
              <a:blip r:embed="rId4"/>
              <a:stretch>
                <a:fillRect/>
              </a:stretch>
            </p:blipFill>
            <p:spPr>
              <a:xfrm>
                <a:off x="846736" y="-1580365"/>
                <a:ext cx="12600" cy="12600"/>
              </a:xfrm>
              <a:prstGeom prst="rect">
                <a:avLst/>
              </a:prstGeom>
            </p:spPr>
          </p:pic>
        </mc:Fallback>
      </mc:AlternateContent>
      <p:grpSp>
        <p:nvGrpSpPr>
          <p:cNvPr id="46" name="Group 45">
            <a:extLst>
              <a:ext uri="{FF2B5EF4-FFF2-40B4-BE49-F238E27FC236}">
                <a16:creationId xmlns:a16="http://schemas.microsoft.com/office/drawing/2014/main" id="{21E6697A-80A1-CED3-FC30-02248BBD4F90}"/>
              </a:ext>
            </a:extLst>
          </p:cNvPr>
          <p:cNvGrpSpPr/>
          <p:nvPr/>
        </p:nvGrpSpPr>
        <p:grpSpPr>
          <a:xfrm>
            <a:off x="437882" y="-3683358"/>
            <a:ext cx="1378040" cy="502275"/>
            <a:chOff x="437882" y="1081826"/>
            <a:chExt cx="1378040" cy="502275"/>
          </a:xfrm>
        </p:grpSpPr>
        <p:sp>
          <p:nvSpPr>
            <p:cNvPr id="47" name="Rounded Rectangle 46">
              <a:extLst>
                <a:ext uri="{FF2B5EF4-FFF2-40B4-BE49-F238E27FC236}">
                  <a16:creationId xmlns:a16="http://schemas.microsoft.com/office/drawing/2014/main" id="{C0F6DA3B-F4CF-D4B4-C016-13C79D897779}"/>
                </a:ext>
              </a:extLst>
            </p:cNvPr>
            <p:cNvSpPr/>
            <p:nvPr/>
          </p:nvSpPr>
          <p:spPr>
            <a:xfrm>
              <a:off x="515156" y="1300766"/>
              <a:ext cx="1300766" cy="28333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latin typeface="Open Sans" panose="020B0606030504020204" pitchFamily="34" charset="0"/>
                  <a:ea typeface="Open Sans" panose="020B0606030504020204" pitchFamily="34" charset="0"/>
                  <a:cs typeface="Open Sans" panose="020B0606030504020204" pitchFamily="34" charset="0"/>
                </a:rPr>
                <a:t>last 3 months</a:t>
              </a:r>
            </a:p>
          </p:txBody>
        </p:sp>
        <p:sp>
          <p:nvSpPr>
            <p:cNvPr id="48" name="TextBox 47">
              <a:extLst>
                <a:ext uri="{FF2B5EF4-FFF2-40B4-BE49-F238E27FC236}">
                  <a16:creationId xmlns:a16="http://schemas.microsoft.com/office/drawing/2014/main" id="{DA41C8ED-3BC9-A7B4-9ED6-6814C603560B}"/>
                </a:ext>
              </a:extLst>
            </p:cNvPr>
            <p:cNvSpPr txBox="1"/>
            <p:nvPr/>
          </p:nvSpPr>
          <p:spPr>
            <a:xfrm>
              <a:off x="437882" y="1081826"/>
              <a:ext cx="862737" cy="246221"/>
            </a:xfrm>
            <a:prstGeom prst="rect">
              <a:avLst/>
            </a:prstGeom>
            <a:noFill/>
          </p:spPr>
          <p:txBody>
            <a:bodyPr wrap="none" rtlCol="0">
              <a:spAutoFit/>
            </a:bodyPr>
            <a:lstStyle/>
            <a:p>
              <a:r>
                <a:rPr lang="en-US" sz="1000" dirty="0">
                  <a:latin typeface="Open Sans" panose="020B0606030504020204" pitchFamily="34" charset="0"/>
                  <a:ea typeface="Open Sans" panose="020B0606030504020204" pitchFamily="34" charset="0"/>
                  <a:cs typeface="Open Sans" panose="020B0606030504020204" pitchFamily="34" charset="0"/>
                </a:rPr>
                <a:t>date range:</a:t>
              </a:r>
            </a:p>
          </p:txBody>
        </p:sp>
      </p:grpSp>
      <p:grpSp>
        <p:nvGrpSpPr>
          <p:cNvPr id="49" name="Group 48">
            <a:extLst>
              <a:ext uri="{FF2B5EF4-FFF2-40B4-BE49-F238E27FC236}">
                <a16:creationId xmlns:a16="http://schemas.microsoft.com/office/drawing/2014/main" id="{85AE62DF-4F5F-5F93-6058-7896605F6F1A}"/>
              </a:ext>
            </a:extLst>
          </p:cNvPr>
          <p:cNvGrpSpPr/>
          <p:nvPr/>
        </p:nvGrpSpPr>
        <p:grpSpPr>
          <a:xfrm>
            <a:off x="1893196" y="-3683358"/>
            <a:ext cx="1378040" cy="502275"/>
            <a:chOff x="437882" y="1081826"/>
            <a:chExt cx="1378040" cy="502275"/>
          </a:xfrm>
        </p:grpSpPr>
        <p:sp>
          <p:nvSpPr>
            <p:cNvPr id="50" name="Rounded Rectangle 49">
              <a:extLst>
                <a:ext uri="{FF2B5EF4-FFF2-40B4-BE49-F238E27FC236}">
                  <a16:creationId xmlns:a16="http://schemas.microsoft.com/office/drawing/2014/main" id="{A4747518-2936-1C56-404B-2B5E4672CCD5}"/>
                </a:ext>
              </a:extLst>
            </p:cNvPr>
            <p:cNvSpPr/>
            <p:nvPr/>
          </p:nvSpPr>
          <p:spPr>
            <a:xfrm>
              <a:off x="515156" y="1300766"/>
              <a:ext cx="1300766" cy="28333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session_summary</a:t>
              </a:r>
              <a:endParaRPr lang="en-US" sz="1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51" name="TextBox 50">
              <a:extLst>
                <a:ext uri="{FF2B5EF4-FFF2-40B4-BE49-F238E27FC236}">
                  <a16:creationId xmlns:a16="http://schemas.microsoft.com/office/drawing/2014/main" id="{6547EF23-D04A-3F81-DAD1-09EBA5854956}"/>
                </a:ext>
              </a:extLst>
            </p:cNvPr>
            <p:cNvSpPr txBox="1"/>
            <p:nvPr/>
          </p:nvSpPr>
          <p:spPr>
            <a:xfrm>
              <a:off x="437882" y="1081826"/>
              <a:ext cx="889987" cy="246221"/>
            </a:xfrm>
            <a:prstGeom prst="rect">
              <a:avLst/>
            </a:prstGeom>
            <a:noFill/>
          </p:spPr>
          <p:txBody>
            <a:bodyPr wrap="none" rtlCol="0">
              <a:spAutoFit/>
            </a:bodyPr>
            <a:lstStyle/>
            <a:p>
              <a:r>
                <a:rPr lang="en-US" sz="1000" dirty="0">
                  <a:latin typeface="Open Sans" panose="020B0606030504020204" pitchFamily="34" charset="0"/>
                  <a:ea typeface="Open Sans" panose="020B0606030504020204" pitchFamily="34" charset="0"/>
                  <a:cs typeface="Open Sans" panose="020B0606030504020204" pitchFamily="34" charset="0"/>
                </a:rPr>
                <a:t>table name:</a:t>
              </a:r>
            </a:p>
          </p:txBody>
        </p:sp>
      </p:grpSp>
      <p:pic>
        <p:nvPicPr>
          <p:cNvPr id="28" name="Graphic 27" descr="Refresh with solid fill">
            <a:extLst>
              <a:ext uri="{FF2B5EF4-FFF2-40B4-BE49-F238E27FC236}">
                <a16:creationId xmlns:a16="http://schemas.microsoft.com/office/drawing/2014/main" id="{03D7A3CB-0ADE-B581-FCCA-4F30C9EABBF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114800" y="2114550"/>
            <a:ext cx="914400" cy="914400"/>
          </a:xfrm>
          <a:prstGeom prst="rect">
            <a:avLst/>
          </a:prstGeom>
        </p:spPr>
      </p:pic>
    </p:spTree>
    <p:custDataLst>
      <p:tags r:id="rId1"/>
    </p:custDataLst>
    <p:extLst>
      <p:ext uri="{BB962C8B-B14F-4D97-AF65-F5344CB8AC3E}">
        <p14:creationId xmlns:p14="http://schemas.microsoft.com/office/powerpoint/2010/main" val="1310930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21600000">
                                      <p:cBhvr>
                                        <p:cTn id="6" dur="2000" fill="hold"/>
                                        <p:tgtEl>
                                          <p:spTgt spid="2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168">
          <a:extLst>
            <a:ext uri="{FF2B5EF4-FFF2-40B4-BE49-F238E27FC236}">
              <a16:creationId xmlns:a16="http://schemas.microsoft.com/office/drawing/2014/main" id="{C7F1EF4B-D190-0F33-F479-ED1323A0C431}"/>
            </a:ext>
          </a:extLst>
        </p:cNvPr>
        <p:cNvGrpSpPr/>
        <p:nvPr/>
      </p:nvGrpSpPr>
      <p:grpSpPr>
        <a:xfrm>
          <a:off x="0" y="0"/>
          <a:ext cx="0" cy="0"/>
          <a:chOff x="0" y="0"/>
          <a:chExt cx="0" cy="0"/>
        </a:xfrm>
      </p:grpSpPr>
      <p:sp>
        <p:nvSpPr>
          <p:cNvPr id="50" name="Rectangle 49">
            <a:extLst>
              <a:ext uri="{FF2B5EF4-FFF2-40B4-BE49-F238E27FC236}">
                <a16:creationId xmlns:a16="http://schemas.microsoft.com/office/drawing/2014/main" id="{484FF208-916F-B946-87DE-D924D6BD7F68}"/>
              </a:ext>
            </a:extLst>
          </p:cNvPr>
          <p:cNvSpPr/>
          <p:nvPr/>
        </p:nvSpPr>
        <p:spPr>
          <a:xfrm>
            <a:off x="7283792" y="2625876"/>
            <a:ext cx="1645376" cy="2048552"/>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80717BE0-B776-A410-A7E4-89C71DB79CD3}"/>
              </a:ext>
            </a:extLst>
          </p:cNvPr>
          <p:cNvSpPr/>
          <p:nvPr/>
        </p:nvSpPr>
        <p:spPr>
          <a:xfrm>
            <a:off x="6842854" y="502069"/>
            <a:ext cx="2161556" cy="2048552"/>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A5B83352-DD44-2628-0E59-BAF5A00DF4CC}"/>
              </a:ext>
            </a:extLst>
          </p:cNvPr>
          <p:cNvSpPr/>
          <p:nvPr/>
        </p:nvSpPr>
        <p:spPr>
          <a:xfrm>
            <a:off x="2387119" y="523198"/>
            <a:ext cx="2139896" cy="2048552"/>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Google Shape;170;p20">
            <a:extLst>
              <a:ext uri="{FF2B5EF4-FFF2-40B4-BE49-F238E27FC236}">
                <a16:creationId xmlns:a16="http://schemas.microsoft.com/office/drawing/2014/main" id="{3C0C5E42-6F07-57ED-FB0A-DB1D5E6D3282}"/>
              </a:ext>
            </a:extLst>
          </p:cNvPr>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98</a:t>
            </a:fld>
            <a:endParaRPr/>
          </a:p>
        </p:txBody>
      </p:sp>
      <p:sp>
        <p:nvSpPr>
          <p:cNvPr id="17" name="Subtitle 16">
            <a:extLst>
              <a:ext uri="{FF2B5EF4-FFF2-40B4-BE49-F238E27FC236}">
                <a16:creationId xmlns:a16="http://schemas.microsoft.com/office/drawing/2014/main" id="{4F1A7B63-7456-1A44-A295-AD20D7657136}"/>
              </a:ext>
            </a:extLst>
          </p:cNvPr>
          <p:cNvSpPr>
            <a:spLocks noGrp="1"/>
          </p:cNvSpPr>
          <p:nvPr>
            <p:ph type="subTitle" idx="1"/>
          </p:nvPr>
        </p:nvSpPr>
        <p:spPr>
          <a:xfrm>
            <a:off x="105289" y="104029"/>
            <a:ext cx="8664900" cy="377700"/>
          </a:xfrm>
        </p:spPr>
        <p:txBody>
          <a:bodyPr/>
          <a:lstStyle/>
          <a:p>
            <a:r>
              <a:rPr lang="en-US" dirty="0"/>
              <a:t>The remaining use cases:</a:t>
            </a:r>
          </a:p>
        </p:txBody>
      </p:sp>
      <p:sp>
        <p:nvSpPr>
          <p:cNvPr id="11" name="Rectangle 10">
            <a:extLst>
              <a:ext uri="{FF2B5EF4-FFF2-40B4-BE49-F238E27FC236}">
                <a16:creationId xmlns:a16="http://schemas.microsoft.com/office/drawing/2014/main" id="{39304B6E-829C-0F02-6010-9CB3011C697A}"/>
              </a:ext>
            </a:extLst>
          </p:cNvPr>
          <p:cNvSpPr/>
          <p:nvPr/>
        </p:nvSpPr>
        <p:spPr>
          <a:xfrm>
            <a:off x="597331" y="3575188"/>
            <a:ext cx="902043" cy="16681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 name="Chart 1">
            <a:extLst>
              <a:ext uri="{FF2B5EF4-FFF2-40B4-BE49-F238E27FC236}">
                <a16:creationId xmlns:a16="http://schemas.microsoft.com/office/drawing/2014/main" id="{497285B4-71F4-8E73-3188-DE81878219F6}"/>
              </a:ext>
            </a:extLst>
          </p:cNvPr>
          <p:cNvGraphicFramePr/>
          <p:nvPr/>
        </p:nvGraphicFramePr>
        <p:xfrm>
          <a:off x="306386" y="727944"/>
          <a:ext cx="1472400" cy="1288800"/>
        </p:xfrm>
        <a:graphic>
          <a:graphicData uri="http://schemas.openxmlformats.org/drawingml/2006/chart">
            <c:chart xmlns:c="http://schemas.openxmlformats.org/drawingml/2006/chart" xmlns:r="http://schemas.openxmlformats.org/officeDocument/2006/relationships" r:id="rId3"/>
          </a:graphicData>
        </a:graphic>
      </p:graphicFrame>
      <p:sp>
        <p:nvSpPr>
          <p:cNvPr id="5" name="Rounded Rectangle 4">
            <a:extLst>
              <a:ext uri="{FF2B5EF4-FFF2-40B4-BE49-F238E27FC236}">
                <a16:creationId xmlns:a16="http://schemas.microsoft.com/office/drawing/2014/main" id="{CCB2B0A6-1713-9997-23E2-1D5E4A541FCB}"/>
              </a:ext>
            </a:extLst>
          </p:cNvPr>
          <p:cNvSpPr/>
          <p:nvPr/>
        </p:nvSpPr>
        <p:spPr>
          <a:xfrm>
            <a:off x="214834" y="2081023"/>
            <a:ext cx="2014632" cy="324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numCol="1" rtlCol="0" anchor="ctr"/>
          <a:lstStyle/>
          <a:p>
            <a:pPr algn="r"/>
            <a:r>
              <a:rPr lang="en-US" sz="1200" dirty="0" err="1">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push_operations</a:t>
            </a:r>
            <a:r>
              <a:rPr lang="en-US" sz="1200"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/user_6</a:t>
            </a:r>
          </a:p>
        </p:txBody>
      </p:sp>
      <p:graphicFrame>
        <p:nvGraphicFramePr>
          <p:cNvPr id="7" name="Chart 6">
            <a:extLst>
              <a:ext uri="{FF2B5EF4-FFF2-40B4-BE49-F238E27FC236}">
                <a16:creationId xmlns:a16="http://schemas.microsoft.com/office/drawing/2014/main" id="{B8141B14-3EA8-580B-A1F4-0ED5D53A5EA6}"/>
              </a:ext>
            </a:extLst>
          </p:cNvPr>
          <p:cNvGraphicFramePr/>
          <p:nvPr/>
        </p:nvGraphicFramePr>
        <p:xfrm>
          <a:off x="2716100" y="727668"/>
          <a:ext cx="1472400" cy="1288800"/>
        </p:xfrm>
        <a:graphic>
          <a:graphicData uri="http://schemas.openxmlformats.org/drawingml/2006/chart">
            <c:chart xmlns:c="http://schemas.openxmlformats.org/drawingml/2006/chart" xmlns:r="http://schemas.openxmlformats.org/officeDocument/2006/relationships" r:id="rId4"/>
          </a:graphicData>
        </a:graphic>
      </p:graphicFrame>
      <p:sp>
        <p:nvSpPr>
          <p:cNvPr id="9" name="Rounded Rectangle 8">
            <a:extLst>
              <a:ext uri="{FF2B5EF4-FFF2-40B4-BE49-F238E27FC236}">
                <a16:creationId xmlns:a16="http://schemas.microsoft.com/office/drawing/2014/main" id="{822A5E20-CF5A-6FB2-4A65-D6DF11B0BD42}"/>
              </a:ext>
            </a:extLst>
          </p:cNvPr>
          <p:cNvSpPr/>
          <p:nvPr/>
        </p:nvSpPr>
        <p:spPr>
          <a:xfrm>
            <a:off x="2444300" y="2081299"/>
            <a:ext cx="2016000" cy="324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numCol="1" rtlCol="0" anchor="ctr"/>
          <a:lstStyle/>
          <a:p>
            <a:pPr algn="ctr"/>
            <a:r>
              <a:rPr lang="en-US" sz="1200" dirty="0" err="1">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spam_and_bots</a:t>
            </a:r>
            <a:r>
              <a:rPr lang="en-US" sz="1200"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/user_8</a:t>
            </a:r>
          </a:p>
        </p:txBody>
      </p:sp>
      <p:graphicFrame>
        <p:nvGraphicFramePr>
          <p:cNvPr id="14" name="Chart 13">
            <a:extLst>
              <a:ext uri="{FF2B5EF4-FFF2-40B4-BE49-F238E27FC236}">
                <a16:creationId xmlns:a16="http://schemas.microsoft.com/office/drawing/2014/main" id="{4549CEB8-C543-14D2-4899-D94C59FA604A}"/>
              </a:ext>
            </a:extLst>
          </p:cNvPr>
          <p:cNvGraphicFramePr/>
          <p:nvPr/>
        </p:nvGraphicFramePr>
        <p:xfrm>
          <a:off x="4948734" y="727668"/>
          <a:ext cx="1472400" cy="1288800"/>
        </p:xfrm>
        <a:graphic>
          <a:graphicData uri="http://schemas.openxmlformats.org/drawingml/2006/chart">
            <c:chart xmlns:c="http://schemas.openxmlformats.org/drawingml/2006/chart" xmlns:r="http://schemas.openxmlformats.org/officeDocument/2006/relationships" r:id="rId5"/>
          </a:graphicData>
        </a:graphic>
      </p:graphicFrame>
      <p:sp>
        <p:nvSpPr>
          <p:cNvPr id="16" name="Rounded Rectangle 15">
            <a:extLst>
              <a:ext uri="{FF2B5EF4-FFF2-40B4-BE49-F238E27FC236}">
                <a16:creationId xmlns:a16="http://schemas.microsoft.com/office/drawing/2014/main" id="{0F445737-C7EE-0E66-F9AD-066DCC6E9050}"/>
              </a:ext>
            </a:extLst>
          </p:cNvPr>
          <p:cNvSpPr/>
          <p:nvPr/>
        </p:nvSpPr>
        <p:spPr>
          <a:xfrm>
            <a:off x="4675134" y="2081299"/>
            <a:ext cx="2019600" cy="324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numCol="1" rtlCol="0" anchor="ctr"/>
          <a:lstStyle/>
          <a:p>
            <a:pPr algn="ctr"/>
            <a:r>
              <a:rPr lang="en-US" sz="1200" dirty="0" err="1">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biz_quotes</a:t>
            </a:r>
            <a:r>
              <a:rPr lang="en-US" sz="1200"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/user_2</a:t>
            </a:r>
          </a:p>
        </p:txBody>
      </p:sp>
      <p:sp>
        <p:nvSpPr>
          <p:cNvPr id="18" name="Rounded Rectangle 17">
            <a:extLst>
              <a:ext uri="{FF2B5EF4-FFF2-40B4-BE49-F238E27FC236}">
                <a16:creationId xmlns:a16="http://schemas.microsoft.com/office/drawing/2014/main" id="{1A207B43-0B29-EA60-F760-F1472702599D}"/>
              </a:ext>
            </a:extLst>
          </p:cNvPr>
          <p:cNvSpPr/>
          <p:nvPr/>
        </p:nvSpPr>
        <p:spPr>
          <a:xfrm>
            <a:off x="6909568" y="2074826"/>
            <a:ext cx="2019600" cy="324000"/>
          </a:xfrm>
          <a:prstGeom prst="roundRect">
            <a:avLst/>
          </a:prstGeom>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numCol="1" rtlCol="0" anchor="ctr"/>
          <a:lstStyle/>
          <a:p>
            <a:pPr algn="ctr"/>
            <a:r>
              <a:rPr lang="en-US" sz="1200" dirty="0" err="1">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secrel</a:t>
            </a:r>
            <a:r>
              <a:rPr lang="en-US" sz="1200"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/batch	</a:t>
            </a:r>
          </a:p>
        </p:txBody>
      </p:sp>
      <p:grpSp>
        <p:nvGrpSpPr>
          <p:cNvPr id="30" name="push_operations_user_6">
            <a:extLst>
              <a:ext uri="{FF2B5EF4-FFF2-40B4-BE49-F238E27FC236}">
                <a16:creationId xmlns:a16="http://schemas.microsoft.com/office/drawing/2014/main" id="{D39A018D-3B11-231C-07EF-0E8E7510FD14}"/>
              </a:ext>
            </a:extLst>
          </p:cNvPr>
          <p:cNvGrpSpPr/>
          <p:nvPr/>
        </p:nvGrpSpPr>
        <p:grpSpPr>
          <a:xfrm>
            <a:off x="201244" y="523198"/>
            <a:ext cx="1703520" cy="2218320"/>
            <a:chOff x="291110" y="676535"/>
            <a:chExt cx="1703520" cy="2218320"/>
          </a:xfrm>
        </p:grpSpPr>
        <mc:AlternateContent xmlns:mc="http://schemas.openxmlformats.org/markup-compatibility/2006" xmlns:p14="http://schemas.microsoft.com/office/powerpoint/2010/main">
          <mc:Choice Requires="p14">
            <p:contentPart p14:bwMode="auto" r:id="rId6">
              <p14:nvContentPartPr>
                <p14:cNvPr id="27" name="Ink 26">
                  <a:extLst>
                    <a:ext uri="{FF2B5EF4-FFF2-40B4-BE49-F238E27FC236}">
                      <a16:creationId xmlns:a16="http://schemas.microsoft.com/office/drawing/2014/main" id="{F9ED7FFA-DA36-6337-3627-0808506482A6}"/>
                    </a:ext>
                  </a:extLst>
                </p14:cNvPr>
                <p14:cNvContentPartPr/>
                <p14:nvPr/>
              </p14:nvContentPartPr>
              <p14:xfrm>
                <a:off x="291110" y="882815"/>
                <a:ext cx="1655640" cy="1931400"/>
              </p14:xfrm>
            </p:contentPart>
          </mc:Choice>
          <mc:Fallback xmlns="">
            <p:pic>
              <p:nvPicPr>
                <p:cNvPr id="27" name="Ink 26">
                  <a:extLst>
                    <a:ext uri="{FF2B5EF4-FFF2-40B4-BE49-F238E27FC236}">
                      <a16:creationId xmlns:a16="http://schemas.microsoft.com/office/drawing/2014/main" id="{F9ED7FFA-DA36-6337-3627-0808506482A6}"/>
                    </a:ext>
                  </a:extLst>
                </p:cNvPr>
                <p:cNvPicPr/>
                <p:nvPr/>
              </p:nvPicPr>
              <p:blipFill>
                <a:blip r:embed="rId7"/>
                <a:stretch>
                  <a:fillRect/>
                </a:stretch>
              </p:blipFill>
              <p:spPr>
                <a:xfrm>
                  <a:off x="255110" y="846815"/>
                  <a:ext cx="1727280" cy="20030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8" name="Ink 27">
                  <a:extLst>
                    <a:ext uri="{FF2B5EF4-FFF2-40B4-BE49-F238E27FC236}">
                      <a16:creationId xmlns:a16="http://schemas.microsoft.com/office/drawing/2014/main" id="{EF0E8D5E-09CF-D345-79A6-B9B7AE780136}"/>
                    </a:ext>
                  </a:extLst>
                </p14:cNvPr>
                <p14:cNvContentPartPr/>
                <p14:nvPr/>
              </p14:nvContentPartPr>
              <p14:xfrm>
                <a:off x="546710" y="676535"/>
                <a:ext cx="1447920" cy="2218320"/>
              </p14:xfrm>
            </p:contentPart>
          </mc:Choice>
          <mc:Fallback xmlns="">
            <p:pic>
              <p:nvPicPr>
                <p:cNvPr id="28" name="Ink 27">
                  <a:extLst>
                    <a:ext uri="{FF2B5EF4-FFF2-40B4-BE49-F238E27FC236}">
                      <a16:creationId xmlns:a16="http://schemas.microsoft.com/office/drawing/2014/main" id="{EF0E8D5E-09CF-D345-79A6-B9B7AE780136}"/>
                    </a:ext>
                  </a:extLst>
                </p:cNvPr>
                <p:cNvPicPr/>
                <p:nvPr/>
              </p:nvPicPr>
              <p:blipFill>
                <a:blip r:embed="rId9"/>
                <a:stretch>
                  <a:fillRect/>
                </a:stretch>
              </p:blipFill>
              <p:spPr>
                <a:xfrm>
                  <a:off x="510710" y="640535"/>
                  <a:ext cx="1519560" cy="2289960"/>
                </a:xfrm>
                <a:prstGeom prst="rect">
                  <a:avLst/>
                </a:prstGeom>
              </p:spPr>
            </p:pic>
          </mc:Fallback>
        </mc:AlternateContent>
      </p:grpSp>
      <p:grpSp>
        <p:nvGrpSpPr>
          <p:cNvPr id="31" name="biz_quotes_user">
            <a:extLst>
              <a:ext uri="{FF2B5EF4-FFF2-40B4-BE49-F238E27FC236}">
                <a16:creationId xmlns:a16="http://schemas.microsoft.com/office/drawing/2014/main" id="{9F81911F-CB82-A8AA-B89E-4254EEB5E52B}"/>
              </a:ext>
            </a:extLst>
          </p:cNvPr>
          <p:cNvGrpSpPr/>
          <p:nvPr/>
        </p:nvGrpSpPr>
        <p:grpSpPr>
          <a:xfrm>
            <a:off x="4759114" y="378589"/>
            <a:ext cx="1703520" cy="2218320"/>
            <a:chOff x="291110" y="676535"/>
            <a:chExt cx="1703520" cy="2218320"/>
          </a:xfrm>
        </p:grpSpPr>
        <mc:AlternateContent xmlns:mc="http://schemas.openxmlformats.org/markup-compatibility/2006" xmlns:p14="http://schemas.microsoft.com/office/powerpoint/2010/main">
          <mc:Choice Requires="p14">
            <p:contentPart p14:bwMode="auto" r:id="rId10">
              <p14:nvContentPartPr>
                <p14:cNvPr id="32" name="Ink 31">
                  <a:extLst>
                    <a:ext uri="{FF2B5EF4-FFF2-40B4-BE49-F238E27FC236}">
                      <a16:creationId xmlns:a16="http://schemas.microsoft.com/office/drawing/2014/main" id="{87B178C3-947A-3906-A8E1-8DC3355E4701}"/>
                    </a:ext>
                  </a:extLst>
                </p14:cNvPr>
                <p14:cNvContentPartPr/>
                <p14:nvPr/>
              </p14:nvContentPartPr>
              <p14:xfrm>
                <a:off x="291110" y="882815"/>
                <a:ext cx="1655640" cy="1931400"/>
              </p14:xfrm>
            </p:contentPart>
          </mc:Choice>
          <mc:Fallback xmlns="">
            <p:pic>
              <p:nvPicPr>
                <p:cNvPr id="32" name="Ink 31">
                  <a:extLst>
                    <a:ext uri="{FF2B5EF4-FFF2-40B4-BE49-F238E27FC236}">
                      <a16:creationId xmlns:a16="http://schemas.microsoft.com/office/drawing/2014/main" id="{87B178C3-947A-3906-A8E1-8DC3355E4701}"/>
                    </a:ext>
                  </a:extLst>
                </p:cNvPr>
                <p:cNvPicPr/>
                <p:nvPr/>
              </p:nvPicPr>
              <p:blipFill>
                <a:blip r:embed="rId7"/>
                <a:stretch>
                  <a:fillRect/>
                </a:stretch>
              </p:blipFill>
              <p:spPr>
                <a:xfrm>
                  <a:off x="255110" y="846815"/>
                  <a:ext cx="1727280" cy="20030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33" name="Ink 32">
                  <a:extLst>
                    <a:ext uri="{FF2B5EF4-FFF2-40B4-BE49-F238E27FC236}">
                      <a16:creationId xmlns:a16="http://schemas.microsoft.com/office/drawing/2014/main" id="{A0F7D53D-9D1C-30A3-E7D1-A4E98228EA01}"/>
                    </a:ext>
                  </a:extLst>
                </p14:cNvPr>
                <p14:cNvContentPartPr/>
                <p14:nvPr/>
              </p14:nvContentPartPr>
              <p14:xfrm>
                <a:off x="546710" y="676535"/>
                <a:ext cx="1447920" cy="2218320"/>
              </p14:xfrm>
            </p:contentPart>
          </mc:Choice>
          <mc:Fallback xmlns="">
            <p:pic>
              <p:nvPicPr>
                <p:cNvPr id="33" name="Ink 32">
                  <a:extLst>
                    <a:ext uri="{FF2B5EF4-FFF2-40B4-BE49-F238E27FC236}">
                      <a16:creationId xmlns:a16="http://schemas.microsoft.com/office/drawing/2014/main" id="{A0F7D53D-9D1C-30A3-E7D1-A4E98228EA01}"/>
                    </a:ext>
                  </a:extLst>
                </p:cNvPr>
                <p:cNvPicPr/>
                <p:nvPr/>
              </p:nvPicPr>
              <p:blipFill>
                <a:blip r:embed="rId9"/>
                <a:stretch>
                  <a:fillRect/>
                </a:stretch>
              </p:blipFill>
              <p:spPr>
                <a:xfrm>
                  <a:off x="510710" y="640535"/>
                  <a:ext cx="1519560" cy="22899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2">
            <p14:nvContentPartPr>
              <p14:cNvPr id="3" name="Ink 2">
                <a:extLst>
                  <a:ext uri="{FF2B5EF4-FFF2-40B4-BE49-F238E27FC236}">
                    <a16:creationId xmlns:a16="http://schemas.microsoft.com/office/drawing/2014/main" id="{63ED5029-4241-5A5B-2DD5-88E1B6A29DC2}"/>
                  </a:ext>
                </a:extLst>
              </p14:cNvPr>
              <p14:cNvContentPartPr/>
              <p14:nvPr/>
            </p14:nvContentPartPr>
            <p14:xfrm>
              <a:off x="852856" y="4845058"/>
              <a:ext cx="360" cy="360"/>
            </p14:xfrm>
          </p:contentPart>
        </mc:Choice>
        <mc:Fallback xmlns="">
          <p:pic>
            <p:nvPicPr>
              <p:cNvPr id="3" name="Ink 2">
                <a:extLst>
                  <a:ext uri="{FF2B5EF4-FFF2-40B4-BE49-F238E27FC236}">
                    <a16:creationId xmlns:a16="http://schemas.microsoft.com/office/drawing/2014/main" id="{63ED5029-4241-5A5B-2DD5-88E1B6A29DC2}"/>
                  </a:ext>
                </a:extLst>
              </p:cNvPr>
              <p:cNvPicPr/>
              <p:nvPr/>
            </p:nvPicPr>
            <p:blipFill>
              <a:blip r:embed="rId13"/>
              <a:stretch>
                <a:fillRect/>
              </a:stretch>
            </p:blipFill>
            <p:spPr>
              <a:xfrm>
                <a:off x="846736" y="4838938"/>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4" name="Ink 3">
                <a:extLst>
                  <a:ext uri="{FF2B5EF4-FFF2-40B4-BE49-F238E27FC236}">
                    <a16:creationId xmlns:a16="http://schemas.microsoft.com/office/drawing/2014/main" id="{74145F3F-566F-5724-F7BB-DCE1E3FC55EF}"/>
                  </a:ext>
                </a:extLst>
              </p14:cNvPr>
              <p14:cNvContentPartPr/>
              <p14:nvPr/>
            </p14:nvContentPartPr>
            <p14:xfrm>
              <a:off x="852856" y="4845058"/>
              <a:ext cx="360" cy="360"/>
            </p14:xfrm>
          </p:contentPart>
        </mc:Choice>
        <mc:Fallback xmlns="">
          <p:pic>
            <p:nvPicPr>
              <p:cNvPr id="4" name="Ink 3">
                <a:extLst>
                  <a:ext uri="{FF2B5EF4-FFF2-40B4-BE49-F238E27FC236}">
                    <a16:creationId xmlns:a16="http://schemas.microsoft.com/office/drawing/2014/main" id="{74145F3F-566F-5724-F7BB-DCE1E3FC55EF}"/>
                  </a:ext>
                </a:extLst>
              </p:cNvPr>
              <p:cNvPicPr/>
              <p:nvPr/>
            </p:nvPicPr>
            <p:blipFill>
              <a:blip r:embed="rId13"/>
              <a:stretch>
                <a:fillRect/>
              </a:stretch>
            </p:blipFill>
            <p:spPr>
              <a:xfrm>
                <a:off x="846736" y="4838938"/>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6" name="Ink 5">
                <a:extLst>
                  <a:ext uri="{FF2B5EF4-FFF2-40B4-BE49-F238E27FC236}">
                    <a16:creationId xmlns:a16="http://schemas.microsoft.com/office/drawing/2014/main" id="{97A911DE-D67D-8179-8E7D-ECF28D0D6992}"/>
                  </a:ext>
                </a:extLst>
              </p14:cNvPr>
              <p14:cNvContentPartPr/>
              <p14:nvPr/>
            </p14:nvContentPartPr>
            <p14:xfrm>
              <a:off x="852856" y="4845058"/>
              <a:ext cx="360" cy="360"/>
            </p14:xfrm>
          </p:contentPart>
        </mc:Choice>
        <mc:Fallback xmlns="">
          <p:pic>
            <p:nvPicPr>
              <p:cNvPr id="6" name="Ink 5">
                <a:extLst>
                  <a:ext uri="{FF2B5EF4-FFF2-40B4-BE49-F238E27FC236}">
                    <a16:creationId xmlns:a16="http://schemas.microsoft.com/office/drawing/2014/main" id="{97A911DE-D67D-8179-8E7D-ECF28D0D6992}"/>
                  </a:ext>
                </a:extLst>
              </p:cNvPr>
              <p:cNvPicPr/>
              <p:nvPr/>
            </p:nvPicPr>
            <p:blipFill>
              <a:blip r:embed="rId13"/>
              <a:stretch>
                <a:fillRect/>
              </a:stretch>
            </p:blipFill>
            <p:spPr>
              <a:xfrm>
                <a:off x="846736" y="4838938"/>
                <a:ext cx="12600" cy="12600"/>
              </a:xfrm>
              <a:prstGeom prst="rect">
                <a:avLst/>
              </a:prstGeom>
            </p:spPr>
          </p:pic>
        </mc:Fallback>
      </mc:AlternateContent>
      <p:grpSp>
        <p:nvGrpSpPr>
          <p:cNvPr id="8" name="Group 7">
            <a:extLst>
              <a:ext uri="{FF2B5EF4-FFF2-40B4-BE49-F238E27FC236}">
                <a16:creationId xmlns:a16="http://schemas.microsoft.com/office/drawing/2014/main" id="{9A766843-7BC6-B31C-FA38-5C73A88C8F61}"/>
              </a:ext>
            </a:extLst>
          </p:cNvPr>
          <p:cNvGrpSpPr/>
          <p:nvPr/>
        </p:nvGrpSpPr>
        <p:grpSpPr>
          <a:xfrm>
            <a:off x="300000" y="2790360"/>
            <a:ext cx="1468800" cy="1760885"/>
            <a:chOff x="300000" y="1136241"/>
            <a:chExt cx="1468800" cy="1760885"/>
          </a:xfrm>
        </p:grpSpPr>
        <p:graphicFrame>
          <p:nvGraphicFramePr>
            <p:cNvPr id="10" name="Chart 9">
              <a:extLst>
                <a:ext uri="{FF2B5EF4-FFF2-40B4-BE49-F238E27FC236}">
                  <a16:creationId xmlns:a16="http://schemas.microsoft.com/office/drawing/2014/main" id="{7D9BFAE8-F5C0-015C-DFD2-3DCAC3B79357}"/>
                </a:ext>
              </a:extLst>
            </p:cNvPr>
            <p:cNvGraphicFramePr/>
            <p:nvPr/>
          </p:nvGraphicFramePr>
          <p:xfrm>
            <a:off x="300000" y="1136241"/>
            <a:ext cx="1468800" cy="1288800"/>
          </p:xfrm>
          <a:graphic>
            <a:graphicData uri="http://schemas.openxmlformats.org/drawingml/2006/chart">
              <c:chart xmlns:c="http://schemas.openxmlformats.org/drawingml/2006/chart" xmlns:r="http://schemas.openxmlformats.org/officeDocument/2006/relationships" r:id="rId16"/>
            </a:graphicData>
          </a:graphic>
        </p:graphicFrame>
        <p:sp>
          <p:nvSpPr>
            <p:cNvPr id="12" name="Rounded Rectangle 11">
              <a:extLst>
                <a:ext uri="{FF2B5EF4-FFF2-40B4-BE49-F238E27FC236}">
                  <a16:creationId xmlns:a16="http://schemas.microsoft.com/office/drawing/2014/main" id="{DB19FB86-8975-0BBD-9CC5-BEFE3EC787FA}"/>
                </a:ext>
              </a:extLst>
            </p:cNvPr>
            <p:cNvSpPr/>
            <p:nvPr/>
          </p:nvSpPr>
          <p:spPr>
            <a:xfrm>
              <a:off x="300000" y="2522726"/>
              <a:ext cx="1468800" cy="374400"/>
            </a:xfrm>
            <a:prstGeom prst="roundRect">
              <a:avLst/>
            </a:prstGeom>
            <a:ln>
              <a:solidFill>
                <a:schemeClr val="tx2">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numCol="1" rtlCol="0" anchor="ctr"/>
            <a:lstStyle/>
            <a:p>
              <a:pPr algn="ctr"/>
              <a:r>
                <a:rPr lang="en-US" sz="1000"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marketing/user_4</a:t>
              </a:r>
              <a:endParaRPr lang="en-US" sz="1200"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13" name="Group 12">
            <a:extLst>
              <a:ext uri="{FF2B5EF4-FFF2-40B4-BE49-F238E27FC236}">
                <a16:creationId xmlns:a16="http://schemas.microsoft.com/office/drawing/2014/main" id="{EECD4ED2-EA3E-D1EF-C5A1-17569712E472}"/>
              </a:ext>
            </a:extLst>
          </p:cNvPr>
          <p:cNvGrpSpPr/>
          <p:nvPr/>
        </p:nvGrpSpPr>
        <p:grpSpPr>
          <a:xfrm>
            <a:off x="2072258" y="2790360"/>
            <a:ext cx="1468800" cy="1760885"/>
            <a:chOff x="2072258" y="1136241"/>
            <a:chExt cx="1468800" cy="1760885"/>
          </a:xfrm>
        </p:grpSpPr>
        <p:graphicFrame>
          <p:nvGraphicFramePr>
            <p:cNvPr id="15" name="reviews/user 7">
              <a:extLst>
                <a:ext uri="{FF2B5EF4-FFF2-40B4-BE49-F238E27FC236}">
                  <a16:creationId xmlns:a16="http://schemas.microsoft.com/office/drawing/2014/main" id="{CE28C014-3071-48B2-DA64-AA85D3660094}"/>
                </a:ext>
              </a:extLst>
            </p:cNvPr>
            <p:cNvGraphicFramePr>
              <a:graphicFrameLocks/>
            </p:cNvGraphicFramePr>
            <p:nvPr/>
          </p:nvGraphicFramePr>
          <p:xfrm>
            <a:off x="2072258" y="1136241"/>
            <a:ext cx="1468800" cy="1288800"/>
          </p:xfrm>
          <a:graphic>
            <a:graphicData uri="http://schemas.openxmlformats.org/drawingml/2006/chart">
              <c:chart xmlns:c="http://schemas.openxmlformats.org/drawingml/2006/chart" xmlns:r="http://schemas.openxmlformats.org/officeDocument/2006/relationships" r:id="rId17"/>
            </a:graphicData>
          </a:graphic>
        </p:graphicFrame>
        <p:sp>
          <p:nvSpPr>
            <p:cNvPr id="19" name="Rounded Rectangle 18">
              <a:extLst>
                <a:ext uri="{FF2B5EF4-FFF2-40B4-BE49-F238E27FC236}">
                  <a16:creationId xmlns:a16="http://schemas.microsoft.com/office/drawing/2014/main" id="{B8C5F5E4-AD4C-A349-2776-82D30603B406}"/>
                </a:ext>
              </a:extLst>
            </p:cNvPr>
            <p:cNvSpPr/>
            <p:nvPr/>
          </p:nvSpPr>
          <p:spPr>
            <a:xfrm>
              <a:off x="2072258" y="2522726"/>
              <a:ext cx="1468800" cy="3744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numCol="1" rtlCol="0" anchor="ctr"/>
            <a:lstStyle/>
            <a:p>
              <a:pPr algn="ctr"/>
              <a:r>
                <a:rPr lang="en-US" sz="1000"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reviews/user_7</a:t>
              </a:r>
              <a:endParaRPr lang="en-US" sz="1200"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20" name="Group 19">
            <a:extLst>
              <a:ext uri="{FF2B5EF4-FFF2-40B4-BE49-F238E27FC236}">
                <a16:creationId xmlns:a16="http://schemas.microsoft.com/office/drawing/2014/main" id="{57724964-D62F-DB7F-5E65-19565471682A}"/>
              </a:ext>
            </a:extLst>
          </p:cNvPr>
          <p:cNvGrpSpPr/>
          <p:nvPr/>
        </p:nvGrpSpPr>
        <p:grpSpPr>
          <a:xfrm>
            <a:off x="7364987" y="2790360"/>
            <a:ext cx="1468800" cy="1760885"/>
            <a:chOff x="7364987" y="1136241"/>
            <a:chExt cx="1468800" cy="1760885"/>
          </a:xfrm>
        </p:grpSpPr>
        <p:graphicFrame>
          <p:nvGraphicFramePr>
            <p:cNvPr id="21" name="Chart 20">
              <a:extLst>
                <a:ext uri="{FF2B5EF4-FFF2-40B4-BE49-F238E27FC236}">
                  <a16:creationId xmlns:a16="http://schemas.microsoft.com/office/drawing/2014/main" id="{F5598060-2640-A122-AF2F-2A03345313B2}"/>
                </a:ext>
              </a:extLst>
            </p:cNvPr>
            <p:cNvGraphicFramePr/>
            <p:nvPr/>
          </p:nvGraphicFramePr>
          <p:xfrm>
            <a:off x="7364987" y="1136241"/>
            <a:ext cx="1468800" cy="1288800"/>
          </p:xfrm>
          <a:graphic>
            <a:graphicData uri="http://schemas.openxmlformats.org/drawingml/2006/chart">
              <c:chart xmlns:c="http://schemas.openxmlformats.org/drawingml/2006/chart" xmlns:r="http://schemas.openxmlformats.org/officeDocument/2006/relationships" r:id="rId18"/>
            </a:graphicData>
          </a:graphic>
        </p:graphicFrame>
        <p:sp>
          <p:nvSpPr>
            <p:cNvPr id="22" name="Rounded Rectangle 21">
              <a:extLst>
                <a:ext uri="{FF2B5EF4-FFF2-40B4-BE49-F238E27FC236}">
                  <a16:creationId xmlns:a16="http://schemas.microsoft.com/office/drawing/2014/main" id="{A2D5913A-A783-4361-FCE6-DA717502484E}"/>
                </a:ext>
              </a:extLst>
            </p:cNvPr>
            <p:cNvSpPr/>
            <p:nvPr/>
          </p:nvSpPr>
          <p:spPr>
            <a:xfrm>
              <a:off x="7364987" y="2522726"/>
              <a:ext cx="1468800" cy="374400"/>
            </a:xfrm>
            <a:prstGeom prst="roundRect">
              <a:avLst/>
            </a:prstGeom>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numCol="1" rtlCol="0" anchor="ctr"/>
            <a:lstStyle/>
            <a:p>
              <a:pPr algn="ctr"/>
              <a:r>
                <a:rPr lang="en-US" sz="1000"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analytics/batch</a:t>
              </a:r>
            </a:p>
          </p:txBody>
        </p:sp>
      </p:grpSp>
      <p:grpSp>
        <p:nvGrpSpPr>
          <p:cNvPr id="23" name="Group 22">
            <a:extLst>
              <a:ext uri="{FF2B5EF4-FFF2-40B4-BE49-F238E27FC236}">
                <a16:creationId xmlns:a16="http://schemas.microsoft.com/office/drawing/2014/main" id="{90202597-96C3-A444-9A3E-7665BBDB3F8F}"/>
              </a:ext>
            </a:extLst>
          </p:cNvPr>
          <p:cNvGrpSpPr/>
          <p:nvPr/>
        </p:nvGrpSpPr>
        <p:grpSpPr>
          <a:xfrm>
            <a:off x="5606400" y="2790360"/>
            <a:ext cx="1468800" cy="1760885"/>
            <a:chOff x="5606400" y="1136241"/>
            <a:chExt cx="1468800" cy="1760885"/>
          </a:xfrm>
        </p:grpSpPr>
        <p:graphicFrame>
          <p:nvGraphicFramePr>
            <p:cNvPr id="24" name="Chart 23">
              <a:extLst>
                <a:ext uri="{FF2B5EF4-FFF2-40B4-BE49-F238E27FC236}">
                  <a16:creationId xmlns:a16="http://schemas.microsoft.com/office/drawing/2014/main" id="{90E845FD-03F7-AB98-7B7B-A5D7C862FB0E}"/>
                </a:ext>
              </a:extLst>
            </p:cNvPr>
            <p:cNvGraphicFramePr/>
            <p:nvPr/>
          </p:nvGraphicFramePr>
          <p:xfrm>
            <a:off x="5606400" y="1136241"/>
            <a:ext cx="1468800" cy="1288800"/>
          </p:xfrm>
          <a:graphic>
            <a:graphicData uri="http://schemas.openxmlformats.org/drawingml/2006/chart">
              <c:chart xmlns:c="http://schemas.openxmlformats.org/drawingml/2006/chart" xmlns:r="http://schemas.openxmlformats.org/officeDocument/2006/relationships" r:id="rId19"/>
            </a:graphicData>
          </a:graphic>
        </p:graphicFrame>
        <p:sp>
          <p:nvSpPr>
            <p:cNvPr id="25" name="Rounded Rectangle 24">
              <a:extLst>
                <a:ext uri="{FF2B5EF4-FFF2-40B4-BE49-F238E27FC236}">
                  <a16:creationId xmlns:a16="http://schemas.microsoft.com/office/drawing/2014/main" id="{43B514AE-E51D-8692-F6D1-A335140B21A8}"/>
                </a:ext>
              </a:extLst>
            </p:cNvPr>
            <p:cNvSpPr/>
            <p:nvPr/>
          </p:nvSpPr>
          <p:spPr>
            <a:xfrm>
              <a:off x="5606400" y="2522726"/>
              <a:ext cx="1468800" cy="3744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numCol="1" rtlCol="0" anchor="ctr"/>
            <a:lstStyle/>
            <a:p>
              <a:pPr algn="ctr"/>
              <a:r>
                <a:rPr lang="en-US" sz="1000"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reviews/</a:t>
              </a:r>
              <a:r>
                <a:rPr lang="en-US" sz="1000" dirty="0" err="1">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batch_user</a:t>
              </a:r>
              <a:endParaRPr lang="en-US" sz="1000"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26" name="Group 25">
            <a:extLst>
              <a:ext uri="{FF2B5EF4-FFF2-40B4-BE49-F238E27FC236}">
                <a16:creationId xmlns:a16="http://schemas.microsoft.com/office/drawing/2014/main" id="{86E55ACE-4135-A415-4C36-1B5603A0673C}"/>
              </a:ext>
            </a:extLst>
          </p:cNvPr>
          <p:cNvGrpSpPr/>
          <p:nvPr/>
        </p:nvGrpSpPr>
        <p:grpSpPr>
          <a:xfrm>
            <a:off x="3858214" y="2790360"/>
            <a:ext cx="1468800" cy="1760885"/>
            <a:chOff x="3858214" y="1136241"/>
            <a:chExt cx="1468800" cy="1760885"/>
          </a:xfrm>
        </p:grpSpPr>
        <p:graphicFrame>
          <p:nvGraphicFramePr>
            <p:cNvPr id="29" name="Chart 28">
              <a:extLst>
                <a:ext uri="{FF2B5EF4-FFF2-40B4-BE49-F238E27FC236}">
                  <a16:creationId xmlns:a16="http://schemas.microsoft.com/office/drawing/2014/main" id="{FBDA8864-F2E9-55D3-781C-41E6ADDF3B31}"/>
                </a:ext>
              </a:extLst>
            </p:cNvPr>
            <p:cNvGraphicFramePr/>
            <p:nvPr/>
          </p:nvGraphicFramePr>
          <p:xfrm>
            <a:off x="3858214" y="1136241"/>
            <a:ext cx="1468800" cy="1288800"/>
          </p:xfrm>
          <a:graphic>
            <a:graphicData uri="http://schemas.openxmlformats.org/drawingml/2006/chart">
              <c:chart xmlns:c="http://schemas.openxmlformats.org/drawingml/2006/chart" xmlns:r="http://schemas.openxmlformats.org/officeDocument/2006/relationships" r:id="rId20"/>
            </a:graphicData>
          </a:graphic>
        </p:graphicFrame>
        <p:sp>
          <p:nvSpPr>
            <p:cNvPr id="34" name="Rounded Rectangle 33">
              <a:extLst>
                <a:ext uri="{FF2B5EF4-FFF2-40B4-BE49-F238E27FC236}">
                  <a16:creationId xmlns:a16="http://schemas.microsoft.com/office/drawing/2014/main" id="{75B7EBA8-CCF7-7F17-B1F0-1D8D62C1144D}"/>
                </a:ext>
              </a:extLst>
            </p:cNvPr>
            <p:cNvSpPr/>
            <p:nvPr/>
          </p:nvSpPr>
          <p:spPr>
            <a:xfrm>
              <a:off x="3858214" y="2522726"/>
              <a:ext cx="1468800" cy="3744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numCol="1" rtlCol="0" anchor="ctr"/>
            <a:lstStyle/>
            <a:p>
              <a:pPr algn="ctr"/>
              <a:r>
                <a:rPr lang="en-US" sz="1000"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security/user_8</a:t>
              </a:r>
              <a:endParaRPr lang="en-US" sz="1200"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35" name="reviews_user_7">
            <a:extLst>
              <a:ext uri="{FF2B5EF4-FFF2-40B4-BE49-F238E27FC236}">
                <a16:creationId xmlns:a16="http://schemas.microsoft.com/office/drawing/2014/main" id="{FD64EA6F-16C7-4E8B-334F-85FCC58DA4B9}"/>
              </a:ext>
            </a:extLst>
          </p:cNvPr>
          <p:cNvGrpSpPr/>
          <p:nvPr/>
        </p:nvGrpSpPr>
        <p:grpSpPr>
          <a:xfrm>
            <a:off x="1995136" y="2706581"/>
            <a:ext cx="1569600" cy="1458000"/>
            <a:chOff x="1995136" y="1052462"/>
            <a:chExt cx="1569600" cy="1458000"/>
          </a:xfrm>
        </p:grpSpPr>
        <mc:AlternateContent xmlns:mc="http://schemas.openxmlformats.org/markup-compatibility/2006" xmlns:p14="http://schemas.microsoft.com/office/powerpoint/2010/main">
          <mc:Choice Requires="p14">
            <p:contentPart p14:bwMode="auto" r:id="rId21">
              <p14:nvContentPartPr>
                <p14:cNvPr id="36" name="Ink 35">
                  <a:extLst>
                    <a:ext uri="{FF2B5EF4-FFF2-40B4-BE49-F238E27FC236}">
                      <a16:creationId xmlns:a16="http://schemas.microsoft.com/office/drawing/2014/main" id="{40F47C25-EA9C-7455-020B-E7790D16E334}"/>
                    </a:ext>
                  </a:extLst>
                </p14:cNvPr>
                <p14:cNvContentPartPr/>
                <p14:nvPr/>
              </p14:nvContentPartPr>
              <p14:xfrm>
                <a:off x="1995136" y="1052462"/>
                <a:ext cx="1465200" cy="1377360"/>
              </p14:xfrm>
            </p:contentPart>
          </mc:Choice>
          <mc:Fallback xmlns="">
            <p:pic>
              <p:nvPicPr>
                <p:cNvPr id="36" name="Ink 35">
                  <a:extLst>
                    <a:ext uri="{FF2B5EF4-FFF2-40B4-BE49-F238E27FC236}">
                      <a16:creationId xmlns:a16="http://schemas.microsoft.com/office/drawing/2014/main" id="{40F47C25-EA9C-7455-020B-E7790D16E334}"/>
                    </a:ext>
                  </a:extLst>
                </p:cNvPr>
                <p:cNvPicPr/>
                <p:nvPr/>
              </p:nvPicPr>
              <p:blipFill>
                <a:blip r:embed="rId22"/>
                <a:stretch>
                  <a:fillRect/>
                </a:stretch>
              </p:blipFill>
              <p:spPr>
                <a:xfrm>
                  <a:off x="1959136" y="1016462"/>
                  <a:ext cx="1536840" cy="14490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37" name="Ink 36">
                  <a:extLst>
                    <a:ext uri="{FF2B5EF4-FFF2-40B4-BE49-F238E27FC236}">
                      <a16:creationId xmlns:a16="http://schemas.microsoft.com/office/drawing/2014/main" id="{8FF377A2-36F9-4283-43C7-EF12A4B1B4BA}"/>
                    </a:ext>
                  </a:extLst>
                </p14:cNvPr>
                <p14:cNvContentPartPr/>
                <p14:nvPr/>
              </p14:nvContentPartPr>
              <p14:xfrm>
                <a:off x="2009896" y="1070102"/>
                <a:ext cx="1554840" cy="1440360"/>
              </p14:xfrm>
            </p:contentPart>
          </mc:Choice>
          <mc:Fallback xmlns="">
            <p:pic>
              <p:nvPicPr>
                <p:cNvPr id="37" name="Ink 36">
                  <a:extLst>
                    <a:ext uri="{FF2B5EF4-FFF2-40B4-BE49-F238E27FC236}">
                      <a16:creationId xmlns:a16="http://schemas.microsoft.com/office/drawing/2014/main" id="{8FF377A2-36F9-4283-43C7-EF12A4B1B4BA}"/>
                    </a:ext>
                  </a:extLst>
                </p:cNvPr>
                <p:cNvPicPr/>
                <p:nvPr/>
              </p:nvPicPr>
              <p:blipFill>
                <a:blip r:embed="rId24"/>
                <a:stretch>
                  <a:fillRect/>
                </a:stretch>
              </p:blipFill>
              <p:spPr>
                <a:xfrm>
                  <a:off x="1973896" y="1034102"/>
                  <a:ext cx="1626480" cy="1512000"/>
                </a:xfrm>
                <a:prstGeom prst="rect">
                  <a:avLst/>
                </a:prstGeom>
              </p:spPr>
            </p:pic>
          </mc:Fallback>
        </mc:AlternateContent>
      </p:grpSp>
      <p:grpSp>
        <p:nvGrpSpPr>
          <p:cNvPr id="38" name="reviews_batch_user_2">
            <a:extLst>
              <a:ext uri="{FF2B5EF4-FFF2-40B4-BE49-F238E27FC236}">
                <a16:creationId xmlns:a16="http://schemas.microsoft.com/office/drawing/2014/main" id="{F113D781-3120-78C8-8E0F-5A59B1E6699C}"/>
              </a:ext>
            </a:extLst>
          </p:cNvPr>
          <p:cNvGrpSpPr/>
          <p:nvPr/>
        </p:nvGrpSpPr>
        <p:grpSpPr>
          <a:xfrm>
            <a:off x="5487856" y="2734132"/>
            <a:ext cx="1865520" cy="1739160"/>
            <a:chOff x="5487856" y="823142"/>
            <a:chExt cx="1865520" cy="1739160"/>
          </a:xfrm>
        </p:grpSpPr>
        <mc:AlternateContent xmlns:mc="http://schemas.openxmlformats.org/markup-compatibility/2006" xmlns:p14="http://schemas.microsoft.com/office/powerpoint/2010/main">
          <mc:Choice Requires="p14">
            <p:contentPart p14:bwMode="auto" r:id="rId25">
              <p14:nvContentPartPr>
                <p14:cNvPr id="39" name="rbu_line_2">
                  <a:extLst>
                    <a:ext uri="{FF2B5EF4-FFF2-40B4-BE49-F238E27FC236}">
                      <a16:creationId xmlns:a16="http://schemas.microsoft.com/office/drawing/2014/main" id="{5EBE0D03-72E1-7CEA-0CF3-3AFA284C4325}"/>
                    </a:ext>
                  </a:extLst>
                </p14:cNvPr>
                <p14:cNvContentPartPr/>
                <p14:nvPr/>
              </p14:nvContentPartPr>
              <p14:xfrm>
                <a:off x="5487856" y="1058942"/>
                <a:ext cx="1865520" cy="1360440"/>
              </p14:xfrm>
            </p:contentPart>
          </mc:Choice>
          <mc:Fallback xmlns="">
            <p:pic>
              <p:nvPicPr>
                <p:cNvPr id="39" name="rbu_line_2">
                  <a:extLst>
                    <a:ext uri="{FF2B5EF4-FFF2-40B4-BE49-F238E27FC236}">
                      <a16:creationId xmlns:a16="http://schemas.microsoft.com/office/drawing/2014/main" id="{5EBE0D03-72E1-7CEA-0CF3-3AFA284C4325}"/>
                    </a:ext>
                  </a:extLst>
                </p:cNvPr>
                <p:cNvPicPr/>
                <p:nvPr/>
              </p:nvPicPr>
              <p:blipFill>
                <a:blip r:embed="rId26"/>
                <a:stretch>
                  <a:fillRect/>
                </a:stretch>
              </p:blipFill>
              <p:spPr>
                <a:xfrm>
                  <a:off x="5451863" y="1022942"/>
                  <a:ext cx="1937146" cy="143208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40" name="rbu_line_1">
                  <a:extLst>
                    <a:ext uri="{FF2B5EF4-FFF2-40B4-BE49-F238E27FC236}">
                      <a16:creationId xmlns:a16="http://schemas.microsoft.com/office/drawing/2014/main" id="{B37BCF0D-011D-4D19-41FE-D9685175F6C9}"/>
                    </a:ext>
                  </a:extLst>
                </p14:cNvPr>
                <p14:cNvContentPartPr/>
                <p14:nvPr/>
              </p14:nvContentPartPr>
              <p14:xfrm>
                <a:off x="5597656" y="823142"/>
                <a:ext cx="1534320" cy="1739160"/>
              </p14:xfrm>
            </p:contentPart>
          </mc:Choice>
          <mc:Fallback xmlns="">
            <p:pic>
              <p:nvPicPr>
                <p:cNvPr id="40" name="rbu_line_1">
                  <a:extLst>
                    <a:ext uri="{FF2B5EF4-FFF2-40B4-BE49-F238E27FC236}">
                      <a16:creationId xmlns:a16="http://schemas.microsoft.com/office/drawing/2014/main" id="{B37BCF0D-011D-4D19-41FE-D9685175F6C9}"/>
                    </a:ext>
                  </a:extLst>
                </p:cNvPr>
                <p:cNvPicPr/>
                <p:nvPr/>
              </p:nvPicPr>
              <p:blipFill>
                <a:blip r:embed="rId28"/>
                <a:stretch>
                  <a:fillRect/>
                </a:stretch>
              </p:blipFill>
              <p:spPr>
                <a:xfrm>
                  <a:off x="5561656" y="787142"/>
                  <a:ext cx="1605960" cy="1810800"/>
                </a:xfrm>
                <a:prstGeom prst="rect">
                  <a:avLst/>
                </a:prstGeom>
              </p:spPr>
            </p:pic>
          </mc:Fallback>
        </mc:AlternateContent>
      </p:grpSp>
      <p:graphicFrame>
        <p:nvGraphicFramePr>
          <p:cNvPr id="41" name="Chart 40">
            <a:extLst>
              <a:ext uri="{FF2B5EF4-FFF2-40B4-BE49-F238E27FC236}">
                <a16:creationId xmlns:a16="http://schemas.microsoft.com/office/drawing/2014/main" id="{E9E0A393-6612-AEF7-00A7-0205668456C8}"/>
              </a:ext>
            </a:extLst>
          </p:cNvPr>
          <p:cNvGraphicFramePr/>
          <p:nvPr/>
        </p:nvGraphicFramePr>
        <p:xfrm>
          <a:off x="7183168" y="727668"/>
          <a:ext cx="1472400" cy="1288800"/>
        </p:xfrm>
        <a:graphic>
          <a:graphicData uri="http://schemas.openxmlformats.org/drawingml/2006/chart">
            <c:chart xmlns:c="http://schemas.openxmlformats.org/drawingml/2006/chart" xmlns:r="http://schemas.openxmlformats.org/officeDocument/2006/relationships" r:id="rId29"/>
          </a:graphicData>
        </a:graphic>
      </p:graphicFrame>
      <p:grpSp>
        <p:nvGrpSpPr>
          <p:cNvPr id="45" name="reviews_user_7">
            <a:extLst>
              <a:ext uri="{FF2B5EF4-FFF2-40B4-BE49-F238E27FC236}">
                <a16:creationId xmlns:a16="http://schemas.microsoft.com/office/drawing/2014/main" id="{12E6321A-3A5F-9472-F676-45982D73F045}"/>
              </a:ext>
            </a:extLst>
          </p:cNvPr>
          <p:cNvGrpSpPr/>
          <p:nvPr/>
        </p:nvGrpSpPr>
        <p:grpSpPr>
          <a:xfrm>
            <a:off x="2641179" y="755820"/>
            <a:ext cx="1569600" cy="1458000"/>
            <a:chOff x="1995136" y="1052462"/>
            <a:chExt cx="1569600" cy="1458000"/>
          </a:xfrm>
        </p:grpSpPr>
        <mc:AlternateContent xmlns:mc="http://schemas.openxmlformats.org/markup-compatibility/2006" xmlns:p14="http://schemas.microsoft.com/office/powerpoint/2010/main">
          <mc:Choice Requires="p14">
            <p:contentPart p14:bwMode="auto" r:id="rId30">
              <p14:nvContentPartPr>
                <p14:cNvPr id="46" name="Ink 45">
                  <a:extLst>
                    <a:ext uri="{FF2B5EF4-FFF2-40B4-BE49-F238E27FC236}">
                      <a16:creationId xmlns:a16="http://schemas.microsoft.com/office/drawing/2014/main" id="{30569658-9F99-81B0-5D08-4DCF22B78823}"/>
                    </a:ext>
                  </a:extLst>
                </p14:cNvPr>
                <p14:cNvContentPartPr/>
                <p14:nvPr/>
              </p14:nvContentPartPr>
              <p14:xfrm>
                <a:off x="1995136" y="1052462"/>
                <a:ext cx="1465200" cy="1377360"/>
              </p14:xfrm>
            </p:contentPart>
          </mc:Choice>
          <mc:Fallback xmlns="">
            <p:pic>
              <p:nvPicPr>
                <p:cNvPr id="46" name="Ink 45">
                  <a:extLst>
                    <a:ext uri="{FF2B5EF4-FFF2-40B4-BE49-F238E27FC236}">
                      <a16:creationId xmlns:a16="http://schemas.microsoft.com/office/drawing/2014/main" id="{30569658-9F99-81B0-5D08-4DCF22B78823}"/>
                    </a:ext>
                  </a:extLst>
                </p:cNvPr>
                <p:cNvPicPr/>
                <p:nvPr/>
              </p:nvPicPr>
              <p:blipFill>
                <a:blip r:embed="rId22"/>
                <a:stretch>
                  <a:fillRect/>
                </a:stretch>
              </p:blipFill>
              <p:spPr>
                <a:xfrm>
                  <a:off x="1959136" y="1016462"/>
                  <a:ext cx="1536840" cy="14490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47" name="Ink 46">
                  <a:extLst>
                    <a:ext uri="{FF2B5EF4-FFF2-40B4-BE49-F238E27FC236}">
                      <a16:creationId xmlns:a16="http://schemas.microsoft.com/office/drawing/2014/main" id="{7BAF6741-8C53-B00F-B392-D0CD5900649A}"/>
                    </a:ext>
                  </a:extLst>
                </p14:cNvPr>
                <p14:cNvContentPartPr/>
                <p14:nvPr/>
              </p14:nvContentPartPr>
              <p14:xfrm>
                <a:off x="2009896" y="1070102"/>
                <a:ext cx="1554840" cy="1440360"/>
              </p14:xfrm>
            </p:contentPart>
          </mc:Choice>
          <mc:Fallback xmlns="">
            <p:pic>
              <p:nvPicPr>
                <p:cNvPr id="47" name="Ink 46">
                  <a:extLst>
                    <a:ext uri="{FF2B5EF4-FFF2-40B4-BE49-F238E27FC236}">
                      <a16:creationId xmlns:a16="http://schemas.microsoft.com/office/drawing/2014/main" id="{7BAF6741-8C53-B00F-B392-D0CD5900649A}"/>
                    </a:ext>
                  </a:extLst>
                </p:cNvPr>
                <p:cNvPicPr/>
                <p:nvPr/>
              </p:nvPicPr>
              <p:blipFill>
                <a:blip r:embed="rId24"/>
                <a:stretch>
                  <a:fillRect/>
                </a:stretch>
              </p:blipFill>
              <p:spPr>
                <a:xfrm>
                  <a:off x="1973896" y="1034102"/>
                  <a:ext cx="1626480" cy="1512000"/>
                </a:xfrm>
                <a:prstGeom prst="rect">
                  <a:avLst/>
                </a:prstGeom>
              </p:spPr>
            </p:pic>
          </mc:Fallback>
        </mc:AlternateContent>
      </p:grpSp>
      <p:grpSp>
        <p:nvGrpSpPr>
          <p:cNvPr id="42" name="reviews_batch_user_2">
            <a:extLst>
              <a:ext uri="{FF2B5EF4-FFF2-40B4-BE49-F238E27FC236}">
                <a16:creationId xmlns:a16="http://schemas.microsoft.com/office/drawing/2014/main" id="{D5404ACF-7ED9-C94B-EC74-45FA6E174358}"/>
              </a:ext>
            </a:extLst>
          </p:cNvPr>
          <p:cNvGrpSpPr/>
          <p:nvPr/>
        </p:nvGrpSpPr>
        <p:grpSpPr>
          <a:xfrm>
            <a:off x="7042850" y="622076"/>
            <a:ext cx="1865520" cy="1739160"/>
            <a:chOff x="5487856" y="823142"/>
            <a:chExt cx="1865520" cy="1739160"/>
          </a:xfrm>
        </p:grpSpPr>
        <mc:AlternateContent xmlns:mc="http://schemas.openxmlformats.org/markup-compatibility/2006" xmlns:p14="http://schemas.microsoft.com/office/powerpoint/2010/main">
          <mc:Choice Requires="p14">
            <p:contentPart p14:bwMode="auto" r:id="rId32">
              <p14:nvContentPartPr>
                <p14:cNvPr id="43" name="rbu_line_2">
                  <a:extLst>
                    <a:ext uri="{FF2B5EF4-FFF2-40B4-BE49-F238E27FC236}">
                      <a16:creationId xmlns:a16="http://schemas.microsoft.com/office/drawing/2014/main" id="{B283A2F2-C7DD-C75D-6D1B-8C4A91ECE644}"/>
                    </a:ext>
                  </a:extLst>
                </p14:cNvPr>
                <p14:cNvContentPartPr/>
                <p14:nvPr/>
              </p14:nvContentPartPr>
              <p14:xfrm>
                <a:off x="5487856" y="1058942"/>
                <a:ext cx="1865520" cy="1360440"/>
              </p14:xfrm>
            </p:contentPart>
          </mc:Choice>
          <mc:Fallback xmlns="">
            <p:pic>
              <p:nvPicPr>
                <p:cNvPr id="43" name="rbu_line_2">
                  <a:extLst>
                    <a:ext uri="{FF2B5EF4-FFF2-40B4-BE49-F238E27FC236}">
                      <a16:creationId xmlns:a16="http://schemas.microsoft.com/office/drawing/2014/main" id="{B283A2F2-C7DD-C75D-6D1B-8C4A91ECE644}"/>
                    </a:ext>
                  </a:extLst>
                </p:cNvPr>
                <p:cNvPicPr/>
                <p:nvPr/>
              </p:nvPicPr>
              <p:blipFill>
                <a:blip r:embed="rId26"/>
                <a:stretch>
                  <a:fillRect/>
                </a:stretch>
              </p:blipFill>
              <p:spPr>
                <a:xfrm>
                  <a:off x="5451863" y="1022942"/>
                  <a:ext cx="1937146" cy="143208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44" name="rbu_line_1">
                  <a:extLst>
                    <a:ext uri="{FF2B5EF4-FFF2-40B4-BE49-F238E27FC236}">
                      <a16:creationId xmlns:a16="http://schemas.microsoft.com/office/drawing/2014/main" id="{7CEF8BA6-1B3B-3393-A89A-742CB5B4B364}"/>
                    </a:ext>
                  </a:extLst>
                </p14:cNvPr>
                <p14:cNvContentPartPr/>
                <p14:nvPr/>
              </p14:nvContentPartPr>
              <p14:xfrm>
                <a:off x="5597656" y="823142"/>
                <a:ext cx="1534320" cy="1739160"/>
              </p14:xfrm>
            </p:contentPart>
          </mc:Choice>
          <mc:Fallback xmlns="">
            <p:pic>
              <p:nvPicPr>
                <p:cNvPr id="44" name="rbu_line_1">
                  <a:extLst>
                    <a:ext uri="{FF2B5EF4-FFF2-40B4-BE49-F238E27FC236}">
                      <a16:creationId xmlns:a16="http://schemas.microsoft.com/office/drawing/2014/main" id="{7CEF8BA6-1B3B-3393-A89A-742CB5B4B364}"/>
                    </a:ext>
                  </a:extLst>
                </p:cNvPr>
                <p:cNvPicPr/>
                <p:nvPr/>
              </p:nvPicPr>
              <p:blipFill>
                <a:blip r:embed="rId28"/>
                <a:stretch>
                  <a:fillRect/>
                </a:stretch>
              </p:blipFill>
              <p:spPr>
                <a:xfrm>
                  <a:off x="5561656" y="787142"/>
                  <a:ext cx="1605960" cy="1810800"/>
                </a:xfrm>
                <a:prstGeom prst="rect">
                  <a:avLst/>
                </a:prstGeom>
              </p:spPr>
            </p:pic>
          </mc:Fallback>
        </mc:AlternateContent>
      </p:grpSp>
    </p:spTree>
    <p:extLst>
      <p:ext uri="{BB962C8B-B14F-4D97-AF65-F5344CB8AC3E}">
        <p14:creationId xmlns:p14="http://schemas.microsoft.com/office/powerpoint/2010/main" val="280058328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F26583-0A23-0A28-6D99-2FC2009E757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1F2FEF6-C571-16C9-0D84-10C35F44B467}"/>
              </a:ext>
            </a:extLst>
          </p:cNvPr>
          <p:cNvSpPr>
            <a:spLocks noGrp="1"/>
          </p:cNvSpPr>
          <p:nvPr>
            <p:ph type="title"/>
          </p:nvPr>
        </p:nvSpPr>
        <p:spPr/>
        <p:txBody>
          <a:bodyPr/>
          <a:lstStyle/>
          <a:p>
            <a:r>
              <a:rPr lang="en-US" dirty="0"/>
              <a:t>Zoom In</a:t>
            </a:r>
          </a:p>
        </p:txBody>
      </p:sp>
      <p:sp>
        <p:nvSpPr>
          <p:cNvPr id="3" name="Slide Number Placeholder 2">
            <a:extLst>
              <a:ext uri="{FF2B5EF4-FFF2-40B4-BE49-F238E27FC236}">
                <a16:creationId xmlns:a16="http://schemas.microsoft.com/office/drawing/2014/main" id="{FBA78CCC-3FE2-8A86-F142-DCB43134D8C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99</a:t>
            </a:fld>
            <a:endParaRPr lang="en"/>
          </a:p>
        </p:txBody>
      </p:sp>
    </p:spTree>
    <p:extLst>
      <p:ext uri="{BB962C8B-B14F-4D97-AF65-F5344CB8AC3E}">
        <p14:creationId xmlns:p14="http://schemas.microsoft.com/office/powerpoint/2010/main" val="219172192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32.1|1.6|2.4"/>
</p:tagLst>
</file>

<file path=ppt/tags/tag10.xml><?xml version="1.0" encoding="utf-8"?>
<p:tagLst xmlns:a="http://schemas.openxmlformats.org/drawingml/2006/main" xmlns:r="http://schemas.openxmlformats.org/officeDocument/2006/relationships" xmlns:p="http://schemas.openxmlformats.org/presentationml/2006/main">
  <p:tag name="TIMING" val="|3.4"/>
</p:tagLst>
</file>

<file path=ppt/tags/tag11.xml><?xml version="1.0" encoding="utf-8"?>
<p:tagLst xmlns:a="http://schemas.openxmlformats.org/drawingml/2006/main" xmlns:r="http://schemas.openxmlformats.org/officeDocument/2006/relationships" xmlns:p="http://schemas.openxmlformats.org/presentationml/2006/main">
  <p:tag name="TIMING" val="|10.8"/>
</p:tagLst>
</file>

<file path=ppt/tags/tag12.xml><?xml version="1.0" encoding="utf-8"?>
<p:tagLst xmlns:a="http://schemas.openxmlformats.org/drawingml/2006/main" xmlns:r="http://schemas.openxmlformats.org/officeDocument/2006/relationships" xmlns:p="http://schemas.openxmlformats.org/presentationml/2006/main">
  <p:tag name="TIMING" val="|1.9|3.8|3.5|8.3"/>
</p:tagLst>
</file>

<file path=ppt/tags/tag13.xml><?xml version="1.0" encoding="utf-8"?>
<p:tagLst xmlns:a="http://schemas.openxmlformats.org/drawingml/2006/main" xmlns:r="http://schemas.openxmlformats.org/officeDocument/2006/relationships" xmlns:p="http://schemas.openxmlformats.org/presentationml/2006/main">
  <p:tag name="TIMING" val="|1.9|3.8|3.5|8.3"/>
</p:tagLst>
</file>

<file path=ppt/tags/tag14.xml><?xml version="1.0" encoding="utf-8"?>
<p:tagLst xmlns:a="http://schemas.openxmlformats.org/drawingml/2006/main" xmlns:r="http://schemas.openxmlformats.org/officeDocument/2006/relationships" xmlns:p="http://schemas.openxmlformats.org/presentationml/2006/main">
  <p:tag name="TIMING" val="|1.1|7.9"/>
</p:tagLst>
</file>

<file path=ppt/tags/tag15.xml><?xml version="1.0" encoding="utf-8"?>
<p:tagLst xmlns:a="http://schemas.openxmlformats.org/drawingml/2006/main" xmlns:r="http://schemas.openxmlformats.org/officeDocument/2006/relationships" xmlns:p="http://schemas.openxmlformats.org/presentationml/2006/main">
  <p:tag name="TIMING" val="|7.8|1.6"/>
</p:tagLst>
</file>

<file path=ppt/tags/tag16.xml><?xml version="1.0" encoding="utf-8"?>
<p:tagLst xmlns:a="http://schemas.openxmlformats.org/drawingml/2006/main" xmlns:r="http://schemas.openxmlformats.org/officeDocument/2006/relationships" xmlns:p="http://schemas.openxmlformats.org/presentationml/2006/main">
  <p:tag name="TIMING" val="|1.9|3.8|3.5|8.3"/>
</p:tagLst>
</file>

<file path=ppt/tags/tag17.xml><?xml version="1.0" encoding="utf-8"?>
<p:tagLst xmlns:a="http://schemas.openxmlformats.org/drawingml/2006/main" xmlns:r="http://schemas.openxmlformats.org/officeDocument/2006/relationships" xmlns:p="http://schemas.openxmlformats.org/presentationml/2006/main">
  <p:tag name="TIMING" val="|16.2|0.7"/>
</p:tagLst>
</file>

<file path=ppt/tags/tag18.xml><?xml version="1.0" encoding="utf-8"?>
<p:tagLst xmlns:a="http://schemas.openxmlformats.org/drawingml/2006/main" xmlns:r="http://schemas.openxmlformats.org/officeDocument/2006/relationships" xmlns:p="http://schemas.openxmlformats.org/presentationml/2006/main">
  <p:tag name="TIMING" val="|45.9"/>
</p:tagLst>
</file>

<file path=ppt/tags/tag19.xml><?xml version="1.0" encoding="utf-8"?>
<p:tagLst xmlns:a="http://schemas.openxmlformats.org/drawingml/2006/main" xmlns:r="http://schemas.openxmlformats.org/officeDocument/2006/relationships" xmlns:p="http://schemas.openxmlformats.org/presentationml/2006/main">
  <p:tag name="TIMING" val="|96.1|16.9"/>
</p:tagLst>
</file>

<file path=ppt/tags/tag2.xml><?xml version="1.0" encoding="utf-8"?>
<p:tagLst xmlns:a="http://schemas.openxmlformats.org/drawingml/2006/main" xmlns:r="http://schemas.openxmlformats.org/officeDocument/2006/relationships" xmlns:p="http://schemas.openxmlformats.org/presentationml/2006/main">
  <p:tag name="TIMING" val="|9.1"/>
</p:tagLst>
</file>

<file path=ppt/tags/tag20.xml><?xml version="1.0" encoding="utf-8"?>
<p:tagLst xmlns:a="http://schemas.openxmlformats.org/drawingml/2006/main" xmlns:r="http://schemas.openxmlformats.org/officeDocument/2006/relationships" xmlns:p="http://schemas.openxmlformats.org/presentationml/2006/main">
  <p:tag name="TIMING" val="|6.2|1"/>
</p:tagLst>
</file>

<file path=ppt/tags/tag21.xml><?xml version="1.0" encoding="utf-8"?>
<p:tagLst xmlns:a="http://schemas.openxmlformats.org/drawingml/2006/main" xmlns:r="http://schemas.openxmlformats.org/officeDocument/2006/relationships" xmlns:p="http://schemas.openxmlformats.org/presentationml/2006/main">
  <p:tag name="TIMING" val="|13.1"/>
</p:tagLst>
</file>

<file path=ppt/tags/tag22.xml><?xml version="1.0" encoding="utf-8"?>
<p:tagLst xmlns:a="http://schemas.openxmlformats.org/drawingml/2006/main" xmlns:r="http://schemas.openxmlformats.org/officeDocument/2006/relationships" xmlns:p="http://schemas.openxmlformats.org/presentationml/2006/main">
  <p:tag name="TIMING" val="|13.1"/>
</p:tagLst>
</file>

<file path=ppt/tags/tag23.xml><?xml version="1.0" encoding="utf-8"?>
<p:tagLst xmlns:a="http://schemas.openxmlformats.org/drawingml/2006/main" xmlns:r="http://schemas.openxmlformats.org/officeDocument/2006/relationships" xmlns:p="http://schemas.openxmlformats.org/presentationml/2006/main">
  <p:tag name="TIMING" val="|13.1"/>
</p:tagLst>
</file>

<file path=ppt/tags/tag24.xml><?xml version="1.0" encoding="utf-8"?>
<p:tagLst xmlns:a="http://schemas.openxmlformats.org/drawingml/2006/main" xmlns:r="http://schemas.openxmlformats.org/officeDocument/2006/relationships" xmlns:p="http://schemas.openxmlformats.org/presentationml/2006/main">
  <p:tag name="TIMING" val="|3.3|2"/>
</p:tagLst>
</file>

<file path=ppt/tags/tag25.xml><?xml version="1.0" encoding="utf-8"?>
<p:tagLst xmlns:a="http://schemas.openxmlformats.org/drawingml/2006/main" xmlns:r="http://schemas.openxmlformats.org/officeDocument/2006/relationships" xmlns:p="http://schemas.openxmlformats.org/presentationml/2006/main">
  <p:tag name="TIMING" val="|4.3"/>
</p:tagLst>
</file>

<file path=ppt/tags/tag26.xml><?xml version="1.0" encoding="utf-8"?>
<p:tagLst xmlns:a="http://schemas.openxmlformats.org/drawingml/2006/main" xmlns:r="http://schemas.openxmlformats.org/officeDocument/2006/relationships" xmlns:p="http://schemas.openxmlformats.org/presentationml/2006/main">
  <p:tag name="TIMING" val="|4.3"/>
</p:tagLst>
</file>

<file path=ppt/tags/tag27.xml><?xml version="1.0" encoding="utf-8"?>
<p:tagLst xmlns:a="http://schemas.openxmlformats.org/drawingml/2006/main" xmlns:r="http://schemas.openxmlformats.org/officeDocument/2006/relationships" xmlns:p="http://schemas.openxmlformats.org/presentationml/2006/main">
  <p:tag name="TIMING" val="|34.7"/>
</p:tagLst>
</file>

<file path=ppt/tags/tag28.xml><?xml version="1.0" encoding="utf-8"?>
<p:tagLst xmlns:a="http://schemas.openxmlformats.org/drawingml/2006/main" xmlns:r="http://schemas.openxmlformats.org/officeDocument/2006/relationships" xmlns:p="http://schemas.openxmlformats.org/presentationml/2006/main">
  <p:tag name="TIMING" val="|34.7"/>
</p:tagLst>
</file>

<file path=ppt/tags/tag29.xml><?xml version="1.0" encoding="utf-8"?>
<p:tagLst xmlns:a="http://schemas.openxmlformats.org/drawingml/2006/main" xmlns:r="http://schemas.openxmlformats.org/officeDocument/2006/relationships" xmlns:p="http://schemas.openxmlformats.org/presentationml/2006/main">
  <p:tag name="TIMING" val="|1.2"/>
</p:tagLst>
</file>

<file path=ppt/tags/tag3.xml><?xml version="1.0" encoding="utf-8"?>
<p:tagLst xmlns:a="http://schemas.openxmlformats.org/drawingml/2006/main" xmlns:r="http://schemas.openxmlformats.org/officeDocument/2006/relationships" xmlns:p="http://schemas.openxmlformats.org/presentationml/2006/main">
  <p:tag name="TIMING" val="|4.9|0.9|1.2|8.7"/>
</p:tagLst>
</file>

<file path=ppt/tags/tag30.xml><?xml version="1.0" encoding="utf-8"?>
<p:tagLst xmlns:a="http://schemas.openxmlformats.org/drawingml/2006/main" xmlns:r="http://schemas.openxmlformats.org/officeDocument/2006/relationships" xmlns:p="http://schemas.openxmlformats.org/presentationml/2006/main">
  <p:tag name="TIMING" val="|1"/>
</p:tagLst>
</file>

<file path=ppt/tags/tag31.xml><?xml version="1.0" encoding="utf-8"?>
<p:tagLst xmlns:a="http://schemas.openxmlformats.org/drawingml/2006/main" xmlns:r="http://schemas.openxmlformats.org/officeDocument/2006/relationships" xmlns:p="http://schemas.openxmlformats.org/presentationml/2006/main">
  <p:tag name="TIMING" val="|4.7"/>
</p:tagLst>
</file>

<file path=ppt/tags/tag32.xml><?xml version="1.0" encoding="utf-8"?>
<p:tagLst xmlns:a="http://schemas.openxmlformats.org/drawingml/2006/main" xmlns:r="http://schemas.openxmlformats.org/officeDocument/2006/relationships" xmlns:p="http://schemas.openxmlformats.org/presentationml/2006/main">
  <p:tag name="TIMING" val="|1.7"/>
</p:tagLst>
</file>

<file path=ppt/tags/tag33.xml><?xml version="1.0" encoding="utf-8"?>
<p:tagLst xmlns:a="http://schemas.openxmlformats.org/drawingml/2006/main" xmlns:r="http://schemas.openxmlformats.org/officeDocument/2006/relationships" xmlns:p="http://schemas.openxmlformats.org/presentationml/2006/main">
  <p:tag name="TIMING" val="|14.6|2.4"/>
</p:tagLst>
</file>

<file path=ppt/tags/tag34.xml><?xml version="1.0" encoding="utf-8"?>
<p:tagLst xmlns:a="http://schemas.openxmlformats.org/drawingml/2006/main" xmlns:r="http://schemas.openxmlformats.org/officeDocument/2006/relationships" xmlns:p="http://schemas.openxmlformats.org/presentationml/2006/main">
  <p:tag name="TIMING" val="|1.9|3.8|3.5|8.3"/>
</p:tagLst>
</file>

<file path=ppt/tags/tag35.xml><?xml version="1.0" encoding="utf-8"?>
<p:tagLst xmlns:a="http://schemas.openxmlformats.org/drawingml/2006/main" xmlns:r="http://schemas.openxmlformats.org/officeDocument/2006/relationships" xmlns:p="http://schemas.openxmlformats.org/presentationml/2006/main">
  <p:tag name="TIMING" val="|1.9|3.8|3.5|8.3"/>
</p:tagLst>
</file>

<file path=ppt/tags/tag36.xml><?xml version="1.0" encoding="utf-8"?>
<p:tagLst xmlns:a="http://schemas.openxmlformats.org/drawingml/2006/main" xmlns:r="http://schemas.openxmlformats.org/officeDocument/2006/relationships" xmlns:p="http://schemas.openxmlformats.org/presentationml/2006/main">
  <p:tag name="TIMING" val="|1.9|3.8|3.5|8.3"/>
</p:tagLst>
</file>

<file path=ppt/tags/tag4.xml><?xml version="1.0" encoding="utf-8"?>
<p:tagLst xmlns:a="http://schemas.openxmlformats.org/drawingml/2006/main" xmlns:r="http://schemas.openxmlformats.org/officeDocument/2006/relationships" xmlns:p="http://schemas.openxmlformats.org/presentationml/2006/main">
  <p:tag name="TIMING" val="|1.9|3.8|3.5|8.3"/>
</p:tagLst>
</file>

<file path=ppt/tags/tag5.xml><?xml version="1.0" encoding="utf-8"?>
<p:tagLst xmlns:a="http://schemas.openxmlformats.org/drawingml/2006/main" xmlns:r="http://schemas.openxmlformats.org/officeDocument/2006/relationships" xmlns:p="http://schemas.openxmlformats.org/presentationml/2006/main">
  <p:tag name="TIMING" val="|7.1"/>
</p:tagLst>
</file>

<file path=ppt/tags/tag6.xml><?xml version="1.0" encoding="utf-8"?>
<p:tagLst xmlns:a="http://schemas.openxmlformats.org/drawingml/2006/main" xmlns:r="http://schemas.openxmlformats.org/officeDocument/2006/relationships" xmlns:p="http://schemas.openxmlformats.org/presentationml/2006/main">
  <p:tag name="TIMING" val="|1.9|3.8|3.5|8.3"/>
</p:tagLst>
</file>

<file path=ppt/tags/tag7.xml><?xml version="1.0" encoding="utf-8"?>
<p:tagLst xmlns:a="http://schemas.openxmlformats.org/drawingml/2006/main" xmlns:r="http://schemas.openxmlformats.org/officeDocument/2006/relationships" xmlns:p="http://schemas.openxmlformats.org/presentationml/2006/main">
  <p:tag name="TIMING" val="|33.6|2.3"/>
</p:tagLst>
</file>

<file path=ppt/tags/tag8.xml><?xml version="1.0" encoding="utf-8"?>
<p:tagLst xmlns:a="http://schemas.openxmlformats.org/drawingml/2006/main" xmlns:r="http://schemas.openxmlformats.org/officeDocument/2006/relationships" xmlns:p="http://schemas.openxmlformats.org/presentationml/2006/main">
  <p:tag name="TIMING" val="|30.1|2.3|14.9|13.4"/>
</p:tagLst>
</file>

<file path=ppt/tags/tag9.xml><?xml version="1.0" encoding="utf-8"?>
<p:tagLst xmlns:a="http://schemas.openxmlformats.org/drawingml/2006/main" xmlns:r="http://schemas.openxmlformats.org/officeDocument/2006/relationships" xmlns:p="http://schemas.openxmlformats.org/presentationml/2006/main">
  <p:tag name="TIMING" val="|1.9|3.8|3.5|8.3"/>
</p:tagLst>
</file>

<file path=ppt/theme/theme1.xml><?xml version="1.0" encoding="utf-8"?>
<a:theme xmlns:a="http://schemas.openxmlformats.org/drawingml/2006/main" name="yelp">
  <a:themeElements>
    <a:clrScheme name="Simple Light">
      <a:dk1>
        <a:srgbClr val="2D2E2F"/>
      </a:dk1>
      <a:lt1>
        <a:srgbClr val="FFFFFF"/>
      </a:lt1>
      <a:dk2>
        <a:srgbClr val="6E7072"/>
      </a:dk2>
      <a:lt2>
        <a:srgbClr val="E3E3E3"/>
      </a:lt2>
      <a:accent1>
        <a:srgbClr val="EBFBFF"/>
      </a:accent1>
      <a:accent2>
        <a:srgbClr val="FFF2F2"/>
      </a:accent2>
      <a:accent3>
        <a:srgbClr val="E00707"/>
      </a:accent3>
      <a:accent4>
        <a:srgbClr val="8C47D9"/>
      </a:accent4>
      <a:accent5>
        <a:srgbClr val="027A97"/>
      </a:accent5>
      <a:accent6>
        <a:srgbClr val="008055"/>
      </a:accent6>
      <a:hlink>
        <a:srgbClr val="E0070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yelp" id="{9E764AA6-5AD8-C04D-9404-F4A9EB1835FF}" vid="{08FFAA46-4371-C84B-94B0-C1A772380CD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73880</TotalTime>
  <Words>5062</Words>
  <Application>Microsoft Macintosh PowerPoint</Application>
  <PresentationFormat>On-screen Show (16:9)</PresentationFormat>
  <Paragraphs>1304</Paragraphs>
  <Slides>118</Slides>
  <Notes>62</Notes>
  <HiddenSlides>1</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118</vt:i4>
      </vt:variant>
    </vt:vector>
  </HeadingPairs>
  <TitlesOfParts>
    <vt:vector size="128" baseType="lpstr">
      <vt:lpstr>Poppins ExtraBold</vt:lpstr>
      <vt:lpstr>Bebas Neue</vt:lpstr>
      <vt:lpstr>Open Sans</vt:lpstr>
      <vt:lpstr>Miriam Fixed</vt:lpstr>
      <vt:lpstr>Roboto</vt:lpstr>
      <vt:lpstr>Avenir Book</vt:lpstr>
      <vt:lpstr>Courier New</vt:lpstr>
      <vt:lpstr>Poppins</vt:lpstr>
      <vt:lpstr>Arial</vt:lpstr>
      <vt:lpstr>yelp</vt:lpstr>
      <vt:lpstr>PowerPoint Presentation</vt:lpstr>
      <vt:lpstr>PowerPoint Presentation</vt:lpstr>
      <vt:lpstr>Who is using my data?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problem with self-reporting: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problem with static analysis: </vt:lpstr>
      <vt:lpstr>PowerPoint Presentation</vt:lpstr>
      <vt:lpstr>PowerPoint Presentation</vt:lpstr>
      <vt:lpstr>PowerPoint Presentation</vt:lpstr>
      <vt:lpstr>PowerPoint Presentation</vt:lpstr>
      <vt:lpstr>PowerPoint Presentation</vt:lpstr>
      <vt:lpstr>PowerPoint Presentation</vt:lpstr>
      <vt:lpstr>The problem with third party tools: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Who is using my data?</vt:lpstr>
      <vt:lpstr>PowerPoint Presentation</vt:lpstr>
      <vt:lpstr>How is the table being used?</vt:lpstr>
      <vt:lpstr>PowerPoint Presentation</vt:lpstr>
      <vt:lpstr>PowerPoint Presentation</vt:lpstr>
      <vt:lpstr>PowerPoint Presentation</vt:lpstr>
      <vt:lpstr>PowerPoint Presentation</vt:lpstr>
      <vt:lpstr>PowerPoint Presentation</vt:lpstr>
      <vt:lpstr>A SystemS Approach</vt:lpstr>
      <vt:lpstr>PowerPoint Presentation</vt:lpstr>
      <vt:lpstr>PowerPoint Presentation</vt:lpstr>
      <vt:lpstr>We don’t say: Our customers are the ones who need to change their behaviour</vt:lpstr>
      <vt:lpstr>We say: What about the new feature is making it harder for our customers to use?</vt:lpstr>
      <vt:lpstr>What about the new table is making it harder for our dependent teams to use?</vt:lpstr>
      <vt:lpstr>PowerPoint Presentation</vt:lpstr>
      <vt:lpstr>PowerPoint Presentation</vt:lpstr>
      <vt:lpstr>PowerPoint Presentation</vt:lpstr>
      <vt:lpstr>PowerPoint Presentation</vt:lpstr>
      <vt:lpstr>PowerPoint Presentation</vt:lpstr>
      <vt:lpstr>PowerPoint Presentation</vt:lpstr>
      <vt:lpstr>The problem with analysis at a single level: You can’t see the details </vt:lpstr>
      <vt:lpstr>Zoom In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Zoom Out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Zoom In</vt:lpstr>
      <vt:lpstr>PowerPoint Presentation</vt:lpstr>
      <vt:lpstr>PowerPoint Presentation</vt:lpstr>
      <vt:lpstr>Zoom Out</vt:lpstr>
      <vt:lpstr>PowerPoint Presentation</vt:lpstr>
      <vt:lpstr>PowerPoint Presentation</vt:lpstr>
      <vt:lpstr>PowerPoint Presentation</vt:lpstr>
      <vt:lpstr>PowerPoint Presentation</vt:lpstr>
      <vt:lpstr>The Incident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Imeuvel Fala</cp:lastModifiedBy>
  <cp:revision>52</cp:revision>
  <dcterms:modified xsi:type="dcterms:W3CDTF">2025-05-31T12:36:02Z</dcterms:modified>
</cp:coreProperties>
</file>